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Lst>
  <p:notesMasterIdLst>
    <p:notesMasterId r:id="rId28"/>
  </p:notesMasterIdLst>
  <p:handoutMasterIdLst>
    <p:handoutMasterId r:id="rId29"/>
  </p:handoutMasterIdLst>
  <p:sldIdLst>
    <p:sldId id="256" r:id="rId2"/>
    <p:sldId id="259" r:id="rId3"/>
    <p:sldId id="258" r:id="rId4"/>
    <p:sldId id="263" r:id="rId5"/>
    <p:sldId id="306" r:id="rId6"/>
    <p:sldId id="260" r:id="rId7"/>
    <p:sldId id="308" r:id="rId8"/>
    <p:sldId id="264" r:id="rId9"/>
    <p:sldId id="309" r:id="rId10"/>
    <p:sldId id="261" r:id="rId11"/>
    <p:sldId id="310" r:id="rId12"/>
    <p:sldId id="295" r:id="rId13"/>
    <p:sldId id="311" r:id="rId14"/>
    <p:sldId id="296" r:id="rId15"/>
    <p:sldId id="312" r:id="rId16"/>
    <p:sldId id="297" r:id="rId17"/>
    <p:sldId id="313" r:id="rId18"/>
    <p:sldId id="304" r:id="rId19"/>
    <p:sldId id="314" r:id="rId20"/>
    <p:sldId id="300" r:id="rId21"/>
    <p:sldId id="315" r:id="rId22"/>
    <p:sldId id="270" r:id="rId23"/>
    <p:sldId id="316" r:id="rId24"/>
    <p:sldId id="302" r:id="rId25"/>
    <p:sldId id="317" r:id="rId26"/>
    <p:sldId id="275" r:id="rId27"/>
  </p:sldIdLst>
  <p:sldSz cx="9144000" cy="5143500" type="screen16x9"/>
  <p:notesSz cx="6797675" cy="9928225"/>
  <p:embeddedFontLst>
    <p:embeddedFont>
      <p:font typeface="Ebrima" panose="02000000000000000000" pitchFamily="2" charset="0"/>
      <p:regular r:id="rId30"/>
      <p:bold r:id="rId31"/>
    </p:embeddedFont>
    <p:embeddedFont>
      <p:font typeface="微軟正黑體" panose="020B0604030504040204" pitchFamily="34" charset="-120"/>
      <p:regular r:id="rId32"/>
      <p:bold r:id="rId33"/>
    </p:embeddedFont>
    <p:embeddedFont>
      <p:font typeface="Arial Unicode MS" panose="020B0604020202020204" pitchFamily="34" charset="-120"/>
      <p:regular r:id="rId34"/>
    </p:embeddedFont>
    <p:embeddedFont>
      <p:font typeface="Montserrat"/>
      <p:regular r:id="rId35"/>
      <p:bold r:id="rId36"/>
      <p:italic r:id="rId37"/>
      <p:boldItalic r:id="rId38"/>
    </p:embeddedFont>
    <p:embeddedFont>
      <p:font typeface="Montserrat ExtraBold"/>
      <p:bold r:id="rId39"/>
      <p:boldItalic r:id="rId40"/>
    </p:embeddedFont>
    <p:embeddedFont>
      <p:font typeface="Playfair Display Regular"/>
      <p:bold r:id="rId41"/>
      <p:boldItalic r:id="rId42"/>
    </p:embeddedFont>
    <p:embeddedFont>
      <p:font typeface="Abril Fatface"/>
      <p:regular r:id="rId43"/>
    </p:embeddedFont>
    <p:embeddedFont>
      <p:font typeface="Montserrat Medium"/>
      <p:regular r:id="rId44"/>
      <p:bold r:id="rId45"/>
      <p:italic r:id="rId46"/>
      <p:boldItalic r:id="rId47"/>
    </p:embeddedFont>
    <p:embeddedFont>
      <p:font typeface="標楷體" panose="03000509000000000000" pitchFamily="65" charset="-12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B80BFC-9096-44B5-BE73-3BD6EC704091}">
  <a:tblStyle styleId="{21B80BFC-9096-44B5-BE73-3BD6EC70409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60"/>
  </p:normalViewPr>
  <p:slideViewPr>
    <p:cSldViewPr snapToGrid="0">
      <p:cViewPr varScale="1">
        <p:scale>
          <a:sx n="145" d="100"/>
          <a:sy n="145"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2"/>
            <a:ext cx="2945659" cy="498135"/>
          </a:xfrm>
          <a:prstGeom prst="rect">
            <a:avLst/>
          </a:prstGeom>
        </p:spPr>
        <p:txBody>
          <a:bodyPr vert="horz" lIns="91431" tIns="45715" rIns="91431" bIns="45715" rtlCol="0"/>
          <a:lstStyle>
            <a:lvl1pPr algn="l">
              <a:defRPr sz="1200"/>
            </a:lvl1pPr>
          </a:lstStyle>
          <a:p>
            <a:endParaRPr lang="zh-TW" altLang="en-US"/>
          </a:p>
        </p:txBody>
      </p:sp>
      <p:sp>
        <p:nvSpPr>
          <p:cNvPr id="3" name="日期版面配置區 2"/>
          <p:cNvSpPr>
            <a:spLocks noGrp="1"/>
          </p:cNvSpPr>
          <p:nvPr>
            <p:ph type="dt" sz="quarter" idx="1"/>
          </p:nvPr>
        </p:nvSpPr>
        <p:spPr>
          <a:xfrm>
            <a:off x="3850446" y="2"/>
            <a:ext cx="2945659" cy="498135"/>
          </a:xfrm>
          <a:prstGeom prst="rect">
            <a:avLst/>
          </a:prstGeom>
        </p:spPr>
        <p:txBody>
          <a:bodyPr vert="horz" lIns="91431" tIns="45715" rIns="91431" bIns="45715" rtlCol="0"/>
          <a:lstStyle>
            <a:lvl1pPr algn="r">
              <a:defRPr sz="1200"/>
            </a:lvl1pPr>
          </a:lstStyle>
          <a:p>
            <a:fld id="{5D4D2050-79CC-4531-B7CA-CB8C8EC08B4B}" type="datetimeFigureOut">
              <a:rPr lang="zh-TW" altLang="en-US" smtClean="0"/>
              <a:t>2020/8/25</a:t>
            </a:fld>
            <a:endParaRPr lang="zh-TW" altLang="en-US"/>
          </a:p>
        </p:txBody>
      </p:sp>
      <p:sp>
        <p:nvSpPr>
          <p:cNvPr id="4" name="頁尾版面配置區 3"/>
          <p:cNvSpPr>
            <a:spLocks noGrp="1"/>
          </p:cNvSpPr>
          <p:nvPr>
            <p:ph type="ftr" sz="quarter" idx="2"/>
          </p:nvPr>
        </p:nvSpPr>
        <p:spPr>
          <a:xfrm>
            <a:off x="3" y="9430091"/>
            <a:ext cx="2945659" cy="498134"/>
          </a:xfrm>
          <a:prstGeom prst="rect">
            <a:avLst/>
          </a:prstGeom>
        </p:spPr>
        <p:txBody>
          <a:bodyPr vert="horz" lIns="91431" tIns="45715" rIns="91431" bIns="4571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6" y="9430091"/>
            <a:ext cx="2945659" cy="498134"/>
          </a:xfrm>
          <a:prstGeom prst="rect">
            <a:avLst/>
          </a:prstGeom>
        </p:spPr>
        <p:txBody>
          <a:bodyPr vert="horz" lIns="91431" tIns="45715" rIns="91431" bIns="45715" rtlCol="0" anchor="b"/>
          <a:lstStyle>
            <a:lvl1pPr algn="r">
              <a:defRPr sz="1200"/>
            </a:lvl1pPr>
          </a:lstStyle>
          <a:p>
            <a:fld id="{09A2259B-8B0E-4723-9170-2244F24D256A}" type="slidenum">
              <a:rPr lang="zh-TW" altLang="en-US" smtClean="0"/>
              <a:t>‹#›</a:t>
            </a:fld>
            <a:endParaRPr lang="zh-TW" altLang="en-US"/>
          </a:p>
        </p:txBody>
      </p:sp>
    </p:spTree>
    <p:extLst>
      <p:ext uri="{BB962C8B-B14F-4D97-AF65-F5344CB8AC3E}">
        <p14:creationId xmlns:p14="http://schemas.microsoft.com/office/powerpoint/2010/main" val="2211784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16" tIns="91416" rIns="91416" bIns="91416"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10237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p: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dirty="0"/>
          </a:p>
        </p:txBody>
      </p:sp>
    </p:spTree>
    <p:extLst>
      <p:ext uri="{BB962C8B-B14F-4D97-AF65-F5344CB8AC3E}">
        <p14:creationId xmlns:p14="http://schemas.microsoft.com/office/powerpoint/2010/main" val="1705077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945781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707a6dabbc_0_13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9" name="Google Shape;1419;g707a6dabbc_0_1332: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106548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8934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2"/>
        <p:cNvGrpSpPr/>
        <p:nvPr/>
      </p:nvGrpSpPr>
      <p:grpSpPr>
        <a:xfrm>
          <a:off x="0" y="0"/>
          <a:ext cx="0" cy="0"/>
          <a:chOff x="0" y="0"/>
          <a:chExt cx="0" cy="0"/>
        </a:xfrm>
      </p:grpSpPr>
      <p:sp>
        <p:nvSpPr>
          <p:cNvPr id="2283" name="Google Shape;2283;g6b11a8b499_0_160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4" name="Google Shape;2284;g6b11a8b499_0_1601: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135058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2"/>
        <p:cNvGrpSpPr/>
        <p:nvPr/>
      </p:nvGrpSpPr>
      <p:grpSpPr>
        <a:xfrm>
          <a:off x="0" y="0"/>
          <a:ext cx="0" cy="0"/>
          <a:chOff x="0" y="0"/>
          <a:chExt cx="0" cy="0"/>
        </a:xfrm>
      </p:grpSpPr>
      <p:sp>
        <p:nvSpPr>
          <p:cNvPr id="3193" name="Google Shape;3193;g707a6dabbc_0_146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4" name="Google Shape;3194;g707a6dabbc_0_1461: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1174163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08222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7"/>
        <p:cNvGrpSpPr/>
        <p:nvPr/>
      </p:nvGrpSpPr>
      <p:grpSpPr>
        <a:xfrm>
          <a:off x="0" y="0"/>
          <a:ext cx="0" cy="0"/>
          <a:chOff x="0" y="0"/>
          <a:chExt cx="0" cy="0"/>
        </a:xfrm>
      </p:grpSpPr>
      <p:sp>
        <p:nvSpPr>
          <p:cNvPr id="2648" name="Google Shape;2648;g54dda1946d_4_27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9" name="Google Shape;2649;g54dda1946d_4_2742: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32516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13133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545caf3b90_1_7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545caf3b90_1_78: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3595644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97854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7fff8dcef4_0_18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7fff8dcef4_0_182: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2837727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773e22fcaa_0_23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773e22fcaa_0_236: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328541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90388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3"/>
        <p:cNvGrpSpPr/>
        <p:nvPr/>
      </p:nvGrpSpPr>
      <p:grpSpPr>
        <a:xfrm>
          <a:off x="0" y="0"/>
          <a:ext cx="0" cy="0"/>
          <a:chOff x="0" y="0"/>
          <a:chExt cx="0" cy="0"/>
        </a:xfrm>
      </p:grpSpPr>
      <p:sp>
        <p:nvSpPr>
          <p:cNvPr id="2634" name="Google Shape;2634;g54dda1946d_0_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5" name="Google Shape;2635;g54dda1946d_0_3: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1063628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01289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84f396d1e6_0_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84f396d1e6_0_39: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342537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7fff8dcef4_0_10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7fff8dcef4_0_109: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347612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773e22fcaa_0_1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773e22fcaa_0_121: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73332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773e22fcaa_0_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773e22fcaa_0_2: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310855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756128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773e22fcaa_0_7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773e22fcaa_0_73: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317905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19757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fff8dcef4_0_2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fff8dcef4_0_280:notes"/>
          <p:cNvSpPr txBox="1">
            <a:spLocks noGrp="1"/>
          </p:cNvSpPr>
          <p:nvPr>
            <p:ph type="body" idx="1"/>
          </p:nvPr>
        </p:nvSpPr>
        <p:spPr>
          <a:xfrm>
            <a:off x="679768" y="4715908"/>
            <a:ext cx="5438140" cy="4467701"/>
          </a:xfrm>
          <a:prstGeom prst="rect">
            <a:avLst/>
          </a:prstGeom>
        </p:spPr>
        <p:txBody>
          <a:bodyPr spcFirstLastPara="1" wrap="square" lIns="91416" tIns="91416" rIns="91416" bIns="91416" anchor="t" anchorCtr="0">
            <a:noAutofit/>
          </a:bodyPr>
          <a:lstStyle/>
          <a:p>
            <a:pPr marL="0" indent="0">
              <a:buNone/>
            </a:pPr>
            <a:endParaRPr/>
          </a:p>
        </p:txBody>
      </p:sp>
    </p:spTree>
    <p:extLst>
      <p:ext uri="{BB962C8B-B14F-4D97-AF65-F5344CB8AC3E}">
        <p14:creationId xmlns:p14="http://schemas.microsoft.com/office/powerpoint/2010/main" val="106183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39900" y="1695725"/>
            <a:ext cx="3114600" cy="2052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1"/>
              </a:buClr>
              <a:buSzPts val="5200"/>
              <a:buFont typeface="Playfair Display Regular"/>
              <a:buNone/>
              <a:defRPr sz="5200">
                <a:solidFill>
                  <a:schemeClr val="lt1"/>
                </a:solidFill>
                <a:latin typeface="Playfair Display Regular"/>
                <a:ea typeface="Playfair Display Regular"/>
                <a:cs typeface="Playfair Display Regular"/>
                <a:sym typeface="Playfair Display Regular"/>
              </a:defRPr>
            </a:lvl1pPr>
            <a:lvl2pPr lvl="1">
              <a:lnSpc>
                <a:spcPct val="80000"/>
              </a:lnSpc>
              <a:spcBef>
                <a:spcPts val="0"/>
              </a:spcBef>
              <a:spcAft>
                <a:spcPts val="0"/>
              </a:spcAft>
              <a:buClr>
                <a:schemeClr val="lt1"/>
              </a:buClr>
              <a:buSzPts val="5200"/>
              <a:buNone/>
              <a:defRPr sz="5200">
                <a:solidFill>
                  <a:schemeClr val="lt1"/>
                </a:solidFill>
              </a:defRPr>
            </a:lvl2pPr>
            <a:lvl3pPr lvl="2">
              <a:lnSpc>
                <a:spcPct val="80000"/>
              </a:lnSpc>
              <a:spcBef>
                <a:spcPts val="0"/>
              </a:spcBef>
              <a:spcAft>
                <a:spcPts val="0"/>
              </a:spcAft>
              <a:buClr>
                <a:schemeClr val="lt1"/>
              </a:buClr>
              <a:buSzPts val="5200"/>
              <a:buNone/>
              <a:defRPr sz="5200">
                <a:solidFill>
                  <a:schemeClr val="lt1"/>
                </a:solidFill>
              </a:defRPr>
            </a:lvl3pPr>
            <a:lvl4pPr lvl="3">
              <a:lnSpc>
                <a:spcPct val="80000"/>
              </a:lnSpc>
              <a:spcBef>
                <a:spcPts val="0"/>
              </a:spcBef>
              <a:spcAft>
                <a:spcPts val="0"/>
              </a:spcAft>
              <a:buClr>
                <a:schemeClr val="lt1"/>
              </a:buClr>
              <a:buSzPts val="5200"/>
              <a:buNone/>
              <a:defRPr sz="5200">
                <a:solidFill>
                  <a:schemeClr val="lt1"/>
                </a:solidFill>
              </a:defRPr>
            </a:lvl4pPr>
            <a:lvl5pPr lvl="4">
              <a:lnSpc>
                <a:spcPct val="80000"/>
              </a:lnSpc>
              <a:spcBef>
                <a:spcPts val="0"/>
              </a:spcBef>
              <a:spcAft>
                <a:spcPts val="0"/>
              </a:spcAft>
              <a:buClr>
                <a:schemeClr val="lt1"/>
              </a:buClr>
              <a:buSzPts val="5200"/>
              <a:buNone/>
              <a:defRPr sz="5200">
                <a:solidFill>
                  <a:schemeClr val="lt1"/>
                </a:solidFill>
              </a:defRPr>
            </a:lvl5pPr>
            <a:lvl6pPr lvl="5">
              <a:lnSpc>
                <a:spcPct val="80000"/>
              </a:lnSpc>
              <a:spcBef>
                <a:spcPts val="0"/>
              </a:spcBef>
              <a:spcAft>
                <a:spcPts val="0"/>
              </a:spcAft>
              <a:buClr>
                <a:schemeClr val="lt1"/>
              </a:buClr>
              <a:buSzPts val="5200"/>
              <a:buNone/>
              <a:defRPr sz="5200">
                <a:solidFill>
                  <a:schemeClr val="lt1"/>
                </a:solidFill>
              </a:defRPr>
            </a:lvl6pPr>
            <a:lvl7pPr lvl="6">
              <a:lnSpc>
                <a:spcPct val="80000"/>
              </a:lnSpc>
              <a:spcBef>
                <a:spcPts val="0"/>
              </a:spcBef>
              <a:spcAft>
                <a:spcPts val="0"/>
              </a:spcAft>
              <a:buClr>
                <a:schemeClr val="lt1"/>
              </a:buClr>
              <a:buSzPts val="5200"/>
              <a:buNone/>
              <a:defRPr sz="5200">
                <a:solidFill>
                  <a:schemeClr val="lt1"/>
                </a:solidFill>
              </a:defRPr>
            </a:lvl7pPr>
            <a:lvl8pPr lvl="7">
              <a:lnSpc>
                <a:spcPct val="80000"/>
              </a:lnSpc>
              <a:spcBef>
                <a:spcPts val="0"/>
              </a:spcBef>
              <a:spcAft>
                <a:spcPts val="0"/>
              </a:spcAft>
              <a:buClr>
                <a:schemeClr val="lt1"/>
              </a:buClr>
              <a:buSzPts val="5200"/>
              <a:buNone/>
              <a:defRPr sz="5200">
                <a:solidFill>
                  <a:schemeClr val="lt1"/>
                </a:solidFill>
              </a:defRPr>
            </a:lvl8pPr>
            <a:lvl9pPr lvl="8">
              <a:lnSpc>
                <a:spcPct val="80000"/>
              </a:lnSpc>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739900" y="3785275"/>
            <a:ext cx="32865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Four Columns ">
  <p:cSld name="TITLE_ONLY_1_2">
    <p:bg>
      <p:bgPr>
        <a:solidFill>
          <a:schemeClr val="dk1"/>
        </a:solidFill>
        <a:effectLst/>
      </p:bgPr>
    </p:bg>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1129050" y="543150"/>
            <a:ext cx="6885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6"/>
          <p:cNvSpPr txBox="1">
            <a:spLocks noGrp="1"/>
          </p:cNvSpPr>
          <p:nvPr>
            <p:ph type="title" idx="2"/>
          </p:nvPr>
        </p:nvSpPr>
        <p:spPr>
          <a:xfrm>
            <a:off x="824463" y="3252975"/>
            <a:ext cx="1719900" cy="37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2pPr>
            <a:lvl3pPr lvl="2"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3pPr>
            <a:lvl4pPr lvl="3"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4pPr>
            <a:lvl5pPr lvl="4"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5pPr>
            <a:lvl6pPr lvl="5"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6pPr>
            <a:lvl7pPr lvl="6"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7pPr>
            <a:lvl8pPr lvl="7"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8pPr>
            <a:lvl9pPr lvl="8"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9pPr>
          </a:lstStyle>
          <a:p>
            <a:endParaRPr/>
          </a:p>
        </p:txBody>
      </p:sp>
      <p:sp>
        <p:nvSpPr>
          <p:cNvPr id="162" name="Google Shape;162;p16"/>
          <p:cNvSpPr txBox="1">
            <a:spLocks noGrp="1"/>
          </p:cNvSpPr>
          <p:nvPr>
            <p:ph type="subTitle" idx="1"/>
          </p:nvPr>
        </p:nvSpPr>
        <p:spPr>
          <a:xfrm>
            <a:off x="824463" y="3564006"/>
            <a:ext cx="17199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63" name="Google Shape;163;p16"/>
          <p:cNvSpPr txBox="1">
            <a:spLocks noGrp="1"/>
          </p:cNvSpPr>
          <p:nvPr>
            <p:ph type="title" idx="3"/>
          </p:nvPr>
        </p:nvSpPr>
        <p:spPr>
          <a:xfrm>
            <a:off x="2749516" y="3252975"/>
            <a:ext cx="1719900" cy="37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2pPr>
            <a:lvl3pPr lvl="2"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3pPr>
            <a:lvl4pPr lvl="3"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4pPr>
            <a:lvl5pPr lvl="4"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5pPr>
            <a:lvl6pPr lvl="5"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6pPr>
            <a:lvl7pPr lvl="6"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7pPr>
            <a:lvl8pPr lvl="7"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8pPr>
            <a:lvl9pPr lvl="8"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9pPr>
          </a:lstStyle>
          <a:p>
            <a:endParaRPr/>
          </a:p>
        </p:txBody>
      </p:sp>
      <p:sp>
        <p:nvSpPr>
          <p:cNvPr id="164" name="Google Shape;164;p16"/>
          <p:cNvSpPr txBox="1">
            <a:spLocks noGrp="1"/>
          </p:cNvSpPr>
          <p:nvPr>
            <p:ph type="subTitle" idx="4"/>
          </p:nvPr>
        </p:nvSpPr>
        <p:spPr>
          <a:xfrm>
            <a:off x="2749515" y="3564006"/>
            <a:ext cx="17199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65" name="Google Shape;165;p16"/>
          <p:cNvSpPr/>
          <p:nvPr/>
        </p:nvSpPr>
        <p:spPr>
          <a:xfrm>
            <a:off x="-93754" y="1019330"/>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630673" y="406308"/>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txBox="1">
            <a:spLocks noGrp="1"/>
          </p:cNvSpPr>
          <p:nvPr>
            <p:ph type="title" idx="5"/>
          </p:nvPr>
        </p:nvSpPr>
        <p:spPr>
          <a:xfrm>
            <a:off x="4674574" y="3252975"/>
            <a:ext cx="1719900" cy="37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2pPr>
            <a:lvl3pPr lvl="2"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3pPr>
            <a:lvl4pPr lvl="3"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4pPr>
            <a:lvl5pPr lvl="4"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5pPr>
            <a:lvl6pPr lvl="5"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6pPr>
            <a:lvl7pPr lvl="6"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7pPr>
            <a:lvl8pPr lvl="7"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8pPr>
            <a:lvl9pPr lvl="8"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9pPr>
          </a:lstStyle>
          <a:p>
            <a:endParaRPr/>
          </a:p>
        </p:txBody>
      </p:sp>
      <p:sp>
        <p:nvSpPr>
          <p:cNvPr id="168" name="Google Shape;168;p16"/>
          <p:cNvSpPr txBox="1">
            <a:spLocks noGrp="1"/>
          </p:cNvSpPr>
          <p:nvPr>
            <p:ph type="subTitle" idx="6"/>
          </p:nvPr>
        </p:nvSpPr>
        <p:spPr>
          <a:xfrm>
            <a:off x="4674573" y="3564006"/>
            <a:ext cx="17199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69" name="Google Shape;169;p16"/>
          <p:cNvSpPr txBox="1">
            <a:spLocks noGrp="1"/>
          </p:cNvSpPr>
          <p:nvPr>
            <p:ph type="title" idx="7"/>
          </p:nvPr>
        </p:nvSpPr>
        <p:spPr>
          <a:xfrm>
            <a:off x="6599632" y="3252975"/>
            <a:ext cx="1719900" cy="37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2pPr>
            <a:lvl3pPr lvl="2"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3pPr>
            <a:lvl4pPr lvl="3"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4pPr>
            <a:lvl5pPr lvl="4"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5pPr>
            <a:lvl6pPr lvl="5"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6pPr>
            <a:lvl7pPr lvl="6"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7pPr>
            <a:lvl8pPr lvl="7"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8pPr>
            <a:lvl9pPr lvl="8" algn="ctr" rtl="0">
              <a:spcBef>
                <a:spcPts val="0"/>
              </a:spcBef>
              <a:spcAft>
                <a:spcPts val="0"/>
              </a:spcAft>
              <a:buClr>
                <a:schemeClr val="lt1"/>
              </a:buClr>
              <a:buSzPts val="1800"/>
              <a:buFont typeface="Montserrat ExtraBold"/>
              <a:buNone/>
              <a:defRPr sz="1800">
                <a:solidFill>
                  <a:schemeClr val="lt1"/>
                </a:solidFill>
                <a:latin typeface="Montserrat ExtraBold"/>
                <a:ea typeface="Montserrat ExtraBold"/>
                <a:cs typeface="Montserrat ExtraBold"/>
                <a:sym typeface="Montserrat ExtraBold"/>
              </a:defRPr>
            </a:lvl9pPr>
          </a:lstStyle>
          <a:p>
            <a:endParaRPr/>
          </a:p>
        </p:txBody>
      </p:sp>
      <p:sp>
        <p:nvSpPr>
          <p:cNvPr id="170" name="Google Shape;170;p16"/>
          <p:cNvSpPr txBox="1">
            <a:spLocks noGrp="1"/>
          </p:cNvSpPr>
          <p:nvPr>
            <p:ph type="subTitle" idx="8"/>
          </p:nvPr>
        </p:nvSpPr>
        <p:spPr>
          <a:xfrm>
            <a:off x="6599631" y="3564006"/>
            <a:ext cx="17199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 Credits">
  <p:cSld name="ONE_COLUMN_TEXT_1">
    <p:bg>
      <p:bgPr>
        <a:solidFill>
          <a:schemeClr val="dk1"/>
        </a:solidFill>
        <a:effectLst/>
      </p:bgPr>
    </p:bg>
    <p:spTree>
      <p:nvGrpSpPr>
        <p:cNvPr id="1" name="Shape 210"/>
        <p:cNvGrpSpPr/>
        <p:nvPr/>
      </p:nvGrpSpPr>
      <p:grpSpPr>
        <a:xfrm>
          <a:off x="0" y="0"/>
          <a:ext cx="0" cy="0"/>
          <a:chOff x="0" y="0"/>
          <a:chExt cx="0" cy="0"/>
        </a:xfrm>
      </p:grpSpPr>
      <p:sp>
        <p:nvSpPr>
          <p:cNvPr id="211" name="Google Shape;211;p20"/>
          <p:cNvSpPr/>
          <p:nvPr/>
        </p:nvSpPr>
        <p:spPr>
          <a:xfrm>
            <a:off x="2129250" y="425700"/>
            <a:ext cx="4885500" cy="429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txBox="1">
            <a:spLocks noGrp="1"/>
          </p:cNvSpPr>
          <p:nvPr>
            <p:ph type="title"/>
          </p:nvPr>
        </p:nvSpPr>
        <p:spPr>
          <a:xfrm>
            <a:off x="2789100" y="831463"/>
            <a:ext cx="3565800" cy="61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13" name="Google Shape;213;p20"/>
          <p:cNvSpPr/>
          <p:nvPr/>
        </p:nvSpPr>
        <p:spPr>
          <a:xfrm>
            <a:off x="324921" y="29129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20"/>
          <p:cNvGrpSpPr/>
          <p:nvPr/>
        </p:nvGrpSpPr>
        <p:grpSpPr>
          <a:xfrm>
            <a:off x="7460050" y="-765050"/>
            <a:ext cx="408700" cy="2745300"/>
            <a:chOff x="-6589225" y="578350"/>
            <a:chExt cx="408700" cy="2745300"/>
          </a:xfrm>
        </p:grpSpPr>
        <p:sp>
          <p:nvSpPr>
            <p:cNvPr id="215" name="Google Shape;215;p20"/>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0"/>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0"/>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0"/>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0"/>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20"/>
          <p:cNvGrpSpPr/>
          <p:nvPr/>
        </p:nvGrpSpPr>
        <p:grpSpPr>
          <a:xfrm>
            <a:off x="324925" y="-2615650"/>
            <a:ext cx="1291969" cy="6160530"/>
            <a:chOff x="7182025" y="185175"/>
            <a:chExt cx="1291969" cy="6160530"/>
          </a:xfrm>
        </p:grpSpPr>
        <p:sp>
          <p:nvSpPr>
            <p:cNvPr id="227" name="Google Shape;227;p20"/>
            <p:cNvSpPr/>
            <p:nvPr/>
          </p:nvSpPr>
          <p:spPr>
            <a:xfrm>
              <a:off x="7841532" y="185175"/>
              <a:ext cx="27103" cy="1362234"/>
            </a:xfrm>
            <a:custGeom>
              <a:avLst/>
              <a:gdLst/>
              <a:ahLst/>
              <a:cxnLst/>
              <a:rect l="l" t="t" r="r" b="b"/>
              <a:pathLst>
                <a:path w="838" h="42119" extrusionOk="0">
                  <a:moveTo>
                    <a:pt x="1" y="0"/>
                  </a:moveTo>
                  <a:lnTo>
                    <a:pt x="1" y="42119"/>
                  </a:lnTo>
                  <a:lnTo>
                    <a:pt x="837" y="42119"/>
                  </a:lnTo>
                  <a:lnTo>
                    <a:pt x="8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a:off x="8097915" y="335053"/>
              <a:ext cx="376079" cy="300915"/>
            </a:xfrm>
            <a:custGeom>
              <a:avLst/>
              <a:gdLst/>
              <a:ahLst/>
              <a:cxnLst/>
              <a:rect l="l" t="t" r="r" b="b"/>
              <a:pathLst>
                <a:path w="11628" h="9304" extrusionOk="0">
                  <a:moveTo>
                    <a:pt x="1" y="0"/>
                  </a:moveTo>
                  <a:lnTo>
                    <a:pt x="1" y="9304"/>
                  </a:lnTo>
                  <a:lnTo>
                    <a:pt x="4525" y="9304"/>
                  </a:lnTo>
                  <a:lnTo>
                    <a:pt x="11628" y="4651"/>
                  </a:lnTo>
                  <a:lnTo>
                    <a:pt x="4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a:off x="8097915" y="215545"/>
              <a:ext cx="114557" cy="420420"/>
            </a:xfrm>
            <a:custGeom>
              <a:avLst/>
              <a:gdLst/>
              <a:ahLst/>
              <a:cxnLst/>
              <a:rect l="l" t="t" r="r" b="b"/>
              <a:pathLst>
                <a:path w="3542" h="12999" extrusionOk="0">
                  <a:moveTo>
                    <a:pt x="3542" y="0"/>
                  </a:moveTo>
                  <a:lnTo>
                    <a:pt x="1" y="3135"/>
                  </a:lnTo>
                  <a:lnTo>
                    <a:pt x="1" y="12999"/>
                  </a:lnTo>
                  <a:lnTo>
                    <a:pt x="3542" y="9302"/>
                  </a:lnTo>
                  <a:lnTo>
                    <a:pt x="3542" y="0"/>
                  </a:lnTo>
                  <a:close/>
                </a:path>
              </a:pathLst>
            </a:custGeom>
            <a:solidFill>
              <a:srgbClr val="7C3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p:nvPr/>
          </p:nvSpPr>
          <p:spPr>
            <a:xfrm>
              <a:off x="7836357" y="215545"/>
              <a:ext cx="376079" cy="300882"/>
            </a:xfrm>
            <a:custGeom>
              <a:avLst/>
              <a:gdLst/>
              <a:ahLst/>
              <a:cxnLst/>
              <a:rect l="l" t="t" r="r" b="b"/>
              <a:pathLst>
                <a:path w="11628" h="9303" extrusionOk="0">
                  <a:moveTo>
                    <a:pt x="0" y="0"/>
                  </a:moveTo>
                  <a:lnTo>
                    <a:pt x="0" y="9302"/>
                  </a:lnTo>
                  <a:lnTo>
                    <a:pt x="11627" y="9302"/>
                  </a:lnTo>
                  <a:lnTo>
                    <a:pt x="116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a:off x="7237170" y="1826099"/>
              <a:ext cx="54141" cy="4519606"/>
            </a:xfrm>
            <a:custGeom>
              <a:avLst/>
              <a:gdLst/>
              <a:ahLst/>
              <a:cxnLst/>
              <a:rect l="l" t="t" r="r" b="b"/>
              <a:pathLst>
                <a:path w="1674"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a:off x="7264241" y="5496452"/>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p:nvPr/>
          </p:nvSpPr>
          <p:spPr>
            <a:xfrm>
              <a:off x="7264241" y="5057395"/>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p:nvPr/>
          </p:nvSpPr>
          <p:spPr>
            <a:xfrm>
              <a:off x="7264241" y="4618338"/>
              <a:ext cx="571557" cy="54174"/>
            </a:xfrm>
            <a:custGeom>
              <a:avLst/>
              <a:gdLst/>
              <a:ahLst/>
              <a:cxnLst/>
              <a:rect l="l" t="t" r="r" b="b"/>
              <a:pathLst>
                <a:path w="17672" h="1675"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0"/>
            <p:cNvSpPr/>
            <p:nvPr/>
          </p:nvSpPr>
          <p:spPr>
            <a:xfrm>
              <a:off x="7264241" y="4179282"/>
              <a:ext cx="571557" cy="54206"/>
            </a:xfrm>
            <a:custGeom>
              <a:avLst/>
              <a:gdLst/>
              <a:ahLst/>
              <a:cxnLst/>
              <a:rect l="l" t="t" r="r" b="b"/>
              <a:pathLst>
                <a:path w="17672" h="1676"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0"/>
            <p:cNvSpPr/>
            <p:nvPr/>
          </p:nvSpPr>
          <p:spPr>
            <a:xfrm>
              <a:off x="7264241" y="3755264"/>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p:cNvSpPr/>
            <p:nvPr/>
          </p:nvSpPr>
          <p:spPr>
            <a:xfrm>
              <a:off x="7264241" y="3316208"/>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0"/>
            <p:cNvSpPr/>
            <p:nvPr/>
          </p:nvSpPr>
          <p:spPr>
            <a:xfrm>
              <a:off x="7264241" y="2892158"/>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a:off x="7264241" y="2453101"/>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a:off x="7808704" y="1826099"/>
              <a:ext cx="54174" cy="4519606"/>
            </a:xfrm>
            <a:custGeom>
              <a:avLst/>
              <a:gdLst/>
              <a:ahLst/>
              <a:cxnLst/>
              <a:rect l="l" t="t" r="r" b="b"/>
              <a:pathLst>
                <a:path w="1675"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7295840" y="2369397"/>
              <a:ext cx="178919" cy="936703"/>
            </a:xfrm>
            <a:custGeom>
              <a:avLst/>
              <a:gdLst/>
              <a:ahLst/>
              <a:cxnLst/>
              <a:rect l="l" t="t" r="r" b="b"/>
              <a:pathLst>
                <a:path w="5532" h="28962" extrusionOk="0">
                  <a:moveTo>
                    <a:pt x="1" y="1"/>
                  </a:moveTo>
                  <a:lnTo>
                    <a:pt x="459" y="28508"/>
                  </a:lnTo>
                  <a:lnTo>
                    <a:pt x="2612" y="28962"/>
                  </a:lnTo>
                  <a:lnTo>
                    <a:pt x="5532" y="49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7355772" y="2292647"/>
              <a:ext cx="415472" cy="601215"/>
            </a:xfrm>
            <a:custGeom>
              <a:avLst/>
              <a:gdLst/>
              <a:ahLst/>
              <a:cxnLst/>
              <a:rect l="l" t="t" r="r" b="b"/>
              <a:pathLst>
                <a:path w="12846" h="18589" extrusionOk="0">
                  <a:moveTo>
                    <a:pt x="6948" y="0"/>
                  </a:moveTo>
                  <a:lnTo>
                    <a:pt x="0" y="2775"/>
                  </a:lnTo>
                  <a:lnTo>
                    <a:pt x="7638" y="6431"/>
                  </a:lnTo>
                  <a:cubicBezTo>
                    <a:pt x="8639" y="6909"/>
                    <a:pt x="9238" y="7958"/>
                    <a:pt x="9145" y="9064"/>
                  </a:cubicBezTo>
                  <a:lnTo>
                    <a:pt x="8333" y="18589"/>
                  </a:lnTo>
                  <a:lnTo>
                    <a:pt x="10738" y="18589"/>
                  </a:lnTo>
                  <a:lnTo>
                    <a:pt x="12495" y="7626"/>
                  </a:lnTo>
                  <a:cubicBezTo>
                    <a:pt x="12845" y="6039"/>
                    <a:pt x="12275" y="4389"/>
                    <a:pt x="11022" y="3356"/>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7359621" y="1706721"/>
              <a:ext cx="110838" cy="119409"/>
            </a:xfrm>
            <a:custGeom>
              <a:avLst/>
              <a:gdLst/>
              <a:ahLst/>
              <a:cxnLst/>
              <a:rect l="l" t="t" r="r" b="b"/>
              <a:pathLst>
                <a:path w="3427" h="3692" extrusionOk="0">
                  <a:moveTo>
                    <a:pt x="3427" y="1"/>
                  </a:moveTo>
                  <a:lnTo>
                    <a:pt x="642" y="1416"/>
                  </a:lnTo>
                  <a:lnTo>
                    <a:pt x="1" y="3692"/>
                  </a:lnTo>
                  <a:lnTo>
                    <a:pt x="2532" y="3692"/>
                  </a:lnTo>
                  <a:lnTo>
                    <a:pt x="3427" y="1"/>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7337595" y="1512727"/>
              <a:ext cx="166920" cy="239787"/>
            </a:xfrm>
            <a:custGeom>
              <a:avLst/>
              <a:gdLst/>
              <a:ahLst/>
              <a:cxnLst/>
              <a:rect l="l" t="t" r="r" b="b"/>
              <a:pathLst>
                <a:path w="5161" h="7414" extrusionOk="0">
                  <a:moveTo>
                    <a:pt x="2234" y="0"/>
                  </a:moveTo>
                  <a:cubicBezTo>
                    <a:pt x="2167" y="0"/>
                    <a:pt x="2099" y="6"/>
                    <a:pt x="2032" y="19"/>
                  </a:cubicBezTo>
                  <a:cubicBezTo>
                    <a:pt x="1021" y="213"/>
                    <a:pt x="509" y="1806"/>
                    <a:pt x="252" y="3191"/>
                  </a:cubicBezTo>
                  <a:cubicBezTo>
                    <a:pt x="0" y="4559"/>
                    <a:pt x="596" y="5945"/>
                    <a:pt x="1761" y="6703"/>
                  </a:cubicBezTo>
                  <a:cubicBezTo>
                    <a:pt x="2361" y="7094"/>
                    <a:pt x="3012" y="7414"/>
                    <a:pt x="3535" y="7414"/>
                  </a:cubicBezTo>
                  <a:cubicBezTo>
                    <a:pt x="3687" y="7414"/>
                    <a:pt x="3829" y="7387"/>
                    <a:pt x="3955" y="7326"/>
                  </a:cubicBezTo>
                  <a:cubicBezTo>
                    <a:pt x="4505" y="7065"/>
                    <a:pt x="4780" y="6204"/>
                    <a:pt x="4915" y="5326"/>
                  </a:cubicBezTo>
                  <a:cubicBezTo>
                    <a:pt x="5161" y="3725"/>
                    <a:pt x="4740" y="2080"/>
                    <a:pt x="3673" y="861"/>
                  </a:cubicBezTo>
                  <a:cubicBezTo>
                    <a:pt x="3247" y="374"/>
                    <a:pt x="2751" y="0"/>
                    <a:pt x="2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7245773" y="1483910"/>
              <a:ext cx="242439" cy="291568"/>
            </a:xfrm>
            <a:custGeom>
              <a:avLst/>
              <a:gdLst/>
              <a:ahLst/>
              <a:cxnLst/>
              <a:rect l="l" t="t" r="r" b="b"/>
              <a:pathLst>
                <a:path w="7496" h="9015" extrusionOk="0">
                  <a:moveTo>
                    <a:pt x="4974" y="0"/>
                  </a:moveTo>
                  <a:cubicBezTo>
                    <a:pt x="4421" y="0"/>
                    <a:pt x="3831" y="113"/>
                    <a:pt x="3300" y="257"/>
                  </a:cubicBezTo>
                  <a:cubicBezTo>
                    <a:pt x="1527" y="741"/>
                    <a:pt x="225" y="2276"/>
                    <a:pt x="105" y="4110"/>
                  </a:cubicBezTo>
                  <a:cubicBezTo>
                    <a:pt x="0" y="5736"/>
                    <a:pt x="654" y="7376"/>
                    <a:pt x="1930" y="8305"/>
                  </a:cubicBezTo>
                  <a:cubicBezTo>
                    <a:pt x="2661" y="8837"/>
                    <a:pt x="3343" y="9015"/>
                    <a:pt x="3928" y="9015"/>
                  </a:cubicBezTo>
                  <a:cubicBezTo>
                    <a:pt x="5097" y="9015"/>
                    <a:pt x="5876" y="8305"/>
                    <a:pt x="5876" y="8305"/>
                  </a:cubicBezTo>
                  <a:cubicBezTo>
                    <a:pt x="5876" y="8305"/>
                    <a:pt x="5950" y="6342"/>
                    <a:pt x="5010" y="6342"/>
                  </a:cubicBezTo>
                  <a:cubicBezTo>
                    <a:pt x="4071" y="6342"/>
                    <a:pt x="3684" y="5246"/>
                    <a:pt x="4269" y="4598"/>
                  </a:cubicBezTo>
                  <a:cubicBezTo>
                    <a:pt x="4374" y="4482"/>
                    <a:pt x="4450" y="4436"/>
                    <a:pt x="4508" y="4436"/>
                  </a:cubicBezTo>
                  <a:cubicBezTo>
                    <a:pt x="4744" y="4436"/>
                    <a:pt x="4666" y="5211"/>
                    <a:pt x="4906" y="5211"/>
                  </a:cubicBezTo>
                  <a:cubicBezTo>
                    <a:pt x="4936" y="5211"/>
                    <a:pt x="4970" y="5199"/>
                    <a:pt x="5010" y="5173"/>
                  </a:cubicBezTo>
                  <a:cubicBezTo>
                    <a:pt x="5459" y="4880"/>
                    <a:pt x="4708" y="2980"/>
                    <a:pt x="4931" y="2614"/>
                  </a:cubicBezTo>
                  <a:cubicBezTo>
                    <a:pt x="5154" y="2249"/>
                    <a:pt x="7496" y="2114"/>
                    <a:pt x="6827" y="891"/>
                  </a:cubicBezTo>
                  <a:cubicBezTo>
                    <a:pt x="6461" y="223"/>
                    <a:pt x="5754" y="0"/>
                    <a:pt x="4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a:off x="7359621" y="1760184"/>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a:off x="7755920" y="1209673"/>
              <a:ext cx="34445" cy="83541"/>
            </a:xfrm>
            <a:custGeom>
              <a:avLst/>
              <a:gdLst/>
              <a:ahLst/>
              <a:cxnLst/>
              <a:rect l="l" t="t" r="r" b="b"/>
              <a:pathLst>
                <a:path w="1065" h="2583" extrusionOk="0">
                  <a:moveTo>
                    <a:pt x="840" y="0"/>
                  </a:moveTo>
                  <a:cubicBezTo>
                    <a:pt x="633" y="0"/>
                    <a:pt x="356" y="277"/>
                    <a:pt x="178" y="698"/>
                  </a:cubicBezTo>
                  <a:cubicBezTo>
                    <a:pt x="1" y="1118"/>
                    <a:pt x="178" y="1917"/>
                    <a:pt x="178" y="1917"/>
                  </a:cubicBezTo>
                  <a:lnTo>
                    <a:pt x="545" y="2583"/>
                  </a:lnTo>
                  <a:cubicBezTo>
                    <a:pt x="545" y="2583"/>
                    <a:pt x="799" y="942"/>
                    <a:pt x="932" y="698"/>
                  </a:cubicBezTo>
                  <a:cubicBezTo>
                    <a:pt x="1065" y="453"/>
                    <a:pt x="1047" y="0"/>
                    <a:pt x="840" y="0"/>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7746896" y="1160932"/>
              <a:ext cx="103690" cy="149487"/>
            </a:xfrm>
            <a:custGeom>
              <a:avLst/>
              <a:gdLst/>
              <a:ahLst/>
              <a:cxnLst/>
              <a:rect l="l" t="t" r="r" b="b"/>
              <a:pathLst>
                <a:path w="3206" h="4622" extrusionOk="0">
                  <a:moveTo>
                    <a:pt x="2233" y="1"/>
                  </a:moveTo>
                  <a:cubicBezTo>
                    <a:pt x="2187" y="1"/>
                    <a:pt x="2124" y="27"/>
                    <a:pt x="2043" y="91"/>
                  </a:cubicBezTo>
                  <a:cubicBezTo>
                    <a:pt x="1736" y="331"/>
                    <a:pt x="427" y="3247"/>
                    <a:pt x="427" y="3247"/>
                  </a:cubicBezTo>
                  <a:cubicBezTo>
                    <a:pt x="0" y="4221"/>
                    <a:pt x="1757" y="4621"/>
                    <a:pt x="1757" y="4621"/>
                  </a:cubicBezTo>
                  <a:cubicBezTo>
                    <a:pt x="1757" y="4621"/>
                    <a:pt x="2704" y="3764"/>
                    <a:pt x="2954" y="3011"/>
                  </a:cubicBezTo>
                  <a:cubicBezTo>
                    <a:pt x="3205" y="2258"/>
                    <a:pt x="1779" y="1642"/>
                    <a:pt x="1779" y="1642"/>
                  </a:cubicBezTo>
                  <a:cubicBezTo>
                    <a:pt x="1779" y="1642"/>
                    <a:pt x="2240" y="613"/>
                    <a:pt x="2315" y="377"/>
                  </a:cubicBezTo>
                  <a:cubicBezTo>
                    <a:pt x="2370" y="203"/>
                    <a:pt x="2363" y="1"/>
                    <a:pt x="2233" y="1"/>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7236782" y="1264818"/>
              <a:ext cx="576731" cy="1153851"/>
            </a:xfrm>
            <a:custGeom>
              <a:avLst/>
              <a:gdLst/>
              <a:ahLst/>
              <a:cxnLst/>
              <a:rect l="l" t="t" r="r" b="b"/>
              <a:pathLst>
                <a:path w="17832" h="35676" extrusionOk="0">
                  <a:moveTo>
                    <a:pt x="16018" y="0"/>
                  </a:moveTo>
                  <a:cubicBezTo>
                    <a:pt x="15866" y="0"/>
                    <a:pt x="15720" y="84"/>
                    <a:pt x="15648" y="231"/>
                  </a:cubicBezTo>
                  <a:cubicBezTo>
                    <a:pt x="14471" y="2600"/>
                    <a:pt x="8293" y="14931"/>
                    <a:pt x="7032" y="15316"/>
                  </a:cubicBezTo>
                  <a:cubicBezTo>
                    <a:pt x="6256" y="15553"/>
                    <a:pt x="5925" y="15872"/>
                    <a:pt x="4444" y="16068"/>
                  </a:cubicBezTo>
                  <a:cubicBezTo>
                    <a:pt x="3152" y="16237"/>
                    <a:pt x="2113" y="17211"/>
                    <a:pt x="1859" y="18489"/>
                  </a:cubicBezTo>
                  <a:cubicBezTo>
                    <a:pt x="968" y="22962"/>
                    <a:pt x="1" y="33081"/>
                    <a:pt x="1366" y="34976"/>
                  </a:cubicBezTo>
                  <a:cubicBezTo>
                    <a:pt x="1726" y="35477"/>
                    <a:pt x="2357" y="35676"/>
                    <a:pt x="3134" y="35676"/>
                  </a:cubicBezTo>
                  <a:cubicBezTo>
                    <a:pt x="6166" y="35676"/>
                    <a:pt x="11418" y="32636"/>
                    <a:pt x="11418" y="32636"/>
                  </a:cubicBezTo>
                  <a:lnTo>
                    <a:pt x="10890" y="17604"/>
                  </a:lnTo>
                  <a:cubicBezTo>
                    <a:pt x="10890" y="17604"/>
                    <a:pt x="17832" y="2538"/>
                    <a:pt x="17832" y="1702"/>
                  </a:cubicBezTo>
                  <a:cubicBezTo>
                    <a:pt x="17832" y="1101"/>
                    <a:pt x="16809" y="404"/>
                    <a:pt x="16230" y="59"/>
                  </a:cubicBezTo>
                  <a:cubicBezTo>
                    <a:pt x="16163" y="19"/>
                    <a:pt x="16090" y="0"/>
                    <a:pt x="16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a:off x="7231898" y="1812224"/>
              <a:ext cx="72059" cy="57279"/>
            </a:xfrm>
            <a:custGeom>
              <a:avLst/>
              <a:gdLst/>
              <a:ahLst/>
              <a:cxnLst/>
              <a:rect l="l" t="t" r="r" b="b"/>
              <a:pathLst>
                <a:path w="2228" h="1771" extrusionOk="0">
                  <a:moveTo>
                    <a:pt x="1404" y="1"/>
                  </a:moveTo>
                  <a:cubicBezTo>
                    <a:pt x="916" y="1"/>
                    <a:pt x="279" y="332"/>
                    <a:pt x="166" y="430"/>
                  </a:cubicBezTo>
                  <a:cubicBezTo>
                    <a:pt x="1" y="572"/>
                    <a:pt x="524" y="1771"/>
                    <a:pt x="524" y="1771"/>
                  </a:cubicBezTo>
                  <a:lnTo>
                    <a:pt x="1697" y="1771"/>
                  </a:lnTo>
                  <a:cubicBezTo>
                    <a:pt x="1697" y="1771"/>
                    <a:pt x="2228" y="852"/>
                    <a:pt x="1912" y="254"/>
                  </a:cubicBezTo>
                  <a:cubicBezTo>
                    <a:pt x="1814" y="68"/>
                    <a:pt x="1624" y="1"/>
                    <a:pt x="1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a:off x="7241180" y="1859898"/>
              <a:ext cx="71283" cy="178142"/>
            </a:xfrm>
            <a:custGeom>
              <a:avLst/>
              <a:gdLst/>
              <a:ahLst/>
              <a:cxnLst/>
              <a:rect l="l" t="t" r="r" b="b"/>
              <a:pathLst>
                <a:path w="2204" h="5508" extrusionOk="0">
                  <a:moveTo>
                    <a:pt x="1" y="0"/>
                  </a:moveTo>
                  <a:lnTo>
                    <a:pt x="1" y="5272"/>
                  </a:lnTo>
                  <a:lnTo>
                    <a:pt x="2204" y="5507"/>
                  </a:lnTo>
                  <a:lnTo>
                    <a:pt x="1723" y="9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a:off x="7185001" y="1826099"/>
              <a:ext cx="157993" cy="254147"/>
            </a:xfrm>
            <a:custGeom>
              <a:avLst/>
              <a:gdLst/>
              <a:ahLst/>
              <a:cxnLst/>
              <a:rect l="l" t="t" r="r" b="b"/>
              <a:pathLst>
                <a:path w="4885" h="7858" extrusionOk="0">
                  <a:moveTo>
                    <a:pt x="3941" y="1"/>
                  </a:moveTo>
                  <a:lnTo>
                    <a:pt x="3941" y="1"/>
                  </a:lnTo>
                  <a:cubicBezTo>
                    <a:pt x="3941" y="1"/>
                    <a:pt x="1" y="6054"/>
                    <a:pt x="1974" y="7504"/>
                  </a:cubicBezTo>
                  <a:cubicBezTo>
                    <a:pt x="2306" y="7748"/>
                    <a:pt x="2589" y="7857"/>
                    <a:pt x="2831" y="7857"/>
                  </a:cubicBezTo>
                  <a:cubicBezTo>
                    <a:pt x="4885" y="7857"/>
                    <a:pt x="3941" y="1"/>
                    <a:pt x="3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p:nvPr/>
          </p:nvSpPr>
          <p:spPr>
            <a:xfrm>
              <a:off x="7610312" y="2876892"/>
              <a:ext cx="174003" cy="52492"/>
            </a:xfrm>
            <a:custGeom>
              <a:avLst/>
              <a:gdLst/>
              <a:ahLst/>
              <a:cxnLst/>
              <a:rect l="l" t="t" r="r" b="b"/>
              <a:pathLst>
                <a:path w="5380" h="1623" extrusionOk="0">
                  <a:moveTo>
                    <a:pt x="3161" y="1"/>
                  </a:moveTo>
                  <a:cubicBezTo>
                    <a:pt x="3032" y="1"/>
                    <a:pt x="2952" y="3"/>
                    <a:pt x="2952" y="3"/>
                  </a:cubicBezTo>
                  <a:lnTo>
                    <a:pt x="463" y="525"/>
                  </a:lnTo>
                  <a:cubicBezTo>
                    <a:pt x="463" y="525"/>
                    <a:pt x="1" y="1320"/>
                    <a:pt x="198" y="1556"/>
                  </a:cubicBezTo>
                  <a:cubicBezTo>
                    <a:pt x="235" y="1601"/>
                    <a:pt x="409" y="1623"/>
                    <a:pt x="671" y="1623"/>
                  </a:cubicBezTo>
                  <a:cubicBezTo>
                    <a:pt x="1806" y="1623"/>
                    <a:pt x="4599" y="1213"/>
                    <a:pt x="5097" y="463"/>
                  </a:cubicBezTo>
                  <a:cubicBezTo>
                    <a:pt x="5379" y="39"/>
                    <a:pt x="3753"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p:nvPr/>
          </p:nvSpPr>
          <p:spPr>
            <a:xfrm>
              <a:off x="7295840" y="3284059"/>
              <a:ext cx="169507" cy="52201"/>
            </a:xfrm>
            <a:custGeom>
              <a:avLst/>
              <a:gdLst/>
              <a:ahLst/>
              <a:cxnLst/>
              <a:rect l="l" t="t" r="r" b="b"/>
              <a:pathLst>
                <a:path w="5241" h="1614" extrusionOk="0">
                  <a:moveTo>
                    <a:pt x="460" y="0"/>
                  </a:moveTo>
                  <a:cubicBezTo>
                    <a:pt x="460" y="0"/>
                    <a:pt x="1" y="682"/>
                    <a:pt x="34" y="1118"/>
                  </a:cubicBezTo>
                  <a:cubicBezTo>
                    <a:pt x="67" y="1556"/>
                    <a:pt x="5241" y="1613"/>
                    <a:pt x="5241" y="1613"/>
                  </a:cubicBezTo>
                  <a:cubicBezTo>
                    <a:pt x="5241" y="1613"/>
                    <a:pt x="5044" y="228"/>
                    <a:pt x="2636" y="228"/>
                  </a:cubicBezTo>
                  <a:cubicBezTo>
                    <a:pt x="1882" y="228"/>
                    <a:pt x="460" y="0"/>
                    <a:pt x="460" y="0"/>
                  </a:cubicBezTo>
                  <a:close/>
                </a:path>
              </a:pathLst>
            </a:custGeom>
            <a:solidFill>
              <a:srgbClr val="2C4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a:off x="7217667" y="3052127"/>
              <a:ext cx="82926" cy="108056"/>
            </a:xfrm>
            <a:custGeom>
              <a:avLst/>
              <a:gdLst/>
              <a:ahLst/>
              <a:cxnLst/>
              <a:rect l="l" t="t" r="r" b="b"/>
              <a:pathLst>
                <a:path w="2564" h="3341" extrusionOk="0">
                  <a:moveTo>
                    <a:pt x="612" y="0"/>
                  </a:moveTo>
                  <a:cubicBezTo>
                    <a:pt x="540" y="0"/>
                    <a:pt x="375" y="319"/>
                    <a:pt x="224" y="669"/>
                  </a:cubicBezTo>
                  <a:cubicBezTo>
                    <a:pt x="0" y="1186"/>
                    <a:pt x="171" y="1539"/>
                    <a:pt x="446" y="2270"/>
                  </a:cubicBezTo>
                  <a:cubicBezTo>
                    <a:pt x="720" y="3002"/>
                    <a:pt x="723" y="3286"/>
                    <a:pt x="723" y="3286"/>
                  </a:cubicBezTo>
                  <a:lnTo>
                    <a:pt x="1760" y="3340"/>
                  </a:lnTo>
                  <a:lnTo>
                    <a:pt x="1834" y="3031"/>
                  </a:lnTo>
                  <a:cubicBezTo>
                    <a:pt x="1892" y="2791"/>
                    <a:pt x="2005" y="2567"/>
                    <a:pt x="2162" y="2377"/>
                  </a:cubicBezTo>
                  <a:lnTo>
                    <a:pt x="2251" y="2272"/>
                  </a:lnTo>
                  <a:cubicBezTo>
                    <a:pt x="2363" y="2136"/>
                    <a:pt x="2409" y="1956"/>
                    <a:pt x="2468" y="1670"/>
                  </a:cubicBezTo>
                  <a:cubicBezTo>
                    <a:pt x="2564" y="1213"/>
                    <a:pt x="2381" y="1186"/>
                    <a:pt x="2304" y="1127"/>
                  </a:cubicBezTo>
                  <a:cubicBezTo>
                    <a:pt x="2300" y="1124"/>
                    <a:pt x="2296" y="1123"/>
                    <a:pt x="2293" y="1123"/>
                  </a:cubicBezTo>
                  <a:cubicBezTo>
                    <a:pt x="2239" y="1123"/>
                    <a:pt x="2291" y="1529"/>
                    <a:pt x="2080" y="1670"/>
                  </a:cubicBezTo>
                  <a:cubicBezTo>
                    <a:pt x="2035" y="1701"/>
                    <a:pt x="1840" y="1728"/>
                    <a:pt x="1677" y="1728"/>
                  </a:cubicBezTo>
                  <a:cubicBezTo>
                    <a:pt x="1551" y="1728"/>
                    <a:pt x="1444" y="1712"/>
                    <a:pt x="1439" y="1670"/>
                  </a:cubicBezTo>
                  <a:cubicBezTo>
                    <a:pt x="1402" y="1336"/>
                    <a:pt x="595" y="704"/>
                    <a:pt x="642" y="225"/>
                  </a:cubicBezTo>
                  <a:cubicBezTo>
                    <a:pt x="658" y="66"/>
                    <a:pt x="645"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0"/>
            <p:cNvSpPr/>
            <p:nvPr/>
          </p:nvSpPr>
          <p:spPr>
            <a:xfrm>
              <a:off x="7182025" y="3138903"/>
              <a:ext cx="177625" cy="554253"/>
            </a:xfrm>
            <a:custGeom>
              <a:avLst/>
              <a:gdLst/>
              <a:ahLst/>
              <a:cxnLst/>
              <a:rect l="l" t="t" r="r" b="b"/>
              <a:pathLst>
                <a:path w="5492" h="17137" extrusionOk="0">
                  <a:moveTo>
                    <a:pt x="1523" y="0"/>
                  </a:moveTo>
                  <a:lnTo>
                    <a:pt x="0" y="8102"/>
                  </a:lnTo>
                  <a:lnTo>
                    <a:pt x="3055" y="17137"/>
                  </a:lnTo>
                  <a:lnTo>
                    <a:pt x="5492" y="12356"/>
                  </a:lnTo>
                  <a:lnTo>
                    <a:pt x="2668" y="7175"/>
                  </a:lnTo>
                  <a:lnTo>
                    <a:pt x="3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a:off x="7295840" y="4101108"/>
              <a:ext cx="178919" cy="936703"/>
            </a:xfrm>
            <a:custGeom>
              <a:avLst/>
              <a:gdLst/>
              <a:ahLst/>
              <a:cxnLst/>
              <a:rect l="l" t="t" r="r" b="b"/>
              <a:pathLst>
                <a:path w="5532" h="28962" extrusionOk="0">
                  <a:moveTo>
                    <a:pt x="1" y="1"/>
                  </a:moveTo>
                  <a:lnTo>
                    <a:pt x="459" y="28508"/>
                  </a:lnTo>
                  <a:lnTo>
                    <a:pt x="2612" y="28962"/>
                  </a:lnTo>
                  <a:lnTo>
                    <a:pt x="5532" y="500"/>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0"/>
            <p:cNvSpPr/>
            <p:nvPr/>
          </p:nvSpPr>
          <p:spPr>
            <a:xfrm>
              <a:off x="7355772" y="4024391"/>
              <a:ext cx="415472" cy="601182"/>
            </a:xfrm>
            <a:custGeom>
              <a:avLst/>
              <a:gdLst/>
              <a:ahLst/>
              <a:cxnLst/>
              <a:rect l="l" t="t" r="r" b="b"/>
              <a:pathLst>
                <a:path w="12846" h="18588" extrusionOk="0">
                  <a:moveTo>
                    <a:pt x="6948" y="0"/>
                  </a:moveTo>
                  <a:lnTo>
                    <a:pt x="0" y="2775"/>
                  </a:lnTo>
                  <a:lnTo>
                    <a:pt x="7638" y="6431"/>
                  </a:lnTo>
                  <a:cubicBezTo>
                    <a:pt x="8639" y="6909"/>
                    <a:pt x="9238" y="7956"/>
                    <a:pt x="9145" y="9062"/>
                  </a:cubicBezTo>
                  <a:lnTo>
                    <a:pt x="8333" y="18588"/>
                  </a:lnTo>
                  <a:lnTo>
                    <a:pt x="10738" y="18588"/>
                  </a:lnTo>
                  <a:lnTo>
                    <a:pt x="12495" y="7625"/>
                  </a:lnTo>
                  <a:cubicBezTo>
                    <a:pt x="12845" y="6038"/>
                    <a:pt x="12275" y="4390"/>
                    <a:pt x="11022" y="3355"/>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0"/>
            <p:cNvSpPr/>
            <p:nvPr/>
          </p:nvSpPr>
          <p:spPr>
            <a:xfrm>
              <a:off x="7359621" y="3438432"/>
              <a:ext cx="110838" cy="119409"/>
            </a:xfrm>
            <a:custGeom>
              <a:avLst/>
              <a:gdLst/>
              <a:ahLst/>
              <a:cxnLst/>
              <a:rect l="l" t="t" r="r" b="b"/>
              <a:pathLst>
                <a:path w="3427" h="3692" extrusionOk="0">
                  <a:moveTo>
                    <a:pt x="3427" y="0"/>
                  </a:moveTo>
                  <a:lnTo>
                    <a:pt x="642" y="1416"/>
                  </a:lnTo>
                  <a:lnTo>
                    <a:pt x="1" y="3692"/>
                  </a:lnTo>
                  <a:lnTo>
                    <a:pt x="2532" y="3692"/>
                  </a:lnTo>
                  <a:lnTo>
                    <a:pt x="3427" y="0"/>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0"/>
            <p:cNvSpPr/>
            <p:nvPr/>
          </p:nvSpPr>
          <p:spPr>
            <a:xfrm>
              <a:off x="7326695" y="3239134"/>
              <a:ext cx="162262" cy="229211"/>
            </a:xfrm>
            <a:custGeom>
              <a:avLst/>
              <a:gdLst/>
              <a:ahLst/>
              <a:cxnLst/>
              <a:rect l="l" t="t" r="r" b="b"/>
              <a:pathLst>
                <a:path w="5017" h="7087" extrusionOk="0">
                  <a:moveTo>
                    <a:pt x="1569" y="1"/>
                  </a:moveTo>
                  <a:cubicBezTo>
                    <a:pt x="1431" y="1"/>
                    <a:pt x="1295" y="25"/>
                    <a:pt x="1164" y="77"/>
                  </a:cubicBezTo>
                  <a:cubicBezTo>
                    <a:pt x="207" y="457"/>
                    <a:pt x="0" y="2116"/>
                    <a:pt x="6" y="3525"/>
                  </a:cubicBezTo>
                  <a:cubicBezTo>
                    <a:pt x="15" y="4915"/>
                    <a:pt x="858" y="6165"/>
                    <a:pt x="2144" y="6694"/>
                  </a:cubicBezTo>
                  <a:cubicBezTo>
                    <a:pt x="2688" y="6917"/>
                    <a:pt x="3256" y="7087"/>
                    <a:pt x="3726" y="7087"/>
                  </a:cubicBezTo>
                  <a:cubicBezTo>
                    <a:pt x="3996" y="7087"/>
                    <a:pt x="4233" y="7031"/>
                    <a:pt x="4416" y="6898"/>
                  </a:cubicBezTo>
                  <a:cubicBezTo>
                    <a:pt x="4908" y="6537"/>
                    <a:pt x="5017" y="5640"/>
                    <a:pt x="4986" y="4752"/>
                  </a:cubicBezTo>
                  <a:cubicBezTo>
                    <a:pt x="4928" y="3134"/>
                    <a:pt x="4208" y="1596"/>
                    <a:pt x="2933" y="598"/>
                  </a:cubicBezTo>
                  <a:cubicBezTo>
                    <a:pt x="2493" y="252"/>
                    <a:pt x="2017" y="1"/>
                    <a:pt x="1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a:off x="7223845" y="3215459"/>
              <a:ext cx="220123" cy="291050"/>
            </a:xfrm>
            <a:custGeom>
              <a:avLst/>
              <a:gdLst/>
              <a:ahLst/>
              <a:cxnLst/>
              <a:rect l="l" t="t" r="r" b="b"/>
              <a:pathLst>
                <a:path w="6806" h="8999" extrusionOk="0">
                  <a:moveTo>
                    <a:pt x="4099" y="0"/>
                  </a:moveTo>
                  <a:cubicBezTo>
                    <a:pt x="3717" y="0"/>
                    <a:pt x="3295" y="164"/>
                    <a:pt x="2760" y="420"/>
                  </a:cubicBezTo>
                  <a:cubicBezTo>
                    <a:pt x="1048" y="1244"/>
                    <a:pt x="1" y="3070"/>
                    <a:pt x="273" y="4952"/>
                  </a:cubicBezTo>
                  <a:cubicBezTo>
                    <a:pt x="501" y="6526"/>
                    <a:pt x="1439" y="7962"/>
                    <a:pt x="2832" y="8621"/>
                  </a:cubicBezTo>
                  <a:cubicBezTo>
                    <a:pt x="3408" y="8894"/>
                    <a:pt x="3927" y="8998"/>
                    <a:pt x="4384" y="8998"/>
                  </a:cubicBezTo>
                  <a:cubicBezTo>
                    <a:pt x="4775" y="8998"/>
                    <a:pt x="5121" y="8922"/>
                    <a:pt x="5419" y="8809"/>
                  </a:cubicBezTo>
                  <a:cubicBezTo>
                    <a:pt x="6389" y="8439"/>
                    <a:pt x="6806" y="7238"/>
                    <a:pt x="6163" y="6424"/>
                  </a:cubicBezTo>
                  <a:cubicBezTo>
                    <a:pt x="6015" y="6236"/>
                    <a:pt x="5833" y="6107"/>
                    <a:pt x="5609" y="6107"/>
                  </a:cubicBezTo>
                  <a:cubicBezTo>
                    <a:pt x="5572" y="6107"/>
                    <a:pt x="5533" y="6111"/>
                    <a:pt x="5493" y="6118"/>
                  </a:cubicBezTo>
                  <a:cubicBezTo>
                    <a:pt x="5418" y="6133"/>
                    <a:pt x="5340" y="6140"/>
                    <a:pt x="5262" y="6140"/>
                  </a:cubicBezTo>
                  <a:cubicBezTo>
                    <a:pt x="4388" y="6140"/>
                    <a:pt x="3452" y="5281"/>
                    <a:pt x="4440" y="4544"/>
                  </a:cubicBezTo>
                  <a:cubicBezTo>
                    <a:pt x="4467" y="4523"/>
                    <a:pt x="4489" y="4515"/>
                    <a:pt x="4506" y="4515"/>
                  </a:cubicBezTo>
                  <a:cubicBezTo>
                    <a:pt x="4595" y="4515"/>
                    <a:pt x="4575" y="4742"/>
                    <a:pt x="4687" y="4742"/>
                  </a:cubicBezTo>
                  <a:cubicBezTo>
                    <a:pt x="4729" y="4742"/>
                    <a:pt x="4791" y="4709"/>
                    <a:pt x="4884" y="4620"/>
                  </a:cubicBezTo>
                  <a:cubicBezTo>
                    <a:pt x="5270" y="4249"/>
                    <a:pt x="3674" y="3238"/>
                    <a:pt x="3824" y="2836"/>
                  </a:cubicBezTo>
                  <a:cubicBezTo>
                    <a:pt x="3976" y="2436"/>
                    <a:pt x="6226" y="1810"/>
                    <a:pt x="5341" y="733"/>
                  </a:cubicBezTo>
                  <a:cubicBezTo>
                    <a:pt x="4912" y="211"/>
                    <a:pt x="4532"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0"/>
            <p:cNvSpPr/>
            <p:nvPr/>
          </p:nvSpPr>
          <p:spPr>
            <a:xfrm>
              <a:off x="7359621" y="3491895"/>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p:cNvSpPr/>
            <p:nvPr/>
          </p:nvSpPr>
          <p:spPr>
            <a:xfrm>
              <a:off x="7236782" y="3491830"/>
              <a:ext cx="369287" cy="658590"/>
            </a:xfrm>
            <a:custGeom>
              <a:avLst/>
              <a:gdLst/>
              <a:ahLst/>
              <a:cxnLst/>
              <a:rect l="l" t="t" r="r" b="b"/>
              <a:pathLst>
                <a:path w="11418" h="20363" extrusionOk="0">
                  <a:moveTo>
                    <a:pt x="6947" y="1"/>
                  </a:moveTo>
                  <a:cubicBezTo>
                    <a:pt x="6200" y="1"/>
                    <a:pt x="5872" y="565"/>
                    <a:pt x="4444" y="754"/>
                  </a:cubicBezTo>
                  <a:cubicBezTo>
                    <a:pt x="3152" y="925"/>
                    <a:pt x="2113" y="1898"/>
                    <a:pt x="1859" y="3175"/>
                  </a:cubicBezTo>
                  <a:cubicBezTo>
                    <a:pt x="968" y="7649"/>
                    <a:pt x="1" y="17767"/>
                    <a:pt x="1366" y="19664"/>
                  </a:cubicBezTo>
                  <a:cubicBezTo>
                    <a:pt x="1726" y="20164"/>
                    <a:pt x="2357" y="20363"/>
                    <a:pt x="3134" y="20363"/>
                  </a:cubicBezTo>
                  <a:cubicBezTo>
                    <a:pt x="6166" y="20363"/>
                    <a:pt x="11418" y="17323"/>
                    <a:pt x="11418" y="17323"/>
                  </a:cubicBezTo>
                  <a:lnTo>
                    <a:pt x="9685" y="2441"/>
                  </a:lnTo>
                  <a:cubicBezTo>
                    <a:pt x="9685" y="2441"/>
                    <a:pt x="9807" y="156"/>
                    <a:pt x="7032" y="3"/>
                  </a:cubicBezTo>
                  <a:cubicBezTo>
                    <a:pt x="7003" y="2"/>
                    <a:pt x="6975" y="1"/>
                    <a:pt x="6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0"/>
            <p:cNvSpPr/>
            <p:nvPr/>
          </p:nvSpPr>
          <p:spPr>
            <a:xfrm>
              <a:off x="7420814" y="3489696"/>
              <a:ext cx="256605" cy="268281"/>
            </a:xfrm>
            <a:custGeom>
              <a:avLst/>
              <a:gdLst/>
              <a:ahLst/>
              <a:cxnLst/>
              <a:rect l="l" t="t" r="r" b="b"/>
              <a:pathLst>
                <a:path w="7934" h="8295" extrusionOk="0">
                  <a:moveTo>
                    <a:pt x="1536" y="0"/>
                  </a:moveTo>
                  <a:cubicBezTo>
                    <a:pt x="1393" y="0"/>
                    <a:pt x="1258" y="23"/>
                    <a:pt x="1133" y="73"/>
                  </a:cubicBezTo>
                  <a:cubicBezTo>
                    <a:pt x="0" y="522"/>
                    <a:pt x="2738" y="5489"/>
                    <a:pt x="2738" y="5489"/>
                  </a:cubicBezTo>
                  <a:lnTo>
                    <a:pt x="5771" y="8295"/>
                  </a:lnTo>
                  <a:lnTo>
                    <a:pt x="7933" y="5619"/>
                  </a:lnTo>
                  <a:cubicBezTo>
                    <a:pt x="7933" y="5619"/>
                    <a:pt x="3756"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0"/>
            <p:cNvSpPr/>
            <p:nvPr/>
          </p:nvSpPr>
          <p:spPr>
            <a:xfrm>
              <a:off x="7789007" y="3453116"/>
              <a:ext cx="94925" cy="96866"/>
            </a:xfrm>
            <a:custGeom>
              <a:avLst/>
              <a:gdLst/>
              <a:ahLst/>
              <a:cxnLst/>
              <a:rect l="l" t="t" r="r" b="b"/>
              <a:pathLst>
                <a:path w="2935" h="2995" extrusionOk="0">
                  <a:moveTo>
                    <a:pt x="2367" y="1"/>
                  </a:moveTo>
                  <a:cubicBezTo>
                    <a:pt x="2307" y="1"/>
                    <a:pt x="2246" y="28"/>
                    <a:pt x="2186" y="88"/>
                  </a:cubicBezTo>
                  <a:cubicBezTo>
                    <a:pt x="1847" y="427"/>
                    <a:pt x="1276" y="836"/>
                    <a:pt x="994" y="1018"/>
                  </a:cubicBezTo>
                  <a:cubicBezTo>
                    <a:pt x="971" y="1032"/>
                    <a:pt x="947" y="1039"/>
                    <a:pt x="923" y="1039"/>
                  </a:cubicBezTo>
                  <a:cubicBezTo>
                    <a:pt x="860" y="1039"/>
                    <a:pt x="800" y="992"/>
                    <a:pt x="793" y="922"/>
                  </a:cubicBezTo>
                  <a:cubicBezTo>
                    <a:pt x="768" y="654"/>
                    <a:pt x="714" y="225"/>
                    <a:pt x="628" y="205"/>
                  </a:cubicBezTo>
                  <a:cubicBezTo>
                    <a:pt x="613" y="201"/>
                    <a:pt x="601" y="199"/>
                    <a:pt x="591" y="199"/>
                  </a:cubicBezTo>
                  <a:cubicBezTo>
                    <a:pt x="543" y="199"/>
                    <a:pt x="560" y="249"/>
                    <a:pt x="506" y="356"/>
                  </a:cubicBezTo>
                  <a:cubicBezTo>
                    <a:pt x="374" y="617"/>
                    <a:pt x="325" y="915"/>
                    <a:pt x="339" y="1207"/>
                  </a:cubicBezTo>
                  <a:cubicBezTo>
                    <a:pt x="355" y="1499"/>
                    <a:pt x="419" y="1672"/>
                    <a:pt x="419" y="1672"/>
                  </a:cubicBezTo>
                  <a:lnTo>
                    <a:pt x="1" y="2227"/>
                  </a:lnTo>
                  <a:lnTo>
                    <a:pt x="697" y="2994"/>
                  </a:lnTo>
                  <a:cubicBezTo>
                    <a:pt x="697" y="2994"/>
                    <a:pt x="919" y="2816"/>
                    <a:pt x="1659" y="2565"/>
                  </a:cubicBezTo>
                  <a:cubicBezTo>
                    <a:pt x="2400" y="2314"/>
                    <a:pt x="2807" y="1689"/>
                    <a:pt x="2877" y="1131"/>
                  </a:cubicBezTo>
                  <a:cubicBezTo>
                    <a:pt x="2935" y="667"/>
                    <a:pt x="2667" y="1"/>
                    <a:pt x="23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0"/>
            <p:cNvSpPr/>
            <p:nvPr/>
          </p:nvSpPr>
          <p:spPr>
            <a:xfrm>
              <a:off x="7606042" y="3513468"/>
              <a:ext cx="247258" cy="281736"/>
            </a:xfrm>
            <a:custGeom>
              <a:avLst/>
              <a:gdLst/>
              <a:ahLst/>
              <a:cxnLst/>
              <a:rect l="l" t="t" r="r" b="b"/>
              <a:pathLst>
                <a:path w="7645" h="8711" extrusionOk="0">
                  <a:moveTo>
                    <a:pt x="5493" y="0"/>
                  </a:moveTo>
                  <a:lnTo>
                    <a:pt x="1675" y="4846"/>
                  </a:lnTo>
                  <a:lnTo>
                    <a:pt x="1" y="7523"/>
                  </a:lnTo>
                  <a:cubicBezTo>
                    <a:pt x="1" y="7523"/>
                    <a:pt x="1161" y="8711"/>
                    <a:pt x="2193" y="8711"/>
                  </a:cubicBezTo>
                  <a:cubicBezTo>
                    <a:pt x="2569" y="8711"/>
                    <a:pt x="2929" y="8553"/>
                    <a:pt x="3208" y="8121"/>
                  </a:cubicBezTo>
                  <a:cubicBezTo>
                    <a:pt x="4254" y="6505"/>
                    <a:pt x="7645" y="825"/>
                    <a:pt x="7645" y="825"/>
                  </a:cubicBezTo>
                  <a:lnTo>
                    <a:pt x="5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0"/>
            <p:cNvSpPr/>
            <p:nvPr/>
          </p:nvSpPr>
          <p:spPr>
            <a:xfrm>
              <a:off x="7610312" y="4608668"/>
              <a:ext cx="173970" cy="52427"/>
            </a:xfrm>
            <a:custGeom>
              <a:avLst/>
              <a:gdLst/>
              <a:ahLst/>
              <a:cxnLst/>
              <a:rect l="l" t="t" r="r" b="b"/>
              <a:pathLst>
                <a:path w="5379" h="1621" extrusionOk="0">
                  <a:moveTo>
                    <a:pt x="3168" y="0"/>
                  </a:moveTo>
                  <a:cubicBezTo>
                    <a:pt x="3035" y="0"/>
                    <a:pt x="2952" y="2"/>
                    <a:pt x="2952" y="2"/>
                  </a:cubicBezTo>
                  <a:lnTo>
                    <a:pt x="463" y="523"/>
                  </a:lnTo>
                  <a:cubicBezTo>
                    <a:pt x="463" y="523"/>
                    <a:pt x="1" y="1318"/>
                    <a:pt x="198" y="1554"/>
                  </a:cubicBezTo>
                  <a:cubicBezTo>
                    <a:pt x="235" y="1599"/>
                    <a:pt x="410" y="1621"/>
                    <a:pt x="672" y="1621"/>
                  </a:cubicBezTo>
                  <a:cubicBezTo>
                    <a:pt x="1808" y="1621"/>
                    <a:pt x="4599" y="1212"/>
                    <a:pt x="5097" y="461"/>
                  </a:cubicBezTo>
                  <a:cubicBezTo>
                    <a:pt x="5378" y="39"/>
                    <a:pt x="3766" y="0"/>
                    <a:pt x="3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0"/>
            <p:cNvSpPr/>
            <p:nvPr/>
          </p:nvSpPr>
          <p:spPr>
            <a:xfrm>
              <a:off x="7295840" y="5015802"/>
              <a:ext cx="169507" cy="52168"/>
            </a:xfrm>
            <a:custGeom>
              <a:avLst/>
              <a:gdLst/>
              <a:ahLst/>
              <a:cxnLst/>
              <a:rect l="l" t="t" r="r" b="b"/>
              <a:pathLst>
                <a:path w="5241" h="1613" extrusionOk="0">
                  <a:moveTo>
                    <a:pt x="460" y="1"/>
                  </a:moveTo>
                  <a:cubicBezTo>
                    <a:pt x="460" y="1"/>
                    <a:pt x="1" y="681"/>
                    <a:pt x="34" y="1118"/>
                  </a:cubicBezTo>
                  <a:cubicBezTo>
                    <a:pt x="67" y="1554"/>
                    <a:pt x="5241" y="1612"/>
                    <a:pt x="5241" y="1612"/>
                  </a:cubicBezTo>
                  <a:cubicBezTo>
                    <a:pt x="5241" y="1612"/>
                    <a:pt x="5044" y="227"/>
                    <a:pt x="2636" y="227"/>
                  </a:cubicBezTo>
                  <a:cubicBezTo>
                    <a:pt x="1882" y="227"/>
                    <a:pt x="460" y="1"/>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20"/>
          <p:cNvGrpSpPr/>
          <p:nvPr/>
        </p:nvGrpSpPr>
        <p:grpSpPr>
          <a:xfrm>
            <a:off x="8255797" y="3481926"/>
            <a:ext cx="590571" cy="3966959"/>
            <a:chOff x="-6589225" y="578350"/>
            <a:chExt cx="408700" cy="2745300"/>
          </a:xfrm>
        </p:grpSpPr>
        <p:sp>
          <p:nvSpPr>
            <p:cNvPr id="270" name="Google Shape;270;p20"/>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0"/>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0"/>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0"/>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0"/>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0"/>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0"/>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0"/>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0"/>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20"/>
          <p:cNvSpPr/>
          <p:nvPr/>
        </p:nvSpPr>
        <p:spPr>
          <a:xfrm>
            <a:off x="8570498" y="2334967"/>
            <a:ext cx="994887" cy="20947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735804" y="391974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txBox="1">
            <a:spLocks noGrp="1"/>
          </p:cNvSpPr>
          <p:nvPr>
            <p:ph type="subTitle" idx="1"/>
          </p:nvPr>
        </p:nvSpPr>
        <p:spPr>
          <a:xfrm>
            <a:off x="2906100" y="1442263"/>
            <a:ext cx="3448800" cy="13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84" name="Google Shape;284;p20"/>
          <p:cNvSpPr txBox="1"/>
          <p:nvPr/>
        </p:nvSpPr>
        <p:spPr>
          <a:xfrm>
            <a:off x="2856000" y="3305550"/>
            <a:ext cx="3432000" cy="734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chemeClr val="lt1"/>
                </a:solidFill>
                <a:latin typeface="Montserrat Medium"/>
                <a:ea typeface="Montserrat Medium"/>
                <a:cs typeface="Montserrat Medium"/>
                <a:sym typeface="Montserrat Medium"/>
              </a:rPr>
              <a:t>CREDITS: This presentation template was created by </a:t>
            </a:r>
            <a:r>
              <a:rPr lang="en" sz="1000">
                <a:solidFill>
                  <a:schemeClr val="lt1"/>
                </a:solidFill>
                <a:uFill>
                  <a:noFill/>
                </a:uFill>
                <a:latin typeface="Montserrat Medium"/>
                <a:ea typeface="Montserrat Medium"/>
                <a:cs typeface="Montserrat Medium"/>
                <a:sym typeface="Montserrat Medium"/>
                <a:hlinkClick r:id="rId2"/>
              </a:rPr>
              <a:t>Slidesgo</a:t>
            </a:r>
            <a:r>
              <a:rPr lang="en" sz="1000">
                <a:solidFill>
                  <a:schemeClr val="lt1"/>
                </a:solidFill>
                <a:latin typeface="Montserrat Medium"/>
                <a:ea typeface="Montserrat Medium"/>
                <a:cs typeface="Montserrat Medium"/>
                <a:sym typeface="Montserrat Medium"/>
              </a:rPr>
              <a:t>, including icons by </a:t>
            </a:r>
            <a:r>
              <a:rPr lang="en" sz="1000">
                <a:solidFill>
                  <a:schemeClr val="lt1"/>
                </a:solidFill>
                <a:uFill>
                  <a:noFill/>
                </a:uFill>
                <a:latin typeface="Montserrat Medium"/>
                <a:ea typeface="Montserrat Medium"/>
                <a:cs typeface="Montserrat Medium"/>
                <a:sym typeface="Montserrat Medium"/>
                <a:hlinkClick r:id="rId3"/>
              </a:rPr>
              <a:t>Flaticon</a:t>
            </a:r>
            <a:r>
              <a:rPr lang="en" sz="1000">
                <a:solidFill>
                  <a:schemeClr val="lt1"/>
                </a:solidFill>
                <a:latin typeface="Montserrat Medium"/>
                <a:ea typeface="Montserrat Medium"/>
                <a:cs typeface="Montserrat Medium"/>
                <a:sym typeface="Montserrat Medium"/>
              </a:rPr>
              <a:t>, and infographics &amp; images by </a:t>
            </a:r>
            <a:r>
              <a:rPr lang="en" sz="1000">
                <a:solidFill>
                  <a:schemeClr val="lt1"/>
                </a:solidFill>
                <a:uFill>
                  <a:noFill/>
                </a:uFill>
                <a:latin typeface="Montserrat Medium"/>
                <a:ea typeface="Montserrat Medium"/>
                <a:cs typeface="Montserrat Medium"/>
                <a:sym typeface="Montserrat Medium"/>
                <a:hlinkClick r:id="rId4"/>
              </a:rPr>
              <a:t>Freepik</a:t>
            </a:r>
            <a:r>
              <a:rPr lang="en" sz="1000">
                <a:solidFill>
                  <a:schemeClr val="lt1"/>
                </a:solidFill>
                <a:latin typeface="Montserrat Medium"/>
                <a:ea typeface="Montserrat Medium"/>
                <a:cs typeface="Montserrat Medium"/>
                <a:sym typeface="Montserrat Medium"/>
              </a:rPr>
              <a:t>. </a:t>
            </a:r>
            <a:endParaRPr sz="1000">
              <a:solidFill>
                <a:schemeClr val="lt1"/>
              </a:solidFill>
              <a:latin typeface="Montserrat Medium"/>
              <a:ea typeface="Montserrat Medium"/>
              <a:cs typeface="Montserrat Medium"/>
              <a:sym typeface="Montserrat Medium"/>
            </a:endParaRPr>
          </a:p>
          <a:p>
            <a:pPr marL="0" lvl="0" indent="0" algn="ctr" rtl="0">
              <a:spcBef>
                <a:spcPts val="300"/>
              </a:spcBef>
              <a:spcAft>
                <a:spcPts val="0"/>
              </a:spcAft>
              <a:buNone/>
            </a:pPr>
            <a:endParaRPr sz="1000">
              <a:solidFill>
                <a:schemeClr val="lt1"/>
              </a:solidFill>
              <a:latin typeface="Montserrat Medium"/>
              <a:ea typeface="Montserrat Medium"/>
              <a:cs typeface="Montserrat Medium"/>
              <a:sym typeface="Montserrat Medium"/>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ONLY_1_3_1">
    <p:bg>
      <p:bgPr>
        <a:solidFill>
          <a:schemeClr val="dk1"/>
        </a:solidFill>
        <a:effectLst/>
      </p:bgPr>
    </p:bg>
    <p:spTree>
      <p:nvGrpSpPr>
        <p:cNvPr id="1" name="Shape 286"/>
        <p:cNvGrpSpPr/>
        <p:nvPr/>
      </p:nvGrpSpPr>
      <p:grpSpPr>
        <a:xfrm>
          <a:off x="0" y="0"/>
          <a:ext cx="0" cy="0"/>
          <a:chOff x="0" y="0"/>
          <a:chExt cx="0" cy="0"/>
        </a:xfrm>
      </p:grpSpPr>
      <p:sp>
        <p:nvSpPr>
          <p:cNvPr id="287" name="Google Shape;287;p22"/>
          <p:cNvSpPr/>
          <p:nvPr/>
        </p:nvSpPr>
        <p:spPr>
          <a:xfrm>
            <a:off x="7322446" y="984155"/>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2"/>
          <p:cNvSpPr/>
          <p:nvPr/>
        </p:nvSpPr>
        <p:spPr>
          <a:xfrm>
            <a:off x="7373827" y="4496808"/>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IG_NUMBER_2">
    <p:spTree>
      <p:nvGrpSpPr>
        <p:cNvPr id="1" name="Shape 289"/>
        <p:cNvGrpSpPr/>
        <p:nvPr/>
      </p:nvGrpSpPr>
      <p:grpSpPr>
        <a:xfrm>
          <a:off x="0" y="0"/>
          <a:ext cx="0" cy="0"/>
          <a:chOff x="0" y="0"/>
          <a:chExt cx="0" cy="0"/>
        </a:xfrm>
      </p:grpSpPr>
      <p:sp>
        <p:nvSpPr>
          <p:cNvPr id="290" name="Google Shape;290;p23"/>
          <p:cNvSpPr/>
          <p:nvPr/>
        </p:nvSpPr>
        <p:spPr>
          <a:xfrm>
            <a:off x="-54350" y="4267000"/>
            <a:ext cx="9281400" cy="937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405498" y="350008"/>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1079151" y="958230"/>
            <a:ext cx="777060" cy="163630"/>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ONE_COLUMN_TEXT_1_1">
    <p:bg>
      <p:bgPr>
        <a:solidFill>
          <a:schemeClr val="dk1"/>
        </a:solidFill>
        <a:effectLst/>
      </p:bgPr>
    </p:bg>
    <p:spTree>
      <p:nvGrpSpPr>
        <p:cNvPr id="1" name="Shape 293"/>
        <p:cNvGrpSpPr/>
        <p:nvPr/>
      </p:nvGrpSpPr>
      <p:grpSpPr>
        <a:xfrm>
          <a:off x="0" y="0"/>
          <a:ext cx="0" cy="0"/>
          <a:chOff x="0" y="0"/>
          <a:chExt cx="0" cy="0"/>
        </a:xfrm>
      </p:grpSpPr>
      <p:sp>
        <p:nvSpPr>
          <p:cNvPr id="294" name="Google Shape;294;p24"/>
          <p:cNvSpPr/>
          <p:nvPr/>
        </p:nvSpPr>
        <p:spPr>
          <a:xfrm>
            <a:off x="324921" y="29129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24"/>
          <p:cNvGrpSpPr/>
          <p:nvPr/>
        </p:nvGrpSpPr>
        <p:grpSpPr>
          <a:xfrm>
            <a:off x="7460050" y="-765050"/>
            <a:ext cx="408700" cy="2745300"/>
            <a:chOff x="-6589225" y="578350"/>
            <a:chExt cx="408700" cy="2745300"/>
          </a:xfrm>
        </p:grpSpPr>
        <p:sp>
          <p:nvSpPr>
            <p:cNvPr id="296" name="Google Shape;296;p24"/>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4"/>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4"/>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4"/>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4"/>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4"/>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4"/>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4"/>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24"/>
          <p:cNvGrpSpPr/>
          <p:nvPr/>
        </p:nvGrpSpPr>
        <p:grpSpPr>
          <a:xfrm>
            <a:off x="324925" y="-2615650"/>
            <a:ext cx="1291969" cy="6160530"/>
            <a:chOff x="7182025" y="185175"/>
            <a:chExt cx="1291969" cy="6160530"/>
          </a:xfrm>
        </p:grpSpPr>
        <p:sp>
          <p:nvSpPr>
            <p:cNvPr id="308" name="Google Shape;308;p24"/>
            <p:cNvSpPr/>
            <p:nvPr/>
          </p:nvSpPr>
          <p:spPr>
            <a:xfrm>
              <a:off x="7841532" y="185175"/>
              <a:ext cx="27103" cy="1362234"/>
            </a:xfrm>
            <a:custGeom>
              <a:avLst/>
              <a:gdLst/>
              <a:ahLst/>
              <a:cxnLst/>
              <a:rect l="l" t="t" r="r" b="b"/>
              <a:pathLst>
                <a:path w="838" h="42119" extrusionOk="0">
                  <a:moveTo>
                    <a:pt x="1" y="0"/>
                  </a:moveTo>
                  <a:lnTo>
                    <a:pt x="1" y="42119"/>
                  </a:lnTo>
                  <a:lnTo>
                    <a:pt x="837" y="42119"/>
                  </a:lnTo>
                  <a:lnTo>
                    <a:pt x="8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4"/>
            <p:cNvSpPr/>
            <p:nvPr/>
          </p:nvSpPr>
          <p:spPr>
            <a:xfrm>
              <a:off x="8097915" y="335053"/>
              <a:ext cx="376079" cy="300915"/>
            </a:xfrm>
            <a:custGeom>
              <a:avLst/>
              <a:gdLst/>
              <a:ahLst/>
              <a:cxnLst/>
              <a:rect l="l" t="t" r="r" b="b"/>
              <a:pathLst>
                <a:path w="11628" h="9304" extrusionOk="0">
                  <a:moveTo>
                    <a:pt x="1" y="0"/>
                  </a:moveTo>
                  <a:lnTo>
                    <a:pt x="1" y="9304"/>
                  </a:lnTo>
                  <a:lnTo>
                    <a:pt x="4525" y="9304"/>
                  </a:lnTo>
                  <a:lnTo>
                    <a:pt x="11628" y="4651"/>
                  </a:lnTo>
                  <a:lnTo>
                    <a:pt x="4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p:nvPr/>
          </p:nvSpPr>
          <p:spPr>
            <a:xfrm>
              <a:off x="8097915" y="215545"/>
              <a:ext cx="114557" cy="420420"/>
            </a:xfrm>
            <a:custGeom>
              <a:avLst/>
              <a:gdLst/>
              <a:ahLst/>
              <a:cxnLst/>
              <a:rect l="l" t="t" r="r" b="b"/>
              <a:pathLst>
                <a:path w="3542" h="12999" extrusionOk="0">
                  <a:moveTo>
                    <a:pt x="3542" y="0"/>
                  </a:moveTo>
                  <a:lnTo>
                    <a:pt x="1" y="3135"/>
                  </a:lnTo>
                  <a:lnTo>
                    <a:pt x="1" y="12999"/>
                  </a:lnTo>
                  <a:lnTo>
                    <a:pt x="3542" y="9302"/>
                  </a:lnTo>
                  <a:lnTo>
                    <a:pt x="3542" y="0"/>
                  </a:lnTo>
                  <a:close/>
                </a:path>
              </a:pathLst>
            </a:custGeom>
            <a:solidFill>
              <a:srgbClr val="7C3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4"/>
            <p:cNvSpPr/>
            <p:nvPr/>
          </p:nvSpPr>
          <p:spPr>
            <a:xfrm>
              <a:off x="7836357" y="215545"/>
              <a:ext cx="376079" cy="300882"/>
            </a:xfrm>
            <a:custGeom>
              <a:avLst/>
              <a:gdLst/>
              <a:ahLst/>
              <a:cxnLst/>
              <a:rect l="l" t="t" r="r" b="b"/>
              <a:pathLst>
                <a:path w="11628" h="9303" extrusionOk="0">
                  <a:moveTo>
                    <a:pt x="0" y="0"/>
                  </a:moveTo>
                  <a:lnTo>
                    <a:pt x="0" y="9302"/>
                  </a:lnTo>
                  <a:lnTo>
                    <a:pt x="11627" y="9302"/>
                  </a:lnTo>
                  <a:lnTo>
                    <a:pt x="116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4"/>
            <p:cNvSpPr/>
            <p:nvPr/>
          </p:nvSpPr>
          <p:spPr>
            <a:xfrm>
              <a:off x="7237170" y="1826099"/>
              <a:ext cx="54141" cy="4519606"/>
            </a:xfrm>
            <a:custGeom>
              <a:avLst/>
              <a:gdLst/>
              <a:ahLst/>
              <a:cxnLst/>
              <a:rect l="l" t="t" r="r" b="b"/>
              <a:pathLst>
                <a:path w="1674"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4"/>
            <p:cNvSpPr/>
            <p:nvPr/>
          </p:nvSpPr>
          <p:spPr>
            <a:xfrm>
              <a:off x="7264241" y="5496452"/>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4"/>
            <p:cNvSpPr/>
            <p:nvPr/>
          </p:nvSpPr>
          <p:spPr>
            <a:xfrm>
              <a:off x="7264241" y="5057395"/>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a:off x="7264241" y="4618338"/>
              <a:ext cx="571557" cy="54174"/>
            </a:xfrm>
            <a:custGeom>
              <a:avLst/>
              <a:gdLst/>
              <a:ahLst/>
              <a:cxnLst/>
              <a:rect l="l" t="t" r="r" b="b"/>
              <a:pathLst>
                <a:path w="17672" h="1675"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4"/>
            <p:cNvSpPr/>
            <p:nvPr/>
          </p:nvSpPr>
          <p:spPr>
            <a:xfrm>
              <a:off x="7264241" y="4179282"/>
              <a:ext cx="571557" cy="54206"/>
            </a:xfrm>
            <a:custGeom>
              <a:avLst/>
              <a:gdLst/>
              <a:ahLst/>
              <a:cxnLst/>
              <a:rect l="l" t="t" r="r" b="b"/>
              <a:pathLst>
                <a:path w="17672" h="1676"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4"/>
            <p:cNvSpPr/>
            <p:nvPr/>
          </p:nvSpPr>
          <p:spPr>
            <a:xfrm>
              <a:off x="7264241" y="3755264"/>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4"/>
            <p:cNvSpPr/>
            <p:nvPr/>
          </p:nvSpPr>
          <p:spPr>
            <a:xfrm>
              <a:off x="7264241" y="3316208"/>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4"/>
            <p:cNvSpPr/>
            <p:nvPr/>
          </p:nvSpPr>
          <p:spPr>
            <a:xfrm>
              <a:off x="7264241" y="2892158"/>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4"/>
            <p:cNvSpPr/>
            <p:nvPr/>
          </p:nvSpPr>
          <p:spPr>
            <a:xfrm>
              <a:off x="7264241" y="2453101"/>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4"/>
            <p:cNvSpPr/>
            <p:nvPr/>
          </p:nvSpPr>
          <p:spPr>
            <a:xfrm>
              <a:off x="7808704" y="1826099"/>
              <a:ext cx="54174" cy="4519606"/>
            </a:xfrm>
            <a:custGeom>
              <a:avLst/>
              <a:gdLst/>
              <a:ahLst/>
              <a:cxnLst/>
              <a:rect l="l" t="t" r="r" b="b"/>
              <a:pathLst>
                <a:path w="1675"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4"/>
            <p:cNvSpPr/>
            <p:nvPr/>
          </p:nvSpPr>
          <p:spPr>
            <a:xfrm>
              <a:off x="7295840" y="2369397"/>
              <a:ext cx="178919" cy="936703"/>
            </a:xfrm>
            <a:custGeom>
              <a:avLst/>
              <a:gdLst/>
              <a:ahLst/>
              <a:cxnLst/>
              <a:rect l="l" t="t" r="r" b="b"/>
              <a:pathLst>
                <a:path w="5532" h="28962" extrusionOk="0">
                  <a:moveTo>
                    <a:pt x="1" y="1"/>
                  </a:moveTo>
                  <a:lnTo>
                    <a:pt x="459" y="28508"/>
                  </a:lnTo>
                  <a:lnTo>
                    <a:pt x="2612" y="28962"/>
                  </a:lnTo>
                  <a:lnTo>
                    <a:pt x="5532" y="49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4"/>
            <p:cNvSpPr/>
            <p:nvPr/>
          </p:nvSpPr>
          <p:spPr>
            <a:xfrm>
              <a:off x="7355772" y="2292647"/>
              <a:ext cx="415472" cy="601215"/>
            </a:xfrm>
            <a:custGeom>
              <a:avLst/>
              <a:gdLst/>
              <a:ahLst/>
              <a:cxnLst/>
              <a:rect l="l" t="t" r="r" b="b"/>
              <a:pathLst>
                <a:path w="12846" h="18589" extrusionOk="0">
                  <a:moveTo>
                    <a:pt x="6948" y="0"/>
                  </a:moveTo>
                  <a:lnTo>
                    <a:pt x="0" y="2775"/>
                  </a:lnTo>
                  <a:lnTo>
                    <a:pt x="7638" y="6431"/>
                  </a:lnTo>
                  <a:cubicBezTo>
                    <a:pt x="8639" y="6909"/>
                    <a:pt x="9238" y="7958"/>
                    <a:pt x="9145" y="9064"/>
                  </a:cubicBezTo>
                  <a:lnTo>
                    <a:pt x="8333" y="18589"/>
                  </a:lnTo>
                  <a:lnTo>
                    <a:pt x="10738" y="18589"/>
                  </a:lnTo>
                  <a:lnTo>
                    <a:pt x="12495" y="7626"/>
                  </a:lnTo>
                  <a:cubicBezTo>
                    <a:pt x="12845" y="6039"/>
                    <a:pt x="12275" y="4389"/>
                    <a:pt x="11022" y="3356"/>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4"/>
            <p:cNvSpPr/>
            <p:nvPr/>
          </p:nvSpPr>
          <p:spPr>
            <a:xfrm>
              <a:off x="7359621" y="1706721"/>
              <a:ext cx="110838" cy="119409"/>
            </a:xfrm>
            <a:custGeom>
              <a:avLst/>
              <a:gdLst/>
              <a:ahLst/>
              <a:cxnLst/>
              <a:rect l="l" t="t" r="r" b="b"/>
              <a:pathLst>
                <a:path w="3427" h="3692" extrusionOk="0">
                  <a:moveTo>
                    <a:pt x="3427" y="1"/>
                  </a:moveTo>
                  <a:lnTo>
                    <a:pt x="642" y="1416"/>
                  </a:lnTo>
                  <a:lnTo>
                    <a:pt x="1" y="3692"/>
                  </a:lnTo>
                  <a:lnTo>
                    <a:pt x="2532" y="3692"/>
                  </a:lnTo>
                  <a:lnTo>
                    <a:pt x="3427" y="1"/>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4"/>
            <p:cNvSpPr/>
            <p:nvPr/>
          </p:nvSpPr>
          <p:spPr>
            <a:xfrm>
              <a:off x="7337595" y="1512727"/>
              <a:ext cx="166920" cy="239787"/>
            </a:xfrm>
            <a:custGeom>
              <a:avLst/>
              <a:gdLst/>
              <a:ahLst/>
              <a:cxnLst/>
              <a:rect l="l" t="t" r="r" b="b"/>
              <a:pathLst>
                <a:path w="5161" h="7414" extrusionOk="0">
                  <a:moveTo>
                    <a:pt x="2234" y="0"/>
                  </a:moveTo>
                  <a:cubicBezTo>
                    <a:pt x="2167" y="0"/>
                    <a:pt x="2099" y="6"/>
                    <a:pt x="2032" y="19"/>
                  </a:cubicBezTo>
                  <a:cubicBezTo>
                    <a:pt x="1021" y="213"/>
                    <a:pt x="509" y="1806"/>
                    <a:pt x="252" y="3191"/>
                  </a:cubicBezTo>
                  <a:cubicBezTo>
                    <a:pt x="0" y="4559"/>
                    <a:pt x="596" y="5945"/>
                    <a:pt x="1761" y="6703"/>
                  </a:cubicBezTo>
                  <a:cubicBezTo>
                    <a:pt x="2361" y="7094"/>
                    <a:pt x="3012" y="7414"/>
                    <a:pt x="3535" y="7414"/>
                  </a:cubicBezTo>
                  <a:cubicBezTo>
                    <a:pt x="3687" y="7414"/>
                    <a:pt x="3829" y="7387"/>
                    <a:pt x="3955" y="7326"/>
                  </a:cubicBezTo>
                  <a:cubicBezTo>
                    <a:pt x="4505" y="7065"/>
                    <a:pt x="4780" y="6204"/>
                    <a:pt x="4915" y="5326"/>
                  </a:cubicBezTo>
                  <a:cubicBezTo>
                    <a:pt x="5161" y="3725"/>
                    <a:pt x="4740" y="2080"/>
                    <a:pt x="3673" y="861"/>
                  </a:cubicBezTo>
                  <a:cubicBezTo>
                    <a:pt x="3247" y="374"/>
                    <a:pt x="2751" y="0"/>
                    <a:pt x="2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4"/>
            <p:cNvSpPr/>
            <p:nvPr/>
          </p:nvSpPr>
          <p:spPr>
            <a:xfrm>
              <a:off x="7245773" y="1483910"/>
              <a:ext cx="242439" cy="291568"/>
            </a:xfrm>
            <a:custGeom>
              <a:avLst/>
              <a:gdLst/>
              <a:ahLst/>
              <a:cxnLst/>
              <a:rect l="l" t="t" r="r" b="b"/>
              <a:pathLst>
                <a:path w="7496" h="9015" extrusionOk="0">
                  <a:moveTo>
                    <a:pt x="4974" y="0"/>
                  </a:moveTo>
                  <a:cubicBezTo>
                    <a:pt x="4421" y="0"/>
                    <a:pt x="3831" y="113"/>
                    <a:pt x="3300" y="257"/>
                  </a:cubicBezTo>
                  <a:cubicBezTo>
                    <a:pt x="1527" y="741"/>
                    <a:pt x="225" y="2276"/>
                    <a:pt x="105" y="4110"/>
                  </a:cubicBezTo>
                  <a:cubicBezTo>
                    <a:pt x="0" y="5736"/>
                    <a:pt x="654" y="7376"/>
                    <a:pt x="1930" y="8305"/>
                  </a:cubicBezTo>
                  <a:cubicBezTo>
                    <a:pt x="2661" y="8837"/>
                    <a:pt x="3343" y="9015"/>
                    <a:pt x="3928" y="9015"/>
                  </a:cubicBezTo>
                  <a:cubicBezTo>
                    <a:pt x="5097" y="9015"/>
                    <a:pt x="5876" y="8305"/>
                    <a:pt x="5876" y="8305"/>
                  </a:cubicBezTo>
                  <a:cubicBezTo>
                    <a:pt x="5876" y="8305"/>
                    <a:pt x="5950" y="6342"/>
                    <a:pt x="5010" y="6342"/>
                  </a:cubicBezTo>
                  <a:cubicBezTo>
                    <a:pt x="4071" y="6342"/>
                    <a:pt x="3684" y="5246"/>
                    <a:pt x="4269" y="4598"/>
                  </a:cubicBezTo>
                  <a:cubicBezTo>
                    <a:pt x="4374" y="4482"/>
                    <a:pt x="4450" y="4436"/>
                    <a:pt x="4508" y="4436"/>
                  </a:cubicBezTo>
                  <a:cubicBezTo>
                    <a:pt x="4744" y="4436"/>
                    <a:pt x="4666" y="5211"/>
                    <a:pt x="4906" y="5211"/>
                  </a:cubicBezTo>
                  <a:cubicBezTo>
                    <a:pt x="4936" y="5211"/>
                    <a:pt x="4970" y="5199"/>
                    <a:pt x="5010" y="5173"/>
                  </a:cubicBezTo>
                  <a:cubicBezTo>
                    <a:pt x="5459" y="4880"/>
                    <a:pt x="4708" y="2980"/>
                    <a:pt x="4931" y="2614"/>
                  </a:cubicBezTo>
                  <a:cubicBezTo>
                    <a:pt x="5154" y="2249"/>
                    <a:pt x="7496" y="2114"/>
                    <a:pt x="6827" y="891"/>
                  </a:cubicBezTo>
                  <a:cubicBezTo>
                    <a:pt x="6461" y="223"/>
                    <a:pt x="5754" y="0"/>
                    <a:pt x="4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4"/>
            <p:cNvSpPr/>
            <p:nvPr/>
          </p:nvSpPr>
          <p:spPr>
            <a:xfrm>
              <a:off x="7359621" y="1760184"/>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4"/>
            <p:cNvSpPr/>
            <p:nvPr/>
          </p:nvSpPr>
          <p:spPr>
            <a:xfrm>
              <a:off x="7755920" y="1209673"/>
              <a:ext cx="34445" cy="83541"/>
            </a:xfrm>
            <a:custGeom>
              <a:avLst/>
              <a:gdLst/>
              <a:ahLst/>
              <a:cxnLst/>
              <a:rect l="l" t="t" r="r" b="b"/>
              <a:pathLst>
                <a:path w="1065" h="2583" extrusionOk="0">
                  <a:moveTo>
                    <a:pt x="840" y="0"/>
                  </a:moveTo>
                  <a:cubicBezTo>
                    <a:pt x="633" y="0"/>
                    <a:pt x="356" y="277"/>
                    <a:pt x="178" y="698"/>
                  </a:cubicBezTo>
                  <a:cubicBezTo>
                    <a:pt x="1" y="1118"/>
                    <a:pt x="178" y="1917"/>
                    <a:pt x="178" y="1917"/>
                  </a:cubicBezTo>
                  <a:lnTo>
                    <a:pt x="545" y="2583"/>
                  </a:lnTo>
                  <a:cubicBezTo>
                    <a:pt x="545" y="2583"/>
                    <a:pt x="799" y="942"/>
                    <a:pt x="932" y="698"/>
                  </a:cubicBezTo>
                  <a:cubicBezTo>
                    <a:pt x="1065" y="453"/>
                    <a:pt x="1047" y="0"/>
                    <a:pt x="840" y="0"/>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4"/>
            <p:cNvSpPr/>
            <p:nvPr/>
          </p:nvSpPr>
          <p:spPr>
            <a:xfrm>
              <a:off x="7746896" y="1160932"/>
              <a:ext cx="103690" cy="149487"/>
            </a:xfrm>
            <a:custGeom>
              <a:avLst/>
              <a:gdLst/>
              <a:ahLst/>
              <a:cxnLst/>
              <a:rect l="l" t="t" r="r" b="b"/>
              <a:pathLst>
                <a:path w="3206" h="4622" extrusionOk="0">
                  <a:moveTo>
                    <a:pt x="2233" y="1"/>
                  </a:moveTo>
                  <a:cubicBezTo>
                    <a:pt x="2187" y="1"/>
                    <a:pt x="2124" y="27"/>
                    <a:pt x="2043" y="91"/>
                  </a:cubicBezTo>
                  <a:cubicBezTo>
                    <a:pt x="1736" y="331"/>
                    <a:pt x="427" y="3247"/>
                    <a:pt x="427" y="3247"/>
                  </a:cubicBezTo>
                  <a:cubicBezTo>
                    <a:pt x="0" y="4221"/>
                    <a:pt x="1757" y="4621"/>
                    <a:pt x="1757" y="4621"/>
                  </a:cubicBezTo>
                  <a:cubicBezTo>
                    <a:pt x="1757" y="4621"/>
                    <a:pt x="2704" y="3764"/>
                    <a:pt x="2954" y="3011"/>
                  </a:cubicBezTo>
                  <a:cubicBezTo>
                    <a:pt x="3205" y="2258"/>
                    <a:pt x="1779" y="1642"/>
                    <a:pt x="1779" y="1642"/>
                  </a:cubicBezTo>
                  <a:cubicBezTo>
                    <a:pt x="1779" y="1642"/>
                    <a:pt x="2240" y="613"/>
                    <a:pt x="2315" y="377"/>
                  </a:cubicBezTo>
                  <a:cubicBezTo>
                    <a:pt x="2370" y="203"/>
                    <a:pt x="2363" y="1"/>
                    <a:pt x="2233" y="1"/>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4"/>
            <p:cNvSpPr/>
            <p:nvPr/>
          </p:nvSpPr>
          <p:spPr>
            <a:xfrm>
              <a:off x="7236782" y="1264818"/>
              <a:ext cx="576731" cy="1153851"/>
            </a:xfrm>
            <a:custGeom>
              <a:avLst/>
              <a:gdLst/>
              <a:ahLst/>
              <a:cxnLst/>
              <a:rect l="l" t="t" r="r" b="b"/>
              <a:pathLst>
                <a:path w="17832" h="35676" extrusionOk="0">
                  <a:moveTo>
                    <a:pt x="16018" y="0"/>
                  </a:moveTo>
                  <a:cubicBezTo>
                    <a:pt x="15866" y="0"/>
                    <a:pt x="15720" y="84"/>
                    <a:pt x="15648" y="231"/>
                  </a:cubicBezTo>
                  <a:cubicBezTo>
                    <a:pt x="14471" y="2600"/>
                    <a:pt x="8293" y="14931"/>
                    <a:pt x="7032" y="15316"/>
                  </a:cubicBezTo>
                  <a:cubicBezTo>
                    <a:pt x="6256" y="15553"/>
                    <a:pt x="5925" y="15872"/>
                    <a:pt x="4444" y="16068"/>
                  </a:cubicBezTo>
                  <a:cubicBezTo>
                    <a:pt x="3152" y="16237"/>
                    <a:pt x="2113" y="17211"/>
                    <a:pt x="1859" y="18489"/>
                  </a:cubicBezTo>
                  <a:cubicBezTo>
                    <a:pt x="968" y="22962"/>
                    <a:pt x="1" y="33081"/>
                    <a:pt x="1366" y="34976"/>
                  </a:cubicBezTo>
                  <a:cubicBezTo>
                    <a:pt x="1726" y="35477"/>
                    <a:pt x="2357" y="35676"/>
                    <a:pt x="3134" y="35676"/>
                  </a:cubicBezTo>
                  <a:cubicBezTo>
                    <a:pt x="6166" y="35676"/>
                    <a:pt x="11418" y="32636"/>
                    <a:pt x="11418" y="32636"/>
                  </a:cubicBezTo>
                  <a:lnTo>
                    <a:pt x="10890" y="17604"/>
                  </a:lnTo>
                  <a:cubicBezTo>
                    <a:pt x="10890" y="17604"/>
                    <a:pt x="17832" y="2538"/>
                    <a:pt x="17832" y="1702"/>
                  </a:cubicBezTo>
                  <a:cubicBezTo>
                    <a:pt x="17832" y="1101"/>
                    <a:pt x="16809" y="404"/>
                    <a:pt x="16230" y="59"/>
                  </a:cubicBezTo>
                  <a:cubicBezTo>
                    <a:pt x="16163" y="19"/>
                    <a:pt x="16090" y="0"/>
                    <a:pt x="16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4"/>
            <p:cNvSpPr/>
            <p:nvPr/>
          </p:nvSpPr>
          <p:spPr>
            <a:xfrm>
              <a:off x="7231898" y="1812224"/>
              <a:ext cx="72059" cy="57279"/>
            </a:xfrm>
            <a:custGeom>
              <a:avLst/>
              <a:gdLst/>
              <a:ahLst/>
              <a:cxnLst/>
              <a:rect l="l" t="t" r="r" b="b"/>
              <a:pathLst>
                <a:path w="2228" h="1771" extrusionOk="0">
                  <a:moveTo>
                    <a:pt x="1404" y="1"/>
                  </a:moveTo>
                  <a:cubicBezTo>
                    <a:pt x="916" y="1"/>
                    <a:pt x="279" y="332"/>
                    <a:pt x="166" y="430"/>
                  </a:cubicBezTo>
                  <a:cubicBezTo>
                    <a:pt x="1" y="572"/>
                    <a:pt x="524" y="1771"/>
                    <a:pt x="524" y="1771"/>
                  </a:cubicBezTo>
                  <a:lnTo>
                    <a:pt x="1697" y="1771"/>
                  </a:lnTo>
                  <a:cubicBezTo>
                    <a:pt x="1697" y="1771"/>
                    <a:pt x="2228" y="852"/>
                    <a:pt x="1912" y="254"/>
                  </a:cubicBezTo>
                  <a:cubicBezTo>
                    <a:pt x="1814" y="68"/>
                    <a:pt x="1624" y="1"/>
                    <a:pt x="1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7241180" y="1859898"/>
              <a:ext cx="71283" cy="178142"/>
            </a:xfrm>
            <a:custGeom>
              <a:avLst/>
              <a:gdLst/>
              <a:ahLst/>
              <a:cxnLst/>
              <a:rect l="l" t="t" r="r" b="b"/>
              <a:pathLst>
                <a:path w="2204" h="5508" extrusionOk="0">
                  <a:moveTo>
                    <a:pt x="1" y="0"/>
                  </a:moveTo>
                  <a:lnTo>
                    <a:pt x="1" y="5272"/>
                  </a:lnTo>
                  <a:lnTo>
                    <a:pt x="2204" y="5507"/>
                  </a:lnTo>
                  <a:lnTo>
                    <a:pt x="1723" y="9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4"/>
            <p:cNvSpPr/>
            <p:nvPr/>
          </p:nvSpPr>
          <p:spPr>
            <a:xfrm>
              <a:off x="7185001" y="1826099"/>
              <a:ext cx="157993" cy="254147"/>
            </a:xfrm>
            <a:custGeom>
              <a:avLst/>
              <a:gdLst/>
              <a:ahLst/>
              <a:cxnLst/>
              <a:rect l="l" t="t" r="r" b="b"/>
              <a:pathLst>
                <a:path w="4885" h="7858" extrusionOk="0">
                  <a:moveTo>
                    <a:pt x="3941" y="1"/>
                  </a:moveTo>
                  <a:lnTo>
                    <a:pt x="3941" y="1"/>
                  </a:lnTo>
                  <a:cubicBezTo>
                    <a:pt x="3941" y="1"/>
                    <a:pt x="1" y="6054"/>
                    <a:pt x="1974" y="7504"/>
                  </a:cubicBezTo>
                  <a:cubicBezTo>
                    <a:pt x="2306" y="7748"/>
                    <a:pt x="2589" y="7857"/>
                    <a:pt x="2831" y="7857"/>
                  </a:cubicBezTo>
                  <a:cubicBezTo>
                    <a:pt x="4885" y="7857"/>
                    <a:pt x="3941" y="1"/>
                    <a:pt x="3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p:nvPr/>
          </p:nvSpPr>
          <p:spPr>
            <a:xfrm>
              <a:off x="7610312" y="2876892"/>
              <a:ext cx="174003" cy="52492"/>
            </a:xfrm>
            <a:custGeom>
              <a:avLst/>
              <a:gdLst/>
              <a:ahLst/>
              <a:cxnLst/>
              <a:rect l="l" t="t" r="r" b="b"/>
              <a:pathLst>
                <a:path w="5380" h="1623" extrusionOk="0">
                  <a:moveTo>
                    <a:pt x="3161" y="1"/>
                  </a:moveTo>
                  <a:cubicBezTo>
                    <a:pt x="3032" y="1"/>
                    <a:pt x="2952" y="3"/>
                    <a:pt x="2952" y="3"/>
                  </a:cubicBezTo>
                  <a:lnTo>
                    <a:pt x="463" y="525"/>
                  </a:lnTo>
                  <a:cubicBezTo>
                    <a:pt x="463" y="525"/>
                    <a:pt x="1" y="1320"/>
                    <a:pt x="198" y="1556"/>
                  </a:cubicBezTo>
                  <a:cubicBezTo>
                    <a:pt x="235" y="1601"/>
                    <a:pt x="409" y="1623"/>
                    <a:pt x="671" y="1623"/>
                  </a:cubicBezTo>
                  <a:cubicBezTo>
                    <a:pt x="1806" y="1623"/>
                    <a:pt x="4599" y="1213"/>
                    <a:pt x="5097" y="463"/>
                  </a:cubicBezTo>
                  <a:cubicBezTo>
                    <a:pt x="5379" y="39"/>
                    <a:pt x="3753"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a:off x="7295840" y="3284059"/>
              <a:ext cx="169507" cy="52201"/>
            </a:xfrm>
            <a:custGeom>
              <a:avLst/>
              <a:gdLst/>
              <a:ahLst/>
              <a:cxnLst/>
              <a:rect l="l" t="t" r="r" b="b"/>
              <a:pathLst>
                <a:path w="5241" h="1614" extrusionOk="0">
                  <a:moveTo>
                    <a:pt x="460" y="0"/>
                  </a:moveTo>
                  <a:cubicBezTo>
                    <a:pt x="460" y="0"/>
                    <a:pt x="1" y="682"/>
                    <a:pt x="34" y="1118"/>
                  </a:cubicBezTo>
                  <a:cubicBezTo>
                    <a:pt x="67" y="1556"/>
                    <a:pt x="5241" y="1613"/>
                    <a:pt x="5241" y="1613"/>
                  </a:cubicBezTo>
                  <a:cubicBezTo>
                    <a:pt x="5241" y="1613"/>
                    <a:pt x="5044" y="228"/>
                    <a:pt x="2636" y="228"/>
                  </a:cubicBezTo>
                  <a:cubicBezTo>
                    <a:pt x="1882" y="228"/>
                    <a:pt x="460" y="0"/>
                    <a:pt x="460" y="0"/>
                  </a:cubicBezTo>
                  <a:close/>
                </a:path>
              </a:pathLst>
            </a:custGeom>
            <a:solidFill>
              <a:srgbClr val="2C4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4"/>
            <p:cNvSpPr/>
            <p:nvPr/>
          </p:nvSpPr>
          <p:spPr>
            <a:xfrm>
              <a:off x="7217667" y="3052127"/>
              <a:ext cx="82926" cy="108056"/>
            </a:xfrm>
            <a:custGeom>
              <a:avLst/>
              <a:gdLst/>
              <a:ahLst/>
              <a:cxnLst/>
              <a:rect l="l" t="t" r="r" b="b"/>
              <a:pathLst>
                <a:path w="2564" h="3341" extrusionOk="0">
                  <a:moveTo>
                    <a:pt x="612" y="0"/>
                  </a:moveTo>
                  <a:cubicBezTo>
                    <a:pt x="540" y="0"/>
                    <a:pt x="375" y="319"/>
                    <a:pt x="224" y="669"/>
                  </a:cubicBezTo>
                  <a:cubicBezTo>
                    <a:pt x="0" y="1186"/>
                    <a:pt x="171" y="1539"/>
                    <a:pt x="446" y="2270"/>
                  </a:cubicBezTo>
                  <a:cubicBezTo>
                    <a:pt x="720" y="3002"/>
                    <a:pt x="723" y="3286"/>
                    <a:pt x="723" y="3286"/>
                  </a:cubicBezTo>
                  <a:lnTo>
                    <a:pt x="1760" y="3340"/>
                  </a:lnTo>
                  <a:lnTo>
                    <a:pt x="1834" y="3031"/>
                  </a:lnTo>
                  <a:cubicBezTo>
                    <a:pt x="1892" y="2791"/>
                    <a:pt x="2005" y="2567"/>
                    <a:pt x="2162" y="2377"/>
                  </a:cubicBezTo>
                  <a:lnTo>
                    <a:pt x="2251" y="2272"/>
                  </a:lnTo>
                  <a:cubicBezTo>
                    <a:pt x="2363" y="2136"/>
                    <a:pt x="2409" y="1956"/>
                    <a:pt x="2468" y="1670"/>
                  </a:cubicBezTo>
                  <a:cubicBezTo>
                    <a:pt x="2564" y="1213"/>
                    <a:pt x="2381" y="1186"/>
                    <a:pt x="2304" y="1127"/>
                  </a:cubicBezTo>
                  <a:cubicBezTo>
                    <a:pt x="2300" y="1124"/>
                    <a:pt x="2296" y="1123"/>
                    <a:pt x="2293" y="1123"/>
                  </a:cubicBezTo>
                  <a:cubicBezTo>
                    <a:pt x="2239" y="1123"/>
                    <a:pt x="2291" y="1529"/>
                    <a:pt x="2080" y="1670"/>
                  </a:cubicBezTo>
                  <a:cubicBezTo>
                    <a:pt x="2035" y="1701"/>
                    <a:pt x="1840" y="1728"/>
                    <a:pt x="1677" y="1728"/>
                  </a:cubicBezTo>
                  <a:cubicBezTo>
                    <a:pt x="1551" y="1728"/>
                    <a:pt x="1444" y="1712"/>
                    <a:pt x="1439" y="1670"/>
                  </a:cubicBezTo>
                  <a:cubicBezTo>
                    <a:pt x="1402" y="1336"/>
                    <a:pt x="595" y="704"/>
                    <a:pt x="642" y="225"/>
                  </a:cubicBezTo>
                  <a:cubicBezTo>
                    <a:pt x="658" y="66"/>
                    <a:pt x="645"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4"/>
            <p:cNvSpPr/>
            <p:nvPr/>
          </p:nvSpPr>
          <p:spPr>
            <a:xfrm>
              <a:off x="7182025" y="3138903"/>
              <a:ext cx="177625" cy="554253"/>
            </a:xfrm>
            <a:custGeom>
              <a:avLst/>
              <a:gdLst/>
              <a:ahLst/>
              <a:cxnLst/>
              <a:rect l="l" t="t" r="r" b="b"/>
              <a:pathLst>
                <a:path w="5492" h="17137" extrusionOk="0">
                  <a:moveTo>
                    <a:pt x="1523" y="0"/>
                  </a:moveTo>
                  <a:lnTo>
                    <a:pt x="0" y="8102"/>
                  </a:lnTo>
                  <a:lnTo>
                    <a:pt x="3055" y="17137"/>
                  </a:lnTo>
                  <a:lnTo>
                    <a:pt x="5492" y="12356"/>
                  </a:lnTo>
                  <a:lnTo>
                    <a:pt x="2668" y="7175"/>
                  </a:lnTo>
                  <a:lnTo>
                    <a:pt x="3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7295840" y="4101108"/>
              <a:ext cx="178919" cy="936703"/>
            </a:xfrm>
            <a:custGeom>
              <a:avLst/>
              <a:gdLst/>
              <a:ahLst/>
              <a:cxnLst/>
              <a:rect l="l" t="t" r="r" b="b"/>
              <a:pathLst>
                <a:path w="5532" h="28962" extrusionOk="0">
                  <a:moveTo>
                    <a:pt x="1" y="1"/>
                  </a:moveTo>
                  <a:lnTo>
                    <a:pt x="459" y="28508"/>
                  </a:lnTo>
                  <a:lnTo>
                    <a:pt x="2612" y="28962"/>
                  </a:lnTo>
                  <a:lnTo>
                    <a:pt x="5532" y="500"/>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7355772" y="4024391"/>
              <a:ext cx="415472" cy="601182"/>
            </a:xfrm>
            <a:custGeom>
              <a:avLst/>
              <a:gdLst/>
              <a:ahLst/>
              <a:cxnLst/>
              <a:rect l="l" t="t" r="r" b="b"/>
              <a:pathLst>
                <a:path w="12846" h="18588" extrusionOk="0">
                  <a:moveTo>
                    <a:pt x="6948" y="0"/>
                  </a:moveTo>
                  <a:lnTo>
                    <a:pt x="0" y="2775"/>
                  </a:lnTo>
                  <a:lnTo>
                    <a:pt x="7638" y="6431"/>
                  </a:lnTo>
                  <a:cubicBezTo>
                    <a:pt x="8639" y="6909"/>
                    <a:pt x="9238" y="7956"/>
                    <a:pt x="9145" y="9062"/>
                  </a:cubicBezTo>
                  <a:lnTo>
                    <a:pt x="8333" y="18588"/>
                  </a:lnTo>
                  <a:lnTo>
                    <a:pt x="10738" y="18588"/>
                  </a:lnTo>
                  <a:lnTo>
                    <a:pt x="12495" y="7625"/>
                  </a:lnTo>
                  <a:cubicBezTo>
                    <a:pt x="12845" y="6038"/>
                    <a:pt x="12275" y="4390"/>
                    <a:pt x="11022" y="3355"/>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a:off x="7359621" y="3438432"/>
              <a:ext cx="110838" cy="119409"/>
            </a:xfrm>
            <a:custGeom>
              <a:avLst/>
              <a:gdLst/>
              <a:ahLst/>
              <a:cxnLst/>
              <a:rect l="l" t="t" r="r" b="b"/>
              <a:pathLst>
                <a:path w="3427" h="3692" extrusionOk="0">
                  <a:moveTo>
                    <a:pt x="3427" y="0"/>
                  </a:moveTo>
                  <a:lnTo>
                    <a:pt x="642" y="1416"/>
                  </a:lnTo>
                  <a:lnTo>
                    <a:pt x="1" y="3692"/>
                  </a:lnTo>
                  <a:lnTo>
                    <a:pt x="2532" y="3692"/>
                  </a:lnTo>
                  <a:lnTo>
                    <a:pt x="3427" y="0"/>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7326695" y="3239134"/>
              <a:ext cx="162262" cy="229211"/>
            </a:xfrm>
            <a:custGeom>
              <a:avLst/>
              <a:gdLst/>
              <a:ahLst/>
              <a:cxnLst/>
              <a:rect l="l" t="t" r="r" b="b"/>
              <a:pathLst>
                <a:path w="5017" h="7087" extrusionOk="0">
                  <a:moveTo>
                    <a:pt x="1569" y="1"/>
                  </a:moveTo>
                  <a:cubicBezTo>
                    <a:pt x="1431" y="1"/>
                    <a:pt x="1295" y="25"/>
                    <a:pt x="1164" y="77"/>
                  </a:cubicBezTo>
                  <a:cubicBezTo>
                    <a:pt x="207" y="457"/>
                    <a:pt x="0" y="2116"/>
                    <a:pt x="6" y="3525"/>
                  </a:cubicBezTo>
                  <a:cubicBezTo>
                    <a:pt x="15" y="4915"/>
                    <a:pt x="858" y="6165"/>
                    <a:pt x="2144" y="6694"/>
                  </a:cubicBezTo>
                  <a:cubicBezTo>
                    <a:pt x="2688" y="6917"/>
                    <a:pt x="3256" y="7087"/>
                    <a:pt x="3726" y="7087"/>
                  </a:cubicBezTo>
                  <a:cubicBezTo>
                    <a:pt x="3996" y="7087"/>
                    <a:pt x="4233" y="7031"/>
                    <a:pt x="4416" y="6898"/>
                  </a:cubicBezTo>
                  <a:cubicBezTo>
                    <a:pt x="4908" y="6537"/>
                    <a:pt x="5017" y="5640"/>
                    <a:pt x="4986" y="4752"/>
                  </a:cubicBezTo>
                  <a:cubicBezTo>
                    <a:pt x="4928" y="3134"/>
                    <a:pt x="4208" y="1596"/>
                    <a:pt x="2933" y="598"/>
                  </a:cubicBezTo>
                  <a:cubicBezTo>
                    <a:pt x="2493" y="252"/>
                    <a:pt x="2017" y="1"/>
                    <a:pt x="1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4"/>
            <p:cNvSpPr/>
            <p:nvPr/>
          </p:nvSpPr>
          <p:spPr>
            <a:xfrm>
              <a:off x="7223845" y="3215459"/>
              <a:ext cx="220123" cy="291050"/>
            </a:xfrm>
            <a:custGeom>
              <a:avLst/>
              <a:gdLst/>
              <a:ahLst/>
              <a:cxnLst/>
              <a:rect l="l" t="t" r="r" b="b"/>
              <a:pathLst>
                <a:path w="6806" h="8999" extrusionOk="0">
                  <a:moveTo>
                    <a:pt x="4099" y="0"/>
                  </a:moveTo>
                  <a:cubicBezTo>
                    <a:pt x="3717" y="0"/>
                    <a:pt x="3295" y="164"/>
                    <a:pt x="2760" y="420"/>
                  </a:cubicBezTo>
                  <a:cubicBezTo>
                    <a:pt x="1048" y="1244"/>
                    <a:pt x="1" y="3070"/>
                    <a:pt x="273" y="4952"/>
                  </a:cubicBezTo>
                  <a:cubicBezTo>
                    <a:pt x="501" y="6526"/>
                    <a:pt x="1439" y="7962"/>
                    <a:pt x="2832" y="8621"/>
                  </a:cubicBezTo>
                  <a:cubicBezTo>
                    <a:pt x="3408" y="8894"/>
                    <a:pt x="3927" y="8998"/>
                    <a:pt x="4384" y="8998"/>
                  </a:cubicBezTo>
                  <a:cubicBezTo>
                    <a:pt x="4775" y="8998"/>
                    <a:pt x="5121" y="8922"/>
                    <a:pt x="5419" y="8809"/>
                  </a:cubicBezTo>
                  <a:cubicBezTo>
                    <a:pt x="6389" y="8439"/>
                    <a:pt x="6806" y="7238"/>
                    <a:pt x="6163" y="6424"/>
                  </a:cubicBezTo>
                  <a:cubicBezTo>
                    <a:pt x="6015" y="6236"/>
                    <a:pt x="5833" y="6107"/>
                    <a:pt x="5609" y="6107"/>
                  </a:cubicBezTo>
                  <a:cubicBezTo>
                    <a:pt x="5572" y="6107"/>
                    <a:pt x="5533" y="6111"/>
                    <a:pt x="5493" y="6118"/>
                  </a:cubicBezTo>
                  <a:cubicBezTo>
                    <a:pt x="5418" y="6133"/>
                    <a:pt x="5340" y="6140"/>
                    <a:pt x="5262" y="6140"/>
                  </a:cubicBezTo>
                  <a:cubicBezTo>
                    <a:pt x="4388" y="6140"/>
                    <a:pt x="3452" y="5281"/>
                    <a:pt x="4440" y="4544"/>
                  </a:cubicBezTo>
                  <a:cubicBezTo>
                    <a:pt x="4467" y="4523"/>
                    <a:pt x="4489" y="4515"/>
                    <a:pt x="4506" y="4515"/>
                  </a:cubicBezTo>
                  <a:cubicBezTo>
                    <a:pt x="4595" y="4515"/>
                    <a:pt x="4575" y="4742"/>
                    <a:pt x="4687" y="4742"/>
                  </a:cubicBezTo>
                  <a:cubicBezTo>
                    <a:pt x="4729" y="4742"/>
                    <a:pt x="4791" y="4709"/>
                    <a:pt x="4884" y="4620"/>
                  </a:cubicBezTo>
                  <a:cubicBezTo>
                    <a:pt x="5270" y="4249"/>
                    <a:pt x="3674" y="3238"/>
                    <a:pt x="3824" y="2836"/>
                  </a:cubicBezTo>
                  <a:cubicBezTo>
                    <a:pt x="3976" y="2436"/>
                    <a:pt x="6226" y="1810"/>
                    <a:pt x="5341" y="733"/>
                  </a:cubicBezTo>
                  <a:cubicBezTo>
                    <a:pt x="4912" y="211"/>
                    <a:pt x="4532"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7359621" y="3491895"/>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p:nvPr/>
          </p:nvSpPr>
          <p:spPr>
            <a:xfrm>
              <a:off x="7236782" y="3491830"/>
              <a:ext cx="369287" cy="658590"/>
            </a:xfrm>
            <a:custGeom>
              <a:avLst/>
              <a:gdLst/>
              <a:ahLst/>
              <a:cxnLst/>
              <a:rect l="l" t="t" r="r" b="b"/>
              <a:pathLst>
                <a:path w="11418" h="20363" extrusionOk="0">
                  <a:moveTo>
                    <a:pt x="6947" y="1"/>
                  </a:moveTo>
                  <a:cubicBezTo>
                    <a:pt x="6200" y="1"/>
                    <a:pt x="5872" y="565"/>
                    <a:pt x="4444" y="754"/>
                  </a:cubicBezTo>
                  <a:cubicBezTo>
                    <a:pt x="3152" y="925"/>
                    <a:pt x="2113" y="1898"/>
                    <a:pt x="1859" y="3175"/>
                  </a:cubicBezTo>
                  <a:cubicBezTo>
                    <a:pt x="968" y="7649"/>
                    <a:pt x="1" y="17767"/>
                    <a:pt x="1366" y="19664"/>
                  </a:cubicBezTo>
                  <a:cubicBezTo>
                    <a:pt x="1726" y="20164"/>
                    <a:pt x="2357" y="20363"/>
                    <a:pt x="3134" y="20363"/>
                  </a:cubicBezTo>
                  <a:cubicBezTo>
                    <a:pt x="6166" y="20363"/>
                    <a:pt x="11418" y="17323"/>
                    <a:pt x="11418" y="17323"/>
                  </a:cubicBezTo>
                  <a:lnTo>
                    <a:pt x="9685" y="2441"/>
                  </a:lnTo>
                  <a:cubicBezTo>
                    <a:pt x="9685" y="2441"/>
                    <a:pt x="9807" y="156"/>
                    <a:pt x="7032" y="3"/>
                  </a:cubicBezTo>
                  <a:cubicBezTo>
                    <a:pt x="7003" y="2"/>
                    <a:pt x="6975" y="1"/>
                    <a:pt x="6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p:nvPr/>
          </p:nvSpPr>
          <p:spPr>
            <a:xfrm>
              <a:off x="7420814" y="3489696"/>
              <a:ext cx="256605" cy="268281"/>
            </a:xfrm>
            <a:custGeom>
              <a:avLst/>
              <a:gdLst/>
              <a:ahLst/>
              <a:cxnLst/>
              <a:rect l="l" t="t" r="r" b="b"/>
              <a:pathLst>
                <a:path w="7934" h="8295" extrusionOk="0">
                  <a:moveTo>
                    <a:pt x="1536" y="0"/>
                  </a:moveTo>
                  <a:cubicBezTo>
                    <a:pt x="1393" y="0"/>
                    <a:pt x="1258" y="23"/>
                    <a:pt x="1133" y="73"/>
                  </a:cubicBezTo>
                  <a:cubicBezTo>
                    <a:pt x="0" y="522"/>
                    <a:pt x="2738" y="5489"/>
                    <a:pt x="2738" y="5489"/>
                  </a:cubicBezTo>
                  <a:lnTo>
                    <a:pt x="5771" y="8295"/>
                  </a:lnTo>
                  <a:lnTo>
                    <a:pt x="7933" y="5619"/>
                  </a:lnTo>
                  <a:cubicBezTo>
                    <a:pt x="7933" y="5619"/>
                    <a:pt x="3756"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7789007" y="3453116"/>
              <a:ext cx="94925" cy="96866"/>
            </a:xfrm>
            <a:custGeom>
              <a:avLst/>
              <a:gdLst/>
              <a:ahLst/>
              <a:cxnLst/>
              <a:rect l="l" t="t" r="r" b="b"/>
              <a:pathLst>
                <a:path w="2935" h="2995" extrusionOk="0">
                  <a:moveTo>
                    <a:pt x="2367" y="1"/>
                  </a:moveTo>
                  <a:cubicBezTo>
                    <a:pt x="2307" y="1"/>
                    <a:pt x="2246" y="28"/>
                    <a:pt x="2186" y="88"/>
                  </a:cubicBezTo>
                  <a:cubicBezTo>
                    <a:pt x="1847" y="427"/>
                    <a:pt x="1276" y="836"/>
                    <a:pt x="994" y="1018"/>
                  </a:cubicBezTo>
                  <a:cubicBezTo>
                    <a:pt x="971" y="1032"/>
                    <a:pt x="947" y="1039"/>
                    <a:pt x="923" y="1039"/>
                  </a:cubicBezTo>
                  <a:cubicBezTo>
                    <a:pt x="860" y="1039"/>
                    <a:pt x="800" y="992"/>
                    <a:pt x="793" y="922"/>
                  </a:cubicBezTo>
                  <a:cubicBezTo>
                    <a:pt x="768" y="654"/>
                    <a:pt x="714" y="225"/>
                    <a:pt x="628" y="205"/>
                  </a:cubicBezTo>
                  <a:cubicBezTo>
                    <a:pt x="613" y="201"/>
                    <a:pt x="601" y="199"/>
                    <a:pt x="591" y="199"/>
                  </a:cubicBezTo>
                  <a:cubicBezTo>
                    <a:pt x="543" y="199"/>
                    <a:pt x="560" y="249"/>
                    <a:pt x="506" y="356"/>
                  </a:cubicBezTo>
                  <a:cubicBezTo>
                    <a:pt x="374" y="617"/>
                    <a:pt x="325" y="915"/>
                    <a:pt x="339" y="1207"/>
                  </a:cubicBezTo>
                  <a:cubicBezTo>
                    <a:pt x="355" y="1499"/>
                    <a:pt x="419" y="1672"/>
                    <a:pt x="419" y="1672"/>
                  </a:cubicBezTo>
                  <a:lnTo>
                    <a:pt x="1" y="2227"/>
                  </a:lnTo>
                  <a:lnTo>
                    <a:pt x="697" y="2994"/>
                  </a:lnTo>
                  <a:cubicBezTo>
                    <a:pt x="697" y="2994"/>
                    <a:pt x="919" y="2816"/>
                    <a:pt x="1659" y="2565"/>
                  </a:cubicBezTo>
                  <a:cubicBezTo>
                    <a:pt x="2400" y="2314"/>
                    <a:pt x="2807" y="1689"/>
                    <a:pt x="2877" y="1131"/>
                  </a:cubicBezTo>
                  <a:cubicBezTo>
                    <a:pt x="2935" y="667"/>
                    <a:pt x="2667" y="1"/>
                    <a:pt x="23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7606042" y="3513468"/>
              <a:ext cx="247258" cy="281736"/>
            </a:xfrm>
            <a:custGeom>
              <a:avLst/>
              <a:gdLst/>
              <a:ahLst/>
              <a:cxnLst/>
              <a:rect l="l" t="t" r="r" b="b"/>
              <a:pathLst>
                <a:path w="7645" h="8711" extrusionOk="0">
                  <a:moveTo>
                    <a:pt x="5493" y="0"/>
                  </a:moveTo>
                  <a:lnTo>
                    <a:pt x="1675" y="4846"/>
                  </a:lnTo>
                  <a:lnTo>
                    <a:pt x="1" y="7523"/>
                  </a:lnTo>
                  <a:cubicBezTo>
                    <a:pt x="1" y="7523"/>
                    <a:pt x="1161" y="8711"/>
                    <a:pt x="2193" y="8711"/>
                  </a:cubicBezTo>
                  <a:cubicBezTo>
                    <a:pt x="2569" y="8711"/>
                    <a:pt x="2929" y="8553"/>
                    <a:pt x="3208" y="8121"/>
                  </a:cubicBezTo>
                  <a:cubicBezTo>
                    <a:pt x="4254" y="6505"/>
                    <a:pt x="7645" y="825"/>
                    <a:pt x="7645" y="825"/>
                  </a:cubicBezTo>
                  <a:lnTo>
                    <a:pt x="5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7610312" y="4608668"/>
              <a:ext cx="173970" cy="52427"/>
            </a:xfrm>
            <a:custGeom>
              <a:avLst/>
              <a:gdLst/>
              <a:ahLst/>
              <a:cxnLst/>
              <a:rect l="l" t="t" r="r" b="b"/>
              <a:pathLst>
                <a:path w="5379" h="1621" extrusionOk="0">
                  <a:moveTo>
                    <a:pt x="3168" y="0"/>
                  </a:moveTo>
                  <a:cubicBezTo>
                    <a:pt x="3035" y="0"/>
                    <a:pt x="2952" y="2"/>
                    <a:pt x="2952" y="2"/>
                  </a:cubicBezTo>
                  <a:lnTo>
                    <a:pt x="463" y="523"/>
                  </a:lnTo>
                  <a:cubicBezTo>
                    <a:pt x="463" y="523"/>
                    <a:pt x="1" y="1318"/>
                    <a:pt x="198" y="1554"/>
                  </a:cubicBezTo>
                  <a:cubicBezTo>
                    <a:pt x="235" y="1599"/>
                    <a:pt x="410" y="1621"/>
                    <a:pt x="672" y="1621"/>
                  </a:cubicBezTo>
                  <a:cubicBezTo>
                    <a:pt x="1808" y="1621"/>
                    <a:pt x="4599" y="1212"/>
                    <a:pt x="5097" y="461"/>
                  </a:cubicBezTo>
                  <a:cubicBezTo>
                    <a:pt x="5378" y="39"/>
                    <a:pt x="3766" y="0"/>
                    <a:pt x="3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a:off x="7295840" y="5015802"/>
              <a:ext cx="169507" cy="52168"/>
            </a:xfrm>
            <a:custGeom>
              <a:avLst/>
              <a:gdLst/>
              <a:ahLst/>
              <a:cxnLst/>
              <a:rect l="l" t="t" r="r" b="b"/>
              <a:pathLst>
                <a:path w="5241" h="1613" extrusionOk="0">
                  <a:moveTo>
                    <a:pt x="460" y="1"/>
                  </a:moveTo>
                  <a:cubicBezTo>
                    <a:pt x="460" y="1"/>
                    <a:pt x="1" y="681"/>
                    <a:pt x="34" y="1118"/>
                  </a:cubicBezTo>
                  <a:cubicBezTo>
                    <a:pt x="67" y="1554"/>
                    <a:pt x="5241" y="1612"/>
                    <a:pt x="5241" y="1612"/>
                  </a:cubicBezTo>
                  <a:cubicBezTo>
                    <a:pt x="5241" y="1612"/>
                    <a:pt x="5044" y="227"/>
                    <a:pt x="2636" y="227"/>
                  </a:cubicBezTo>
                  <a:cubicBezTo>
                    <a:pt x="1882" y="227"/>
                    <a:pt x="460" y="1"/>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24"/>
          <p:cNvGrpSpPr/>
          <p:nvPr/>
        </p:nvGrpSpPr>
        <p:grpSpPr>
          <a:xfrm>
            <a:off x="8255797" y="3481926"/>
            <a:ext cx="590571" cy="3966959"/>
            <a:chOff x="-6589225" y="578350"/>
            <a:chExt cx="408700" cy="2745300"/>
          </a:xfrm>
        </p:grpSpPr>
        <p:sp>
          <p:nvSpPr>
            <p:cNvPr id="351" name="Google Shape;351;p24"/>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4"/>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4"/>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4"/>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4"/>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4"/>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24"/>
          <p:cNvSpPr/>
          <p:nvPr/>
        </p:nvSpPr>
        <p:spPr>
          <a:xfrm>
            <a:off x="8570498" y="2334967"/>
            <a:ext cx="994887" cy="20947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4"/>
          <p:cNvSpPr/>
          <p:nvPr/>
        </p:nvSpPr>
        <p:spPr>
          <a:xfrm>
            <a:off x="-735804" y="391974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234"/>
        <p:cNvGrpSpPr/>
        <p:nvPr/>
      </p:nvGrpSpPr>
      <p:grpSpPr>
        <a:xfrm>
          <a:off x="0" y="0"/>
          <a:ext cx="0" cy="0"/>
          <a:chOff x="0" y="0"/>
          <a:chExt cx="0" cy="0"/>
        </a:xfrm>
      </p:grpSpPr>
      <p:sp>
        <p:nvSpPr>
          <p:cNvPr id="235" name="Google Shape;235;p15"/>
          <p:cNvSpPr/>
          <p:nvPr/>
        </p:nvSpPr>
        <p:spPr>
          <a:xfrm>
            <a:off x="-731" y="4672701"/>
            <a:ext cx="9143833" cy="475558"/>
          </a:xfrm>
          <a:custGeom>
            <a:avLst/>
            <a:gdLst/>
            <a:ahLst/>
            <a:cxnLst/>
            <a:rect l="l" t="t" r="r" b="b"/>
            <a:pathLst>
              <a:path w="285299" h="14838" extrusionOk="0">
                <a:moveTo>
                  <a:pt x="0" y="1"/>
                </a:moveTo>
                <a:lnTo>
                  <a:pt x="0" y="14838"/>
                </a:lnTo>
                <a:lnTo>
                  <a:pt x="285299" y="14838"/>
                </a:lnTo>
                <a:lnTo>
                  <a:pt x="2852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txBox="1">
            <a:spLocks noGrp="1"/>
          </p:cNvSpPr>
          <p:nvPr>
            <p:ph type="subTitle" idx="1"/>
          </p:nvPr>
        </p:nvSpPr>
        <p:spPr>
          <a:xfrm>
            <a:off x="2030400" y="1767600"/>
            <a:ext cx="1695600" cy="32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7" name="Google Shape;237;p15"/>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8" name="Google Shape;238;p15"/>
          <p:cNvSpPr txBox="1">
            <a:spLocks noGrp="1"/>
          </p:cNvSpPr>
          <p:nvPr>
            <p:ph type="subTitle" idx="2"/>
          </p:nvPr>
        </p:nvSpPr>
        <p:spPr>
          <a:xfrm>
            <a:off x="2030400" y="2088000"/>
            <a:ext cx="1695600" cy="84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39" name="Google Shape;239;p15"/>
          <p:cNvSpPr txBox="1">
            <a:spLocks noGrp="1"/>
          </p:cNvSpPr>
          <p:nvPr>
            <p:ph type="subTitle" idx="3"/>
          </p:nvPr>
        </p:nvSpPr>
        <p:spPr>
          <a:xfrm>
            <a:off x="5443200" y="1767600"/>
            <a:ext cx="1695600" cy="3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chemeClr val="dk1"/>
                </a:solidFill>
                <a:latin typeface="Lilita One"/>
                <a:ea typeface="Lilita One"/>
                <a:cs typeface="Lilita One"/>
                <a:sym typeface="Lilita 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40" name="Google Shape;240;p15"/>
          <p:cNvSpPr txBox="1">
            <a:spLocks noGrp="1"/>
          </p:cNvSpPr>
          <p:nvPr>
            <p:ph type="subTitle" idx="4"/>
          </p:nvPr>
        </p:nvSpPr>
        <p:spPr>
          <a:xfrm>
            <a:off x="5443200" y="2087950"/>
            <a:ext cx="1695600" cy="84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41" name="Google Shape;241;p15"/>
          <p:cNvSpPr txBox="1">
            <a:spLocks noGrp="1"/>
          </p:cNvSpPr>
          <p:nvPr>
            <p:ph type="subTitle" idx="5"/>
          </p:nvPr>
        </p:nvSpPr>
        <p:spPr>
          <a:xfrm>
            <a:off x="2030400" y="2937550"/>
            <a:ext cx="1695600" cy="32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2" name="Google Shape;242;p15"/>
          <p:cNvSpPr txBox="1">
            <a:spLocks noGrp="1"/>
          </p:cNvSpPr>
          <p:nvPr>
            <p:ph type="subTitle" idx="6"/>
          </p:nvPr>
        </p:nvSpPr>
        <p:spPr>
          <a:xfrm>
            <a:off x="2030400" y="3257900"/>
            <a:ext cx="1695600" cy="84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43" name="Google Shape;243;p15"/>
          <p:cNvSpPr txBox="1">
            <a:spLocks noGrp="1"/>
          </p:cNvSpPr>
          <p:nvPr>
            <p:ph type="subTitle" idx="7"/>
          </p:nvPr>
        </p:nvSpPr>
        <p:spPr>
          <a:xfrm>
            <a:off x="5443200" y="2937550"/>
            <a:ext cx="1695600" cy="3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chemeClr val="dk1"/>
                </a:solidFill>
                <a:latin typeface="Lilita One"/>
                <a:ea typeface="Lilita One"/>
                <a:cs typeface="Lilita One"/>
                <a:sym typeface="Lilita 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44" name="Google Shape;244;p15"/>
          <p:cNvSpPr txBox="1">
            <a:spLocks noGrp="1"/>
          </p:cNvSpPr>
          <p:nvPr>
            <p:ph type="subTitle" idx="8"/>
          </p:nvPr>
        </p:nvSpPr>
        <p:spPr>
          <a:xfrm>
            <a:off x="5443200" y="3257900"/>
            <a:ext cx="1695600" cy="84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grpSp>
        <p:nvGrpSpPr>
          <p:cNvPr id="245" name="Google Shape;245;p15"/>
          <p:cNvGrpSpPr/>
          <p:nvPr/>
        </p:nvGrpSpPr>
        <p:grpSpPr>
          <a:xfrm>
            <a:off x="564214" y="3332756"/>
            <a:ext cx="571419" cy="1339946"/>
            <a:chOff x="564214" y="3344581"/>
            <a:chExt cx="571419" cy="1339946"/>
          </a:xfrm>
        </p:grpSpPr>
        <p:sp>
          <p:nvSpPr>
            <p:cNvPr id="246" name="Google Shape;246;p15"/>
            <p:cNvSpPr/>
            <p:nvPr/>
          </p:nvSpPr>
          <p:spPr>
            <a:xfrm>
              <a:off x="732894" y="3344581"/>
              <a:ext cx="402740" cy="986499"/>
            </a:xfrm>
            <a:custGeom>
              <a:avLst/>
              <a:gdLst/>
              <a:ahLst/>
              <a:cxnLst/>
              <a:rect l="l" t="t" r="r" b="b"/>
              <a:pathLst>
                <a:path w="12566" h="30780" extrusionOk="0">
                  <a:moveTo>
                    <a:pt x="4613" y="1"/>
                  </a:moveTo>
                  <a:cubicBezTo>
                    <a:pt x="4455" y="1"/>
                    <a:pt x="4293" y="7"/>
                    <a:pt x="4128" y="20"/>
                  </a:cubicBezTo>
                  <a:cubicBezTo>
                    <a:pt x="2357" y="304"/>
                    <a:pt x="1555" y="2493"/>
                    <a:pt x="1705" y="4297"/>
                  </a:cubicBezTo>
                  <a:cubicBezTo>
                    <a:pt x="1872" y="6085"/>
                    <a:pt x="2607" y="7856"/>
                    <a:pt x="2407" y="9644"/>
                  </a:cubicBezTo>
                  <a:cubicBezTo>
                    <a:pt x="2156" y="11916"/>
                    <a:pt x="435" y="13837"/>
                    <a:pt x="235" y="16127"/>
                  </a:cubicBezTo>
                  <a:cubicBezTo>
                    <a:pt x="1" y="18817"/>
                    <a:pt x="1906" y="21206"/>
                    <a:pt x="2474" y="23846"/>
                  </a:cubicBezTo>
                  <a:cubicBezTo>
                    <a:pt x="2741" y="25116"/>
                    <a:pt x="2708" y="26486"/>
                    <a:pt x="3192" y="27705"/>
                  </a:cubicBezTo>
                  <a:cubicBezTo>
                    <a:pt x="3901" y="29536"/>
                    <a:pt x="5835" y="30779"/>
                    <a:pt x="7774" y="30779"/>
                  </a:cubicBezTo>
                  <a:cubicBezTo>
                    <a:pt x="8030" y="30779"/>
                    <a:pt x="8286" y="30758"/>
                    <a:pt x="8539" y="30713"/>
                  </a:cubicBezTo>
                  <a:cubicBezTo>
                    <a:pt x="10728" y="30312"/>
                    <a:pt x="12482" y="28257"/>
                    <a:pt x="12532" y="26035"/>
                  </a:cubicBezTo>
                  <a:cubicBezTo>
                    <a:pt x="12566" y="23979"/>
                    <a:pt x="11296" y="22025"/>
                    <a:pt x="11446" y="19969"/>
                  </a:cubicBezTo>
                  <a:cubicBezTo>
                    <a:pt x="11563" y="18449"/>
                    <a:pt x="12449" y="16995"/>
                    <a:pt x="12265" y="15492"/>
                  </a:cubicBezTo>
                  <a:cubicBezTo>
                    <a:pt x="12031" y="13687"/>
                    <a:pt x="10360" y="12401"/>
                    <a:pt x="9775" y="10680"/>
                  </a:cubicBezTo>
                  <a:cubicBezTo>
                    <a:pt x="9190" y="8959"/>
                    <a:pt x="9742" y="7071"/>
                    <a:pt x="9541" y="5266"/>
                  </a:cubicBezTo>
                  <a:cubicBezTo>
                    <a:pt x="9192" y="2189"/>
                    <a:pt x="7564" y="1"/>
                    <a:pt x="4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4214" y="3848022"/>
              <a:ext cx="348127" cy="484436"/>
            </a:xfrm>
            <a:custGeom>
              <a:avLst/>
              <a:gdLst/>
              <a:ahLst/>
              <a:cxnLst/>
              <a:rect l="l" t="t" r="r" b="b"/>
              <a:pathLst>
                <a:path w="10862" h="15115" extrusionOk="0">
                  <a:moveTo>
                    <a:pt x="301" y="1"/>
                  </a:moveTo>
                  <a:cubicBezTo>
                    <a:pt x="1" y="3008"/>
                    <a:pt x="1321" y="6534"/>
                    <a:pt x="2874" y="9124"/>
                  </a:cubicBezTo>
                  <a:cubicBezTo>
                    <a:pt x="4428" y="11747"/>
                    <a:pt x="6784" y="13785"/>
                    <a:pt x="9591" y="14971"/>
                  </a:cubicBezTo>
                  <a:cubicBezTo>
                    <a:pt x="9775" y="15049"/>
                    <a:pt x="9981" y="15115"/>
                    <a:pt x="10174" y="15115"/>
                  </a:cubicBezTo>
                  <a:cubicBezTo>
                    <a:pt x="10314" y="15115"/>
                    <a:pt x="10448" y="15080"/>
                    <a:pt x="10560" y="14988"/>
                  </a:cubicBezTo>
                  <a:cubicBezTo>
                    <a:pt x="10778" y="14821"/>
                    <a:pt x="10811" y="14504"/>
                    <a:pt x="10811" y="14220"/>
                  </a:cubicBezTo>
                  <a:cubicBezTo>
                    <a:pt x="10861" y="7670"/>
                    <a:pt x="6567" y="1889"/>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564214" y="3848022"/>
              <a:ext cx="348127" cy="484436"/>
            </a:xfrm>
            <a:custGeom>
              <a:avLst/>
              <a:gdLst/>
              <a:ahLst/>
              <a:cxnLst/>
              <a:rect l="l" t="t" r="r" b="b"/>
              <a:pathLst>
                <a:path w="10862" h="15115" extrusionOk="0">
                  <a:moveTo>
                    <a:pt x="301" y="1"/>
                  </a:moveTo>
                  <a:cubicBezTo>
                    <a:pt x="1" y="3008"/>
                    <a:pt x="1321" y="6534"/>
                    <a:pt x="2874" y="9124"/>
                  </a:cubicBezTo>
                  <a:cubicBezTo>
                    <a:pt x="4428" y="11747"/>
                    <a:pt x="6784" y="13785"/>
                    <a:pt x="9591" y="14971"/>
                  </a:cubicBezTo>
                  <a:cubicBezTo>
                    <a:pt x="9775" y="15049"/>
                    <a:pt x="9981" y="15115"/>
                    <a:pt x="10174" y="15115"/>
                  </a:cubicBezTo>
                  <a:cubicBezTo>
                    <a:pt x="10314" y="15115"/>
                    <a:pt x="10448" y="15080"/>
                    <a:pt x="10560" y="14988"/>
                  </a:cubicBezTo>
                  <a:cubicBezTo>
                    <a:pt x="10778" y="14821"/>
                    <a:pt x="10811" y="14504"/>
                    <a:pt x="10811" y="14220"/>
                  </a:cubicBezTo>
                  <a:cubicBezTo>
                    <a:pt x="10861" y="7670"/>
                    <a:pt x="6567" y="1889"/>
                    <a:pt x="301" y="1"/>
                  </a:cubicBez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p:nvPr/>
          </p:nvSpPr>
          <p:spPr>
            <a:xfrm>
              <a:off x="696485" y="4021541"/>
              <a:ext cx="296719" cy="507159"/>
            </a:xfrm>
            <a:custGeom>
              <a:avLst/>
              <a:gdLst/>
              <a:ahLst/>
              <a:cxnLst/>
              <a:rect l="l" t="t" r="r" b="b"/>
              <a:pathLst>
                <a:path w="9258" h="15824" extrusionOk="0">
                  <a:moveTo>
                    <a:pt x="1" y="0"/>
                  </a:moveTo>
                  <a:lnTo>
                    <a:pt x="1" y="0"/>
                  </a:lnTo>
                  <a:cubicBezTo>
                    <a:pt x="34" y="67"/>
                    <a:pt x="67" y="117"/>
                    <a:pt x="118" y="167"/>
                  </a:cubicBezTo>
                  <a:lnTo>
                    <a:pt x="435" y="585"/>
                  </a:lnTo>
                  <a:cubicBezTo>
                    <a:pt x="719" y="953"/>
                    <a:pt x="1120" y="1487"/>
                    <a:pt x="1621" y="2172"/>
                  </a:cubicBezTo>
                  <a:cubicBezTo>
                    <a:pt x="2891" y="3910"/>
                    <a:pt x="4077" y="5731"/>
                    <a:pt x="5180" y="7603"/>
                  </a:cubicBezTo>
                  <a:cubicBezTo>
                    <a:pt x="6266" y="9474"/>
                    <a:pt x="7269" y="11395"/>
                    <a:pt x="8171" y="13367"/>
                  </a:cubicBezTo>
                  <a:cubicBezTo>
                    <a:pt x="8505" y="14119"/>
                    <a:pt x="8773" y="14737"/>
                    <a:pt x="8956" y="15171"/>
                  </a:cubicBezTo>
                  <a:cubicBezTo>
                    <a:pt x="9040" y="15372"/>
                    <a:pt x="9107" y="15539"/>
                    <a:pt x="9174" y="15656"/>
                  </a:cubicBezTo>
                  <a:cubicBezTo>
                    <a:pt x="9190" y="15723"/>
                    <a:pt x="9224" y="15773"/>
                    <a:pt x="9257" y="15823"/>
                  </a:cubicBezTo>
                  <a:cubicBezTo>
                    <a:pt x="9240" y="15773"/>
                    <a:pt x="9224" y="15706"/>
                    <a:pt x="9207" y="15656"/>
                  </a:cubicBezTo>
                  <a:cubicBezTo>
                    <a:pt x="9157" y="15522"/>
                    <a:pt x="9090" y="15355"/>
                    <a:pt x="9023" y="15138"/>
                  </a:cubicBezTo>
                  <a:cubicBezTo>
                    <a:pt x="8856" y="14704"/>
                    <a:pt x="8605" y="14085"/>
                    <a:pt x="8271" y="13317"/>
                  </a:cubicBezTo>
                  <a:cubicBezTo>
                    <a:pt x="7402" y="11329"/>
                    <a:pt x="6417" y="9390"/>
                    <a:pt x="5331" y="7502"/>
                  </a:cubicBezTo>
                  <a:cubicBezTo>
                    <a:pt x="4228" y="5631"/>
                    <a:pt x="3025" y="3827"/>
                    <a:pt x="1705" y="2089"/>
                  </a:cubicBezTo>
                  <a:cubicBezTo>
                    <a:pt x="1204" y="1437"/>
                    <a:pt x="786" y="903"/>
                    <a:pt x="485" y="552"/>
                  </a:cubicBezTo>
                  <a:lnTo>
                    <a:pt x="134" y="134"/>
                  </a:lnTo>
                  <a:cubicBezTo>
                    <a:pt x="101" y="84"/>
                    <a:pt x="51" y="5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931027" y="3611333"/>
              <a:ext cx="64292" cy="909867"/>
            </a:xfrm>
            <a:custGeom>
              <a:avLst/>
              <a:gdLst/>
              <a:ahLst/>
              <a:cxnLst/>
              <a:rect l="l" t="t" r="r" b="b"/>
              <a:pathLst>
                <a:path w="2006" h="28389" extrusionOk="0">
                  <a:moveTo>
                    <a:pt x="1" y="1"/>
                  </a:moveTo>
                  <a:cubicBezTo>
                    <a:pt x="1" y="101"/>
                    <a:pt x="1" y="201"/>
                    <a:pt x="1" y="301"/>
                  </a:cubicBezTo>
                  <a:cubicBezTo>
                    <a:pt x="18" y="502"/>
                    <a:pt x="18" y="769"/>
                    <a:pt x="34" y="1120"/>
                  </a:cubicBezTo>
                  <a:cubicBezTo>
                    <a:pt x="68" y="1855"/>
                    <a:pt x="118" y="2891"/>
                    <a:pt x="168" y="4178"/>
                  </a:cubicBezTo>
                  <a:cubicBezTo>
                    <a:pt x="302" y="6734"/>
                    <a:pt x="519" y="10293"/>
                    <a:pt x="786" y="14220"/>
                  </a:cubicBezTo>
                  <a:cubicBezTo>
                    <a:pt x="1070" y="18129"/>
                    <a:pt x="1354" y="21671"/>
                    <a:pt x="1588" y="24245"/>
                  </a:cubicBezTo>
                  <a:cubicBezTo>
                    <a:pt x="1705" y="25514"/>
                    <a:pt x="1805" y="26550"/>
                    <a:pt x="1872" y="27269"/>
                  </a:cubicBezTo>
                  <a:cubicBezTo>
                    <a:pt x="1906" y="27620"/>
                    <a:pt x="1939" y="27904"/>
                    <a:pt x="1956" y="28104"/>
                  </a:cubicBezTo>
                  <a:cubicBezTo>
                    <a:pt x="1973" y="28204"/>
                    <a:pt x="1989" y="28288"/>
                    <a:pt x="2006" y="28388"/>
                  </a:cubicBezTo>
                  <a:cubicBezTo>
                    <a:pt x="2006" y="28288"/>
                    <a:pt x="2006" y="28188"/>
                    <a:pt x="1989" y="28104"/>
                  </a:cubicBezTo>
                  <a:cubicBezTo>
                    <a:pt x="1973" y="27887"/>
                    <a:pt x="1956" y="27620"/>
                    <a:pt x="1939" y="27269"/>
                  </a:cubicBezTo>
                  <a:cubicBezTo>
                    <a:pt x="1889" y="26534"/>
                    <a:pt x="1805" y="25498"/>
                    <a:pt x="1705" y="24228"/>
                  </a:cubicBezTo>
                  <a:cubicBezTo>
                    <a:pt x="1505" y="21671"/>
                    <a:pt x="1237" y="18113"/>
                    <a:pt x="953" y="14203"/>
                  </a:cubicBezTo>
                  <a:cubicBezTo>
                    <a:pt x="686" y="10276"/>
                    <a:pt x="452" y="6734"/>
                    <a:pt x="302" y="4161"/>
                  </a:cubicBezTo>
                  <a:cubicBezTo>
                    <a:pt x="218" y="2891"/>
                    <a:pt x="151" y="1855"/>
                    <a:pt x="101" y="1120"/>
                  </a:cubicBezTo>
                  <a:cubicBezTo>
                    <a:pt x="68" y="769"/>
                    <a:pt x="51" y="502"/>
                    <a:pt x="34" y="301"/>
                  </a:cubicBezTo>
                  <a:cubicBezTo>
                    <a:pt x="34" y="201"/>
                    <a:pt x="18" y="10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842697" y="4391558"/>
              <a:ext cx="240984" cy="292969"/>
            </a:xfrm>
            <a:custGeom>
              <a:avLst/>
              <a:gdLst/>
              <a:ahLst/>
              <a:cxnLst/>
              <a:rect l="l" t="t" r="r" b="b"/>
              <a:pathLst>
                <a:path w="7519" h="9141" extrusionOk="0">
                  <a:moveTo>
                    <a:pt x="0" y="1"/>
                  </a:moveTo>
                  <a:lnTo>
                    <a:pt x="301" y="5715"/>
                  </a:lnTo>
                  <a:cubicBezTo>
                    <a:pt x="401" y="7636"/>
                    <a:pt x="1988" y="9140"/>
                    <a:pt x="3910" y="9140"/>
                  </a:cubicBezTo>
                  <a:cubicBezTo>
                    <a:pt x="5898" y="9140"/>
                    <a:pt x="7519" y="7520"/>
                    <a:pt x="7519" y="5531"/>
                  </a:cubicBezTo>
                  <a:lnTo>
                    <a:pt x="75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7805912" y="4279127"/>
            <a:ext cx="1022844" cy="394696"/>
            <a:chOff x="7805912" y="4279127"/>
            <a:chExt cx="1022844" cy="394696"/>
          </a:xfrm>
        </p:grpSpPr>
        <p:sp>
          <p:nvSpPr>
            <p:cNvPr id="253" name="Google Shape;253;p15"/>
            <p:cNvSpPr/>
            <p:nvPr/>
          </p:nvSpPr>
          <p:spPr>
            <a:xfrm>
              <a:off x="7846071" y="4365341"/>
              <a:ext cx="949481" cy="308481"/>
            </a:xfrm>
            <a:custGeom>
              <a:avLst/>
              <a:gdLst/>
              <a:ahLst/>
              <a:cxnLst/>
              <a:rect l="l" t="t" r="r" b="b"/>
              <a:pathLst>
                <a:path w="29625" h="9625" extrusionOk="0">
                  <a:moveTo>
                    <a:pt x="1" y="0"/>
                  </a:moveTo>
                  <a:lnTo>
                    <a:pt x="1" y="9624"/>
                  </a:lnTo>
                  <a:lnTo>
                    <a:pt x="29625" y="9624"/>
                  </a:lnTo>
                  <a:lnTo>
                    <a:pt x="296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7805912" y="4279127"/>
              <a:ext cx="1022844" cy="86247"/>
            </a:xfrm>
            <a:custGeom>
              <a:avLst/>
              <a:gdLst/>
              <a:ahLst/>
              <a:cxnLst/>
              <a:rect l="l" t="t" r="r" b="b"/>
              <a:pathLst>
                <a:path w="31914" h="2691" extrusionOk="0">
                  <a:moveTo>
                    <a:pt x="1" y="0"/>
                  </a:moveTo>
                  <a:lnTo>
                    <a:pt x="1" y="2690"/>
                  </a:lnTo>
                  <a:lnTo>
                    <a:pt x="31914" y="2690"/>
                  </a:lnTo>
                  <a:lnTo>
                    <a:pt x="319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8297527" y="4279127"/>
              <a:ext cx="531229" cy="394696"/>
            </a:xfrm>
            <a:custGeom>
              <a:avLst/>
              <a:gdLst/>
              <a:ahLst/>
              <a:cxnLst/>
              <a:rect l="l" t="t" r="r" b="b"/>
              <a:pathLst>
                <a:path w="16575" h="12315" extrusionOk="0">
                  <a:moveTo>
                    <a:pt x="0" y="0"/>
                  </a:moveTo>
                  <a:lnTo>
                    <a:pt x="0" y="2439"/>
                  </a:lnTo>
                  <a:lnTo>
                    <a:pt x="618" y="12314"/>
                  </a:lnTo>
                  <a:lnTo>
                    <a:pt x="15539" y="12314"/>
                  </a:lnTo>
                  <a:lnTo>
                    <a:pt x="15539" y="2690"/>
                  </a:lnTo>
                  <a:lnTo>
                    <a:pt x="16575" y="2690"/>
                  </a:lnTo>
                  <a:lnTo>
                    <a:pt x="165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7978886" y="4415115"/>
              <a:ext cx="192268" cy="46088"/>
            </a:xfrm>
            <a:custGeom>
              <a:avLst/>
              <a:gdLst/>
              <a:ahLst/>
              <a:cxnLst/>
              <a:rect l="l" t="t" r="r" b="b"/>
              <a:pathLst>
                <a:path w="5999" h="1438" extrusionOk="0">
                  <a:moveTo>
                    <a:pt x="0" y="1"/>
                  </a:moveTo>
                  <a:lnTo>
                    <a:pt x="0" y="1438"/>
                  </a:lnTo>
                  <a:lnTo>
                    <a:pt x="5999" y="1438"/>
                  </a:lnTo>
                  <a:lnTo>
                    <a:pt x="59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7953726" y="4519566"/>
              <a:ext cx="247426" cy="98009"/>
            </a:xfrm>
            <a:custGeom>
              <a:avLst/>
              <a:gdLst/>
              <a:ahLst/>
              <a:cxnLst/>
              <a:rect l="l" t="t" r="r" b="b"/>
              <a:pathLst>
                <a:path w="7720" h="3058" extrusionOk="0">
                  <a:moveTo>
                    <a:pt x="0" y="0"/>
                  </a:moveTo>
                  <a:lnTo>
                    <a:pt x="0" y="3058"/>
                  </a:lnTo>
                  <a:lnTo>
                    <a:pt x="7720" y="3058"/>
                  </a:lnTo>
                  <a:lnTo>
                    <a:pt x="7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15"/>
          <p:cNvGrpSpPr/>
          <p:nvPr/>
        </p:nvGrpSpPr>
        <p:grpSpPr>
          <a:xfrm>
            <a:off x="8043992" y="3722915"/>
            <a:ext cx="509851" cy="559625"/>
            <a:chOff x="1203067" y="4113653"/>
            <a:chExt cx="509851" cy="559625"/>
          </a:xfrm>
        </p:grpSpPr>
        <p:sp>
          <p:nvSpPr>
            <p:cNvPr id="259" name="Google Shape;259;p15"/>
            <p:cNvSpPr/>
            <p:nvPr/>
          </p:nvSpPr>
          <p:spPr>
            <a:xfrm>
              <a:off x="1251270" y="4223424"/>
              <a:ext cx="419342" cy="149962"/>
            </a:xfrm>
            <a:custGeom>
              <a:avLst/>
              <a:gdLst/>
              <a:ahLst/>
              <a:cxnLst/>
              <a:rect l="l" t="t" r="r" b="b"/>
              <a:pathLst>
                <a:path w="13084" h="4679" extrusionOk="0">
                  <a:moveTo>
                    <a:pt x="1" y="0"/>
                  </a:moveTo>
                  <a:lnTo>
                    <a:pt x="51" y="3626"/>
                  </a:lnTo>
                  <a:lnTo>
                    <a:pt x="13083" y="4679"/>
                  </a:lnTo>
                  <a:lnTo>
                    <a:pt x="12682" y="110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1338574" y="4276435"/>
              <a:ext cx="255983" cy="42338"/>
            </a:xfrm>
            <a:custGeom>
              <a:avLst/>
              <a:gdLst/>
              <a:ahLst/>
              <a:cxnLst/>
              <a:rect l="l" t="t" r="r" b="b"/>
              <a:pathLst>
                <a:path w="7987" h="1321" extrusionOk="0">
                  <a:moveTo>
                    <a:pt x="50" y="0"/>
                  </a:moveTo>
                  <a:lnTo>
                    <a:pt x="0" y="652"/>
                  </a:lnTo>
                  <a:lnTo>
                    <a:pt x="7937" y="1320"/>
                  </a:lnTo>
                  <a:lnTo>
                    <a:pt x="7987" y="669"/>
                  </a:lnTo>
                  <a:lnTo>
                    <a:pt x="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1204157" y="4113653"/>
              <a:ext cx="416650" cy="142462"/>
            </a:xfrm>
            <a:custGeom>
              <a:avLst/>
              <a:gdLst/>
              <a:ahLst/>
              <a:cxnLst/>
              <a:rect l="l" t="t" r="r" b="b"/>
              <a:pathLst>
                <a:path w="13000" h="4445" extrusionOk="0">
                  <a:moveTo>
                    <a:pt x="0" y="0"/>
                  </a:moveTo>
                  <a:lnTo>
                    <a:pt x="0" y="3609"/>
                  </a:lnTo>
                  <a:lnTo>
                    <a:pt x="13000" y="4445"/>
                  </a:lnTo>
                  <a:lnTo>
                    <a:pt x="13000" y="4445"/>
                  </a:lnTo>
                  <a:lnTo>
                    <a:pt x="12665" y="122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1204157" y="4129165"/>
              <a:ext cx="395753" cy="107688"/>
            </a:xfrm>
            <a:custGeom>
              <a:avLst/>
              <a:gdLst/>
              <a:ahLst/>
              <a:cxnLst/>
              <a:rect l="l" t="t" r="r" b="b"/>
              <a:pathLst>
                <a:path w="12348" h="3360" extrusionOk="0">
                  <a:moveTo>
                    <a:pt x="0" y="1"/>
                  </a:moveTo>
                  <a:lnTo>
                    <a:pt x="0" y="2440"/>
                  </a:lnTo>
                  <a:lnTo>
                    <a:pt x="12348" y="3359"/>
                  </a:lnTo>
                  <a:lnTo>
                    <a:pt x="12131" y="11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1207362" y="4157689"/>
              <a:ext cx="362582" cy="37210"/>
            </a:xfrm>
            <a:custGeom>
              <a:avLst/>
              <a:gdLst/>
              <a:ahLst/>
              <a:cxnLst/>
              <a:rect l="l" t="t" r="r" b="b"/>
              <a:pathLst>
                <a:path w="11313" h="1161" extrusionOk="0">
                  <a:moveTo>
                    <a:pt x="226" y="0"/>
                  </a:moveTo>
                  <a:cubicBezTo>
                    <a:pt x="151" y="0"/>
                    <a:pt x="76" y="5"/>
                    <a:pt x="1" y="13"/>
                  </a:cubicBezTo>
                  <a:cubicBezTo>
                    <a:pt x="134" y="46"/>
                    <a:pt x="285" y="80"/>
                    <a:pt x="435" y="80"/>
                  </a:cubicBezTo>
                  <a:lnTo>
                    <a:pt x="1655" y="230"/>
                  </a:lnTo>
                  <a:cubicBezTo>
                    <a:pt x="2674" y="347"/>
                    <a:pt x="4077" y="514"/>
                    <a:pt x="5648" y="665"/>
                  </a:cubicBezTo>
                  <a:cubicBezTo>
                    <a:pt x="7202" y="832"/>
                    <a:pt x="8622" y="949"/>
                    <a:pt x="9641" y="1049"/>
                  </a:cubicBezTo>
                  <a:lnTo>
                    <a:pt x="10861" y="1132"/>
                  </a:lnTo>
                  <a:cubicBezTo>
                    <a:pt x="10949" y="1152"/>
                    <a:pt x="11037" y="1160"/>
                    <a:pt x="11125" y="1160"/>
                  </a:cubicBezTo>
                  <a:cubicBezTo>
                    <a:pt x="11188" y="1160"/>
                    <a:pt x="11250" y="1156"/>
                    <a:pt x="11312" y="1149"/>
                  </a:cubicBezTo>
                  <a:cubicBezTo>
                    <a:pt x="11162" y="1116"/>
                    <a:pt x="11011" y="1082"/>
                    <a:pt x="10861" y="1066"/>
                  </a:cubicBezTo>
                  <a:lnTo>
                    <a:pt x="9658" y="932"/>
                  </a:lnTo>
                  <a:cubicBezTo>
                    <a:pt x="8639" y="798"/>
                    <a:pt x="7219" y="648"/>
                    <a:pt x="5665" y="497"/>
                  </a:cubicBezTo>
                  <a:cubicBezTo>
                    <a:pt x="4094" y="330"/>
                    <a:pt x="2691" y="197"/>
                    <a:pt x="1655" y="113"/>
                  </a:cubicBezTo>
                  <a:lnTo>
                    <a:pt x="452" y="13"/>
                  </a:lnTo>
                  <a:cubicBezTo>
                    <a:pt x="376" y="5"/>
                    <a:pt x="301"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1203067" y="4178586"/>
              <a:ext cx="365787" cy="26121"/>
            </a:xfrm>
            <a:custGeom>
              <a:avLst/>
              <a:gdLst/>
              <a:ahLst/>
              <a:cxnLst/>
              <a:rect l="l" t="t" r="r" b="b"/>
              <a:pathLst>
                <a:path w="11413" h="815" extrusionOk="0">
                  <a:moveTo>
                    <a:pt x="226" y="0"/>
                  </a:moveTo>
                  <a:cubicBezTo>
                    <a:pt x="151" y="0"/>
                    <a:pt x="76" y="4"/>
                    <a:pt x="1" y="13"/>
                  </a:cubicBezTo>
                  <a:cubicBezTo>
                    <a:pt x="135" y="46"/>
                    <a:pt x="285" y="63"/>
                    <a:pt x="435" y="79"/>
                  </a:cubicBezTo>
                  <a:lnTo>
                    <a:pt x="1655" y="196"/>
                  </a:lnTo>
                  <a:cubicBezTo>
                    <a:pt x="2691" y="280"/>
                    <a:pt x="4128" y="380"/>
                    <a:pt x="5698" y="497"/>
                  </a:cubicBezTo>
                  <a:cubicBezTo>
                    <a:pt x="7269" y="597"/>
                    <a:pt x="8706" y="698"/>
                    <a:pt x="9742" y="748"/>
                  </a:cubicBezTo>
                  <a:lnTo>
                    <a:pt x="10962" y="815"/>
                  </a:lnTo>
                  <a:lnTo>
                    <a:pt x="11413" y="815"/>
                  </a:lnTo>
                  <a:cubicBezTo>
                    <a:pt x="11262" y="764"/>
                    <a:pt x="11112" y="748"/>
                    <a:pt x="10962" y="748"/>
                  </a:cubicBezTo>
                  <a:lnTo>
                    <a:pt x="9742" y="631"/>
                  </a:lnTo>
                  <a:cubicBezTo>
                    <a:pt x="8706" y="547"/>
                    <a:pt x="7286" y="430"/>
                    <a:pt x="5715" y="330"/>
                  </a:cubicBezTo>
                  <a:cubicBezTo>
                    <a:pt x="4128" y="213"/>
                    <a:pt x="2708" y="130"/>
                    <a:pt x="1672" y="63"/>
                  </a:cubicBezTo>
                  <a:lnTo>
                    <a:pt x="452" y="13"/>
                  </a:lnTo>
                  <a:cubicBezTo>
                    <a:pt x="377" y="4"/>
                    <a:pt x="302"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1256110" y="4330535"/>
              <a:ext cx="418252" cy="138168"/>
            </a:xfrm>
            <a:custGeom>
              <a:avLst/>
              <a:gdLst/>
              <a:ahLst/>
              <a:cxnLst/>
              <a:rect l="l" t="t" r="r" b="b"/>
              <a:pathLst>
                <a:path w="13050" h="4311" extrusionOk="0">
                  <a:moveTo>
                    <a:pt x="0" y="0"/>
                  </a:moveTo>
                  <a:lnTo>
                    <a:pt x="33" y="3626"/>
                  </a:lnTo>
                  <a:lnTo>
                    <a:pt x="13049" y="4311"/>
                  </a:lnTo>
                  <a:lnTo>
                    <a:pt x="12682" y="1086"/>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1296268" y="4334798"/>
              <a:ext cx="7532" cy="114098"/>
            </a:xfrm>
            <a:custGeom>
              <a:avLst/>
              <a:gdLst/>
              <a:ahLst/>
              <a:cxnLst/>
              <a:rect l="l" t="t" r="r" b="b"/>
              <a:pathLst>
                <a:path w="235" h="3560" extrusionOk="0">
                  <a:moveTo>
                    <a:pt x="52" y="0"/>
                  </a:moveTo>
                  <a:cubicBezTo>
                    <a:pt x="51" y="0"/>
                    <a:pt x="51" y="1"/>
                    <a:pt x="50" y="1"/>
                  </a:cubicBezTo>
                  <a:cubicBezTo>
                    <a:pt x="0" y="1"/>
                    <a:pt x="0" y="803"/>
                    <a:pt x="34" y="1788"/>
                  </a:cubicBezTo>
                  <a:cubicBezTo>
                    <a:pt x="67" y="2764"/>
                    <a:pt x="132" y="3560"/>
                    <a:pt x="182" y="3560"/>
                  </a:cubicBezTo>
                  <a:cubicBezTo>
                    <a:pt x="183" y="3560"/>
                    <a:pt x="183" y="3560"/>
                    <a:pt x="184" y="3560"/>
                  </a:cubicBezTo>
                  <a:cubicBezTo>
                    <a:pt x="234" y="3560"/>
                    <a:pt x="234" y="2758"/>
                    <a:pt x="201" y="1772"/>
                  </a:cubicBezTo>
                  <a:cubicBezTo>
                    <a:pt x="168" y="796"/>
                    <a:pt x="102"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1315530" y="4335887"/>
              <a:ext cx="6474" cy="114066"/>
            </a:xfrm>
            <a:custGeom>
              <a:avLst/>
              <a:gdLst/>
              <a:ahLst/>
              <a:cxnLst/>
              <a:rect l="l" t="t" r="r" b="b"/>
              <a:pathLst>
                <a:path w="202" h="3559" extrusionOk="0">
                  <a:moveTo>
                    <a:pt x="68" y="0"/>
                  </a:moveTo>
                  <a:cubicBezTo>
                    <a:pt x="17" y="0"/>
                    <a:pt x="1" y="802"/>
                    <a:pt x="17" y="1788"/>
                  </a:cubicBezTo>
                  <a:cubicBezTo>
                    <a:pt x="34" y="2774"/>
                    <a:pt x="84" y="3559"/>
                    <a:pt x="134" y="3559"/>
                  </a:cubicBezTo>
                  <a:cubicBezTo>
                    <a:pt x="184" y="3559"/>
                    <a:pt x="201" y="2757"/>
                    <a:pt x="184" y="1771"/>
                  </a:cubicBezTo>
                  <a:cubicBezTo>
                    <a:pt x="168" y="802"/>
                    <a:pt x="101"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1354631" y="4386751"/>
              <a:ext cx="226017" cy="18781"/>
            </a:xfrm>
            <a:custGeom>
              <a:avLst/>
              <a:gdLst/>
              <a:ahLst/>
              <a:cxnLst/>
              <a:rect l="l" t="t" r="r" b="b"/>
              <a:pathLst>
                <a:path w="7052" h="586" extrusionOk="0">
                  <a:moveTo>
                    <a:pt x="0" y="0"/>
                  </a:moveTo>
                  <a:lnTo>
                    <a:pt x="0" y="0"/>
                  </a:lnTo>
                  <a:cubicBezTo>
                    <a:pt x="1810" y="206"/>
                    <a:pt x="3890" y="333"/>
                    <a:pt x="5815" y="483"/>
                  </a:cubicBezTo>
                  <a:lnTo>
                    <a:pt x="5815" y="483"/>
                  </a:lnTo>
                  <a:lnTo>
                    <a:pt x="0" y="0"/>
                  </a:lnTo>
                  <a:close/>
                  <a:moveTo>
                    <a:pt x="5815" y="483"/>
                  </a:moveTo>
                  <a:lnTo>
                    <a:pt x="7051" y="585"/>
                  </a:lnTo>
                  <a:cubicBezTo>
                    <a:pt x="6650" y="549"/>
                    <a:pt x="6236" y="515"/>
                    <a:pt x="5815" y="4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1354631" y="4386751"/>
              <a:ext cx="226017" cy="19134"/>
            </a:xfrm>
            <a:custGeom>
              <a:avLst/>
              <a:gdLst/>
              <a:ahLst/>
              <a:cxnLst/>
              <a:rect l="l" t="t" r="r" b="b"/>
              <a:pathLst>
                <a:path w="7052" h="597" extrusionOk="0">
                  <a:moveTo>
                    <a:pt x="0" y="0"/>
                  </a:moveTo>
                  <a:cubicBezTo>
                    <a:pt x="335" y="101"/>
                    <a:pt x="669" y="151"/>
                    <a:pt x="1020" y="167"/>
                  </a:cubicBezTo>
                  <a:cubicBezTo>
                    <a:pt x="1655" y="251"/>
                    <a:pt x="2540" y="335"/>
                    <a:pt x="3526" y="401"/>
                  </a:cubicBezTo>
                  <a:cubicBezTo>
                    <a:pt x="4495" y="468"/>
                    <a:pt x="5381" y="535"/>
                    <a:pt x="6015" y="568"/>
                  </a:cubicBezTo>
                  <a:cubicBezTo>
                    <a:pt x="6221" y="588"/>
                    <a:pt x="6427" y="596"/>
                    <a:pt x="6629" y="596"/>
                  </a:cubicBezTo>
                  <a:cubicBezTo>
                    <a:pt x="6772" y="596"/>
                    <a:pt x="6913" y="592"/>
                    <a:pt x="7051" y="585"/>
                  </a:cubicBezTo>
                  <a:cubicBezTo>
                    <a:pt x="6717" y="518"/>
                    <a:pt x="6366" y="468"/>
                    <a:pt x="6032" y="452"/>
                  </a:cubicBezTo>
                  <a:cubicBezTo>
                    <a:pt x="5397" y="385"/>
                    <a:pt x="4512" y="301"/>
                    <a:pt x="3526" y="234"/>
                  </a:cubicBezTo>
                  <a:lnTo>
                    <a:pt x="1036" y="51"/>
                  </a:lnTo>
                  <a:cubicBezTo>
                    <a:pt x="685" y="17"/>
                    <a:pt x="35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1603628" y="4361591"/>
              <a:ext cx="8621" cy="103906"/>
            </a:xfrm>
            <a:custGeom>
              <a:avLst/>
              <a:gdLst/>
              <a:ahLst/>
              <a:cxnLst/>
              <a:rect l="l" t="t" r="r" b="b"/>
              <a:pathLst>
                <a:path w="269" h="3242" extrusionOk="0">
                  <a:moveTo>
                    <a:pt x="51" y="0"/>
                  </a:moveTo>
                  <a:cubicBezTo>
                    <a:pt x="1" y="0"/>
                    <a:pt x="1" y="719"/>
                    <a:pt x="51" y="1621"/>
                  </a:cubicBezTo>
                  <a:cubicBezTo>
                    <a:pt x="101" y="2523"/>
                    <a:pt x="168" y="3242"/>
                    <a:pt x="218" y="3242"/>
                  </a:cubicBezTo>
                  <a:cubicBezTo>
                    <a:pt x="268" y="3242"/>
                    <a:pt x="268" y="2506"/>
                    <a:pt x="218" y="1621"/>
                  </a:cubicBezTo>
                  <a:cubicBezTo>
                    <a:pt x="185" y="719"/>
                    <a:pt x="101"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1623980" y="4362649"/>
              <a:ext cx="12884" cy="103906"/>
            </a:xfrm>
            <a:custGeom>
              <a:avLst/>
              <a:gdLst/>
              <a:ahLst/>
              <a:cxnLst/>
              <a:rect l="l" t="t" r="r" b="b"/>
              <a:pathLst>
                <a:path w="402" h="3242" extrusionOk="0">
                  <a:moveTo>
                    <a:pt x="34" y="1"/>
                  </a:moveTo>
                  <a:cubicBezTo>
                    <a:pt x="1" y="1"/>
                    <a:pt x="34" y="736"/>
                    <a:pt x="118" y="1638"/>
                  </a:cubicBezTo>
                  <a:cubicBezTo>
                    <a:pt x="201" y="2523"/>
                    <a:pt x="318" y="3242"/>
                    <a:pt x="368" y="3242"/>
                  </a:cubicBezTo>
                  <a:cubicBezTo>
                    <a:pt x="402" y="3242"/>
                    <a:pt x="368" y="2507"/>
                    <a:pt x="285" y="1621"/>
                  </a:cubicBezTo>
                  <a:cubicBezTo>
                    <a:pt x="201" y="719"/>
                    <a:pt x="84"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1414597" y="4413000"/>
              <a:ext cx="115188" cy="5897"/>
            </a:xfrm>
            <a:custGeom>
              <a:avLst/>
              <a:gdLst/>
              <a:ahLst/>
              <a:cxnLst/>
              <a:rect l="l" t="t" r="r" b="b"/>
              <a:pathLst>
                <a:path w="3594" h="184" extrusionOk="0">
                  <a:moveTo>
                    <a:pt x="1" y="0"/>
                  </a:moveTo>
                  <a:lnTo>
                    <a:pt x="1" y="0"/>
                  </a:lnTo>
                  <a:cubicBezTo>
                    <a:pt x="1404" y="100"/>
                    <a:pt x="2474" y="167"/>
                    <a:pt x="3593" y="18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1414597" y="4411846"/>
              <a:ext cx="115188" cy="8269"/>
            </a:xfrm>
            <a:custGeom>
              <a:avLst/>
              <a:gdLst/>
              <a:ahLst/>
              <a:cxnLst/>
              <a:rect l="l" t="t" r="r" b="b"/>
              <a:pathLst>
                <a:path w="3594" h="258" extrusionOk="0">
                  <a:moveTo>
                    <a:pt x="471" y="0"/>
                  </a:moveTo>
                  <a:cubicBezTo>
                    <a:pt x="185" y="0"/>
                    <a:pt x="9" y="13"/>
                    <a:pt x="1" y="36"/>
                  </a:cubicBezTo>
                  <a:cubicBezTo>
                    <a:pt x="1" y="86"/>
                    <a:pt x="803" y="170"/>
                    <a:pt x="1789" y="220"/>
                  </a:cubicBezTo>
                  <a:cubicBezTo>
                    <a:pt x="2281" y="245"/>
                    <a:pt x="2728" y="257"/>
                    <a:pt x="3054" y="257"/>
                  </a:cubicBezTo>
                  <a:cubicBezTo>
                    <a:pt x="3380" y="257"/>
                    <a:pt x="3585" y="245"/>
                    <a:pt x="3593" y="220"/>
                  </a:cubicBezTo>
                  <a:cubicBezTo>
                    <a:pt x="3593" y="186"/>
                    <a:pt x="2791" y="103"/>
                    <a:pt x="1805" y="53"/>
                  </a:cubicBezTo>
                  <a:cubicBezTo>
                    <a:pt x="1277" y="17"/>
                    <a:pt x="801" y="0"/>
                    <a:pt x="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1276974" y="4557577"/>
              <a:ext cx="425239" cy="115700"/>
            </a:xfrm>
            <a:custGeom>
              <a:avLst/>
              <a:gdLst/>
              <a:ahLst/>
              <a:cxnLst/>
              <a:rect l="l" t="t" r="r" b="b"/>
              <a:pathLst>
                <a:path w="13268" h="3610" extrusionOk="0">
                  <a:moveTo>
                    <a:pt x="1" y="0"/>
                  </a:moveTo>
                  <a:lnTo>
                    <a:pt x="235" y="3609"/>
                  </a:lnTo>
                  <a:lnTo>
                    <a:pt x="13267" y="3609"/>
                  </a:lnTo>
                  <a:lnTo>
                    <a:pt x="12733" y="401"/>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1293576" y="4573634"/>
              <a:ext cx="404343" cy="85189"/>
            </a:xfrm>
            <a:custGeom>
              <a:avLst/>
              <a:gdLst/>
              <a:ahLst/>
              <a:cxnLst/>
              <a:rect l="l" t="t" r="r" b="b"/>
              <a:pathLst>
                <a:path w="12616" h="2658" extrusionOk="0">
                  <a:moveTo>
                    <a:pt x="1" y="1"/>
                  </a:moveTo>
                  <a:lnTo>
                    <a:pt x="235" y="2657"/>
                  </a:lnTo>
                  <a:lnTo>
                    <a:pt x="12616" y="2473"/>
                  </a:lnTo>
                  <a:lnTo>
                    <a:pt x="12265" y="23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1291974" y="4444056"/>
              <a:ext cx="420945" cy="129610"/>
            </a:xfrm>
            <a:custGeom>
              <a:avLst/>
              <a:gdLst/>
              <a:ahLst/>
              <a:cxnLst/>
              <a:rect l="l" t="t" r="r" b="b"/>
              <a:pathLst>
                <a:path w="13134" h="4044" extrusionOk="0">
                  <a:moveTo>
                    <a:pt x="0" y="0"/>
                  </a:moveTo>
                  <a:lnTo>
                    <a:pt x="117" y="3609"/>
                  </a:lnTo>
                  <a:lnTo>
                    <a:pt x="13133" y="4044"/>
                  </a:lnTo>
                  <a:lnTo>
                    <a:pt x="12716" y="81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1380880" y="4494375"/>
              <a:ext cx="255983" cy="37531"/>
            </a:xfrm>
            <a:custGeom>
              <a:avLst/>
              <a:gdLst/>
              <a:ahLst/>
              <a:cxnLst/>
              <a:rect l="l" t="t" r="r" b="b"/>
              <a:pathLst>
                <a:path w="7987" h="1171" extrusionOk="0">
                  <a:moveTo>
                    <a:pt x="34" y="1"/>
                  </a:moveTo>
                  <a:lnTo>
                    <a:pt x="0" y="652"/>
                  </a:lnTo>
                  <a:lnTo>
                    <a:pt x="7937" y="1170"/>
                  </a:lnTo>
                  <a:lnTo>
                    <a:pt x="7987" y="519"/>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1294666" y="4608441"/>
              <a:ext cx="396298" cy="5929"/>
            </a:xfrm>
            <a:custGeom>
              <a:avLst/>
              <a:gdLst/>
              <a:ahLst/>
              <a:cxnLst/>
              <a:rect l="l" t="t" r="r" b="b"/>
              <a:pathLst>
                <a:path w="12365" h="185" extrusionOk="0">
                  <a:moveTo>
                    <a:pt x="6182" y="1"/>
                  </a:moveTo>
                  <a:cubicBezTo>
                    <a:pt x="4461" y="17"/>
                    <a:pt x="2924" y="34"/>
                    <a:pt x="1805" y="51"/>
                  </a:cubicBezTo>
                  <a:lnTo>
                    <a:pt x="485" y="84"/>
                  </a:lnTo>
                  <a:cubicBezTo>
                    <a:pt x="318" y="84"/>
                    <a:pt x="150" y="84"/>
                    <a:pt x="0" y="118"/>
                  </a:cubicBezTo>
                  <a:cubicBezTo>
                    <a:pt x="150" y="151"/>
                    <a:pt x="318" y="151"/>
                    <a:pt x="485" y="151"/>
                  </a:cubicBezTo>
                  <a:lnTo>
                    <a:pt x="1805" y="168"/>
                  </a:lnTo>
                  <a:cubicBezTo>
                    <a:pt x="2924" y="184"/>
                    <a:pt x="4478" y="184"/>
                    <a:pt x="6182" y="184"/>
                  </a:cubicBezTo>
                  <a:cubicBezTo>
                    <a:pt x="7886" y="168"/>
                    <a:pt x="9424" y="151"/>
                    <a:pt x="10543" y="134"/>
                  </a:cubicBezTo>
                  <a:lnTo>
                    <a:pt x="11880" y="101"/>
                  </a:lnTo>
                  <a:cubicBezTo>
                    <a:pt x="12030" y="101"/>
                    <a:pt x="12197" y="101"/>
                    <a:pt x="12364" y="67"/>
                  </a:cubicBezTo>
                  <a:cubicBezTo>
                    <a:pt x="12197" y="51"/>
                    <a:pt x="12030" y="34"/>
                    <a:pt x="11880" y="34"/>
                  </a:cubicBezTo>
                  <a:lnTo>
                    <a:pt x="10543" y="17"/>
                  </a:lnTo>
                  <a:cubicBezTo>
                    <a:pt x="9424" y="1"/>
                    <a:pt x="7886" y="1"/>
                    <a:pt x="6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1296268" y="4626645"/>
              <a:ext cx="399503" cy="7532"/>
            </a:xfrm>
            <a:custGeom>
              <a:avLst/>
              <a:gdLst/>
              <a:ahLst/>
              <a:cxnLst/>
              <a:rect l="l" t="t" r="r" b="b"/>
              <a:pathLst>
                <a:path w="12465" h="235" extrusionOk="0">
                  <a:moveTo>
                    <a:pt x="501" y="1"/>
                  </a:moveTo>
                  <a:cubicBezTo>
                    <a:pt x="334" y="1"/>
                    <a:pt x="167" y="1"/>
                    <a:pt x="0" y="34"/>
                  </a:cubicBezTo>
                  <a:cubicBezTo>
                    <a:pt x="167" y="68"/>
                    <a:pt x="334" y="68"/>
                    <a:pt x="501" y="68"/>
                  </a:cubicBezTo>
                  <a:lnTo>
                    <a:pt x="1821" y="118"/>
                  </a:lnTo>
                  <a:cubicBezTo>
                    <a:pt x="2958" y="151"/>
                    <a:pt x="4511" y="185"/>
                    <a:pt x="6232" y="201"/>
                  </a:cubicBezTo>
                  <a:cubicBezTo>
                    <a:pt x="7953" y="235"/>
                    <a:pt x="9507" y="235"/>
                    <a:pt x="10627" y="235"/>
                  </a:cubicBezTo>
                  <a:lnTo>
                    <a:pt x="11964" y="235"/>
                  </a:lnTo>
                  <a:cubicBezTo>
                    <a:pt x="12131" y="235"/>
                    <a:pt x="12298" y="235"/>
                    <a:pt x="12465" y="201"/>
                  </a:cubicBezTo>
                  <a:cubicBezTo>
                    <a:pt x="12298" y="168"/>
                    <a:pt x="12131" y="168"/>
                    <a:pt x="11964" y="168"/>
                  </a:cubicBezTo>
                  <a:lnTo>
                    <a:pt x="10627" y="118"/>
                  </a:lnTo>
                  <a:cubicBezTo>
                    <a:pt x="9507" y="84"/>
                    <a:pt x="7953" y="51"/>
                    <a:pt x="6232" y="34"/>
                  </a:cubicBezTo>
                  <a:cubicBezTo>
                    <a:pt x="4511" y="1"/>
                    <a:pt x="295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15"/>
          <p:cNvGrpSpPr/>
          <p:nvPr/>
        </p:nvGrpSpPr>
        <p:grpSpPr>
          <a:xfrm>
            <a:off x="1203067" y="4113653"/>
            <a:ext cx="509851" cy="559625"/>
            <a:chOff x="1203067" y="4113653"/>
            <a:chExt cx="509851" cy="559625"/>
          </a:xfrm>
        </p:grpSpPr>
        <p:sp>
          <p:nvSpPr>
            <p:cNvPr id="281" name="Google Shape;281;p15"/>
            <p:cNvSpPr/>
            <p:nvPr/>
          </p:nvSpPr>
          <p:spPr>
            <a:xfrm>
              <a:off x="1251270" y="4223424"/>
              <a:ext cx="419342" cy="149962"/>
            </a:xfrm>
            <a:custGeom>
              <a:avLst/>
              <a:gdLst/>
              <a:ahLst/>
              <a:cxnLst/>
              <a:rect l="l" t="t" r="r" b="b"/>
              <a:pathLst>
                <a:path w="13084" h="4679" extrusionOk="0">
                  <a:moveTo>
                    <a:pt x="1" y="0"/>
                  </a:moveTo>
                  <a:lnTo>
                    <a:pt x="51" y="3626"/>
                  </a:lnTo>
                  <a:lnTo>
                    <a:pt x="13083" y="4679"/>
                  </a:lnTo>
                  <a:lnTo>
                    <a:pt x="12682" y="110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1338574" y="4276435"/>
              <a:ext cx="255983" cy="42338"/>
            </a:xfrm>
            <a:custGeom>
              <a:avLst/>
              <a:gdLst/>
              <a:ahLst/>
              <a:cxnLst/>
              <a:rect l="l" t="t" r="r" b="b"/>
              <a:pathLst>
                <a:path w="7987" h="1321" extrusionOk="0">
                  <a:moveTo>
                    <a:pt x="50" y="0"/>
                  </a:moveTo>
                  <a:lnTo>
                    <a:pt x="0" y="652"/>
                  </a:lnTo>
                  <a:lnTo>
                    <a:pt x="7937" y="1320"/>
                  </a:lnTo>
                  <a:lnTo>
                    <a:pt x="7987" y="669"/>
                  </a:lnTo>
                  <a:lnTo>
                    <a:pt x="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1204157" y="4113653"/>
              <a:ext cx="416650" cy="142462"/>
            </a:xfrm>
            <a:custGeom>
              <a:avLst/>
              <a:gdLst/>
              <a:ahLst/>
              <a:cxnLst/>
              <a:rect l="l" t="t" r="r" b="b"/>
              <a:pathLst>
                <a:path w="13000" h="4445" extrusionOk="0">
                  <a:moveTo>
                    <a:pt x="0" y="0"/>
                  </a:moveTo>
                  <a:lnTo>
                    <a:pt x="0" y="3609"/>
                  </a:lnTo>
                  <a:lnTo>
                    <a:pt x="13000" y="4445"/>
                  </a:lnTo>
                  <a:lnTo>
                    <a:pt x="13000" y="4445"/>
                  </a:lnTo>
                  <a:lnTo>
                    <a:pt x="12665" y="122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1204157" y="4129165"/>
              <a:ext cx="395753" cy="107688"/>
            </a:xfrm>
            <a:custGeom>
              <a:avLst/>
              <a:gdLst/>
              <a:ahLst/>
              <a:cxnLst/>
              <a:rect l="l" t="t" r="r" b="b"/>
              <a:pathLst>
                <a:path w="12348" h="3360" extrusionOk="0">
                  <a:moveTo>
                    <a:pt x="0" y="1"/>
                  </a:moveTo>
                  <a:lnTo>
                    <a:pt x="0" y="2440"/>
                  </a:lnTo>
                  <a:lnTo>
                    <a:pt x="12348" y="3359"/>
                  </a:lnTo>
                  <a:lnTo>
                    <a:pt x="12131" y="110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1207362" y="4157689"/>
              <a:ext cx="362582" cy="37210"/>
            </a:xfrm>
            <a:custGeom>
              <a:avLst/>
              <a:gdLst/>
              <a:ahLst/>
              <a:cxnLst/>
              <a:rect l="l" t="t" r="r" b="b"/>
              <a:pathLst>
                <a:path w="11313" h="1161" extrusionOk="0">
                  <a:moveTo>
                    <a:pt x="226" y="0"/>
                  </a:moveTo>
                  <a:cubicBezTo>
                    <a:pt x="151" y="0"/>
                    <a:pt x="76" y="5"/>
                    <a:pt x="1" y="13"/>
                  </a:cubicBezTo>
                  <a:cubicBezTo>
                    <a:pt x="134" y="46"/>
                    <a:pt x="285" y="80"/>
                    <a:pt x="435" y="80"/>
                  </a:cubicBezTo>
                  <a:lnTo>
                    <a:pt x="1655" y="230"/>
                  </a:lnTo>
                  <a:cubicBezTo>
                    <a:pt x="2674" y="347"/>
                    <a:pt x="4077" y="514"/>
                    <a:pt x="5648" y="665"/>
                  </a:cubicBezTo>
                  <a:cubicBezTo>
                    <a:pt x="7202" y="832"/>
                    <a:pt x="8622" y="949"/>
                    <a:pt x="9641" y="1049"/>
                  </a:cubicBezTo>
                  <a:lnTo>
                    <a:pt x="10861" y="1132"/>
                  </a:lnTo>
                  <a:cubicBezTo>
                    <a:pt x="10949" y="1152"/>
                    <a:pt x="11037" y="1160"/>
                    <a:pt x="11125" y="1160"/>
                  </a:cubicBezTo>
                  <a:cubicBezTo>
                    <a:pt x="11188" y="1160"/>
                    <a:pt x="11250" y="1156"/>
                    <a:pt x="11312" y="1149"/>
                  </a:cubicBezTo>
                  <a:cubicBezTo>
                    <a:pt x="11162" y="1116"/>
                    <a:pt x="11011" y="1082"/>
                    <a:pt x="10861" y="1066"/>
                  </a:cubicBezTo>
                  <a:lnTo>
                    <a:pt x="9658" y="932"/>
                  </a:lnTo>
                  <a:cubicBezTo>
                    <a:pt x="8639" y="798"/>
                    <a:pt x="7219" y="648"/>
                    <a:pt x="5665" y="497"/>
                  </a:cubicBezTo>
                  <a:cubicBezTo>
                    <a:pt x="4094" y="330"/>
                    <a:pt x="2691" y="197"/>
                    <a:pt x="1655" y="113"/>
                  </a:cubicBezTo>
                  <a:lnTo>
                    <a:pt x="452" y="13"/>
                  </a:lnTo>
                  <a:cubicBezTo>
                    <a:pt x="376" y="5"/>
                    <a:pt x="301"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1203067" y="4178586"/>
              <a:ext cx="365787" cy="26121"/>
            </a:xfrm>
            <a:custGeom>
              <a:avLst/>
              <a:gdLst/>
              <a:ahLst/>
              <a:cxnLst/>
              <a:rect l="l" t="t" r="r" b="b"/>
              <a:pathLst>
                <a:path w="11413" h="815" extrusionOk="0">
                  <a:moveTo>
                    <a:pt x="226" y="0"/>
                  </a:moveTo>
                  <a:cubicBezTo>
                    <a:pt x="151" y="0"/>
                    <a:pt x="76" y="4"/>
                    <a:pt x="1" y="13"/>
                  </a:cubicBezTo>
                  <a:cubicBezTo>
                    <a:pt x="135" y="46"/>
                    <a:pt x="285" y="63"/>
                    <a:pt x="435" y="79"/>
                  </a:cubicBezTo>
                  <a:lnTo>
                    <a:pt x="1655" y="196"/>
                  </a:lnTo>
                  <a:cubicBezTo>
                    <a:pt x="2691" y="280"/>
                    <a:pt x="4128" y="380"/>
                    <a:pt x="5698" y="497"/>
                  </a:cubicBezTo>
                  <a:cubicBezTo>
                    <a:pt x="7269" y="597"/>
                    <a:pt x="8706" y="698"/>
                    <a:pt x="9742" y="748"/>
                  </a:cubicBezTo>
                  <a:lnTo>
                    <a:pt x="10962" y="815"/>
                  </a:lnTo>
                  <a:lnTo>
                    <a:pt x="11413" y="815"/>
                  </a:lnTo>
                  <a:cubicBezTo>
                    <a:pt x="11262" y="764"/>
                    <a:pt x="11112" y="748"/>
                    <a:pt x="10962" y="748"/>
                  </a:cubicBezTo>
                  <a:lnTo>
                    <a:pt x="9742" y="631"/>
                  </a:lnTo>
                  <a:cubicBezTo>
                    <a:pt x="8706" y="547"/>
                    <a:pt x="7286" y="430"/>
                    <a:pt x="5715" y="330"/>
                  </a:cubicBezTo>
                  <a:cubicBezTo>
                    <a:pt x="4128" y="213"/>
                    <a:pt x="2708" y="130"/>
                    <a:pt x="1672" y="63"/>
                  </a:cubicBezTo>
                  <a:lnTo>
                    <a:pt x="452" y="13"/>
                  </a:lnTo>
                  <a:cubicBezTo>
                    <a:pt x="377" y="4"/>
                    <a:pt x="302"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1256110" y="4330535"/>
              <a:ext cx="418252" cy="138168"/>
            </a:xfrm>
            <a:custGeom>
              <a:avLst/>
              <a:gdLst/>
              <a:ahLst/>
              <a:cxnLst/>
              <a:rect l="l" t="t" r="r" b="b"/>
              <a:pathLst>
                <a:path w="13050" h="4311" extrusionOk="0">
                  <a:moveTo>
                    <a:pt x="0" y="0"/>
                  </a:moveTo>
                  <a:lnTo>
                    <a:pt x="33" y="3626"/>
                  </a:lnTo>
                  <a:lnTo>
                    <a:pt x="13049" y="4311"/>
                  </a:lnTo>
                  <a:lnTo>
                    <a:pt x="12682" y="1086"/>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1296268" y="4334798"/>
              <a:ext cx="7532" cy="114098"/>
            </a:xfrm>
            <a:custGeom>
              <a:avLst/>
              <a:gdLst/>
              <a:ahLst/>
              <a:cxnLst/>
              <a:rect l="l" t="t" r="r" b="b"/>
              <a:pathLst>
                <a:path w="235" h="3560" extrusionOk="0">
                  <a:moveTo>
                    <a:pt x="52" y="0"/>
                  </a:moveTo>
                  <a:cubicBezTo>
                    <a:pt x="51" y="0"/>
                    <a:pt x="51" y="1"/>
                    <a:pt x="50" y="1"/>
                  </a:cubicBezTo>
                  <a:cubicBezTo>
                    <a:pt x="0" y="1"/>
                    <a:pt x="0" y="803"/>
                    <a:pt x="34" y="1788"/>
                  </a:cubicBezTo>
                  <a:cubicBezTo>
                    <a:pt x="67" y="2764"/>
                    <a:pt x="132" y="3560"/>
                    <a:pt x="182" y="3560"/>
                  </a:cubicBezTo>
                  <a:cubicBezTo>
                    <a:pt x="183" y="3560"/>
                    <a:pt x="183" y="3560"/>
                    <a:pt x="184" y="3560"/>
                  </a:cubicBezTo>
                  <a:cubicBezTo>
                    <a:pt x="234" y="3560"/>
                    <a:pt x="234" y="2758"/>
                    <a:pt x="201" y="1772"/>
                  </a:cubicBezTo>
                  <a:cubicBezTo>
                    <a:pt x="168" y="796"/>
                    <a:pt x="102"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1315530" y="4335887"/>
              <a:ext cx="6474" cy="114066"/>
            </a:xfrm>
            <a:custGeom>
              <a:avLst/>
              <a:gdLst/>
              <a:ahLst/>
              <a:cxnLst/>
              <a:rect l="l" t="t" r="r" b="b"/>
              <a:pathLst>
                <a:path w="202" h="3559" extrusionOk="0">
                  <a:moveTo>
                    <a:pt x="68" y="0"/>
                  </a:moveTo>
                  <a:cubicBezTo>
                    <a:pt x="17" y="0"/>
                    <a:pt x="1" y="802"/>
                    <a:pt x="17" y="1788"/>
                  </a:cubicBezTo>
                  <a:cubicBezTo>
                    <a:pt x="34" y="2774"/>
                    <a:pt x="84" y="3559"/>
                    <a:pt x="134" y="3559"/>
                  </a:cubicBezTo>
                  <a:cubicBezTo>
                    <a:pt x="184" y="3559"/>
                    <a:pt x="201" y="2757"/>
                    <a:pt x="184" y="1771"/>
                  </a:cubicBezTo>
                  <a:cubicBezTo>
                    <a:pt x="168" y="802"/>
                    <a:pt x="101"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1354631" y="4386751"/>
              <a:ext cx="226017" cy="18781"/>
            </a:xfrm>
            <a:custGeom>
              <a:avLst/>
              <a:gdLst/>
              <a:ahLst/>
              <a:cxnLst/>
              <a:rect l="l" t="t" r="r" b="b"/>
              <a:pathLst>
                <a:path w="7052" h="586" extrusionOk="0">
                  <a:moveTo>
                    <a:pt x="0" y="0"/>
                  </a:moveTo>
                  <a:lnTo>
                    <a:pt x="0" y="0"/>
                  </a:lnTo>
                  <a:cubicBezTo>
                    <a:pt x="1810" y="206"/>
                    <a:pt x="3890" y="333"/>
                    <a:pt x="5815" y="483"/>
                  </a:cubicBezTo>
                  <a:lnTo>
                    <a:pt x="5815" y="483"/>
                  </a:lnTo>
                  <a:lnTo>
                    <a:pt x="0" y="0"/>
                  </a:lnTo>
                  <a:close/>
                  <a:moveTo>
                    <a:pt x="5815" y="483"/>
                  </a:moveTo>
                  <a:lnTo>
                    <a:pt x="7051" y="585"/>
                  </a:lnTo>
                  <a:cubicBezTo>
                    <a:pt x="6650" y="549"/>
                    <a:pt x="6236" y="515"/>
                    <a:pt x="5815" y="4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1354631" y="4386751"/>
              <a:ext cx="226017" cy="19134"/>
            </a:xfrm>
            <a:custGeom>
              <a:avLst/>
              <a:gdLst/>
              <a:ahLst/>
              <a:cxnLst/>
              <a:rect l="l" t="t" r="r" b="b"/>
              <a:pathLst>
                <a:path w="7052" h="597" extrusionOk="0">
                  <a:moveTo>
                    <a:pt x="0" y="0"/>
                  </a:moveTo>
                  <a:cubicBezTo>
                    <a:pt x="335" y="101"/>
                    <a:pt x="669" y="151"/>
                    <a:pt x="1020" y="167"/>
                  </a:cubicBezTo>
                  <a:cubicBezTo>
                    <a:pt x="1655" y="251"/>
                    <a:pt x="2540" y="335"/>
                    <a:pt x="3526" y="401"/>
                  </a:cubicBezTo>
                  <a:cubicBezTo>
                    <a:pt x="4495" y="468"/>
                    <a:pt x="5381" y="535"/>
                    <a:pt x="6015" y="568"/>
                  </a:cubicBezTo>
                  <a:cubicBezTo>
                    <a:pt x="6221" y="588"/>
                    <a:pt x="6427" y="596"/>
                    <a:pt x="6629" y="596"/>
                  </a:cubicBezTo>
                  <a:cubicBezTo>
                    <a:pt x="6772" y="596"/>
                    <a:pt x="6913" y="592"/>
                    <a:pt x="7051" y="585"/>
                  </a:cubicBezTo>
                  <a:cubicBezTo>
                    <a:pt x="6717" y="518"/>
                    <a:pt x="6366" y="468"/>
                    <a:pt x="6032" y="452"/>
                  </a:cubicBezTo>
                  <a:cubicBezTo>
                    <a:pt x="5397" y="385"/>
                    <a:pt x="4512" y="301"/>
                    <a:pt x="3526" y="234"/>
                  </a:cubicBezTo>
                  <a:lnTo>
                    <a:pt x="1036" y="51"/>
                  </a:lnTo>
                  <a:cubicBezTo>
                    <a:pt x="685" y="17"/>
                    <a:pt x="35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1603628" y="4361591"/>
              <a:ext cx="8621" cy="103906"/>
            </a:xfrm>
            <a:custGeom>
              <a:avLst/>
              <a:gdLst/>
              <a:ahLst/>
              <a:cxnLst/>
              <a:rect l="l" t="t" r="r" b="b"/>
              <a:pathLst>
                <a:path w="269" h="3242" extrusionOk="0">
                  <a:moveTo>
                    <a:pt x="51" y="0"/>
                  </a:moveTo>
                  <a:cubicBezTo>
                    <a:pt x="1" y="0"/>
                    <a:pt x="1" y="719"/>
                    <a:pt x="51" y="1621"/>
                  </a:cubicBezTo>
                  <a:cubicBezTo>
                    <a:pt x="101" y="2523"/>
                    <a:pt x="168" y="3242"/>
                    <a:pt x="218" y="3242"/>
                  </a:cubicBezTo>
                  <a:cubicBezTo>
                    <a:pt x="268" y="3242"/>
                    <a:pt x="268" y="2506"/>
                    <a:pt x="218" y="1621"/>
                  </a:cubicBezTo>
                  <a:cubicBezTo>
                    <a:pt x="185" y="719"/>
                    <a:pt x="101"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1623980" y="4362649"/>
              <a:ext cx="12884" cy="103906"/>
            </a:xfrm>
            <a:custGeom>
              <a:avLst/>
              <a:gdLst/>
              <a:ahLst/>
              <a:cxnLst/>
              <a:rect l="l" t="t" r="r" b="b"/>
              <a:pathLst>
                <a:path w="402" h="3242" extrusionOk="0">
                  <a:moveTo>
                    <a:pt x="34" y="1"/>
                  </a:moveTo>
                  <a:cubicBezTo>
                    <a:pt x="1" y="1"/>
                    <a:pt x="34" y="736"/>
                    <a:pt x="118" y="1638"/>
                  </a:cubicBezTo>
                  <a:cubicBezTo>
                    <a:pt x="201" y="2523"/>
                    <a:pt x="318" y="3242"/>
                    <a:pt x="368" y="3242"/>
                  </a:cubicBezTo>
                  <a:cubicBezTo>
                    <a:pt x="402" y="3242"/>
                    <a:pt x="368" y="2507"/>
                    <a:pt x="285" y="1621"/>
                  </a:cubicBezTo>
                  <a:cubicBezTo>
                    <a:pt x="201" y="719"/>
                    <a:pt x="84"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1414597" y="4413000"/>
              <a:ext cx="115188" cy="5897"/>
            </a:xfrm>
            <a:custGeom>
              <a:avLst/>
              <a:gdLst/>
              <a:ahLst/>
              <a:cxnLst/>
              <a:rect l="l" t="t" r="r" b="b"/>
              <a:pathLst>
                <a:path w="3594" h="184" extrusionOk="0">
                  <a:moveTo>
                    <a:pt x="1" y="0"/>
                  </a:moveTo>
                  <a:lnTo>
                    <a:pt x="1" y="0"/>
                  </a:lnTo>
                  <a:cubicBezTo>
                    <a:pt x="1404" y="100"/>
                    <a:pt x="2474" y="167"/>
                    <a:pt x="3593" y="18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1414597" y="4411846"/>
              <a:ext cx="115188" cy="8269"/>
            </a:xfrm>
            <a:custGeom>
              <a:avLst/>
              <a:gdLst/>
              <a:ahLst/>
              <a:cxnLst/>
              <a:rect l="l" t="t" r="r" b="b"/>
              <a:pathLst>
                <a:path w="3594" h="258" extrusionOk="0">
                  <a:moveTo>
                    <a:pt x="471" y="0"/>
                  </a:moveTo>
                  <a:cubicBezTo>
                    <a:pt x="185" y="0"/>
                    <a:pt x="9" y="13"/>
                    <a:pt x="1" y="36"/>
                  </a:cubicBezTo>
                  <a:cubicBezTo>
                    <a:pt x="1" y="86"/>
                    <a:pt x="803" y="170"/>
                    <a:pt x="1789" y="220"/>
                  </a:cubicBezTo>
                  <a:cubicBezTo>
                    <a:pt x="2281" y="245"/>
                    <a:pt x="2728" y="257"/>
                    <a:pt x="3054" y="257"/>
                  </a:cubicBezTo>
                  <a:cubicBezTo>
                    <a:pt x="3380" y="257"/>
                    <a:pt x="3585" y="245"/>
                    <a:pt x="3593" y="220"/>
                  </a:cubicBezTo>
                  <a:cubicBezTo>
                    <a:pt x="3593" y="186"/>
                    <a:pt x="2791" y="103"/>
                    <a:pt x="1805" y="53"/>
                  </a:cubicBezTo>
                  <a:cubicBezTo>
                    <a:pt x="1277" y="17"/>
                    <a:pt x="801" y="0"/>
                    <a:pt x="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1276974" y="4557577"/>
              <a:ext cx="425239" cy="115700"/>
            </a:xfrm>
            <a:custGeom>
              <a:avLst/>
              <a:gdLst/>
              <a:ahLst/>
              <a:cxnLst/>
              <a:rect l="l" t="t" r="r" b="b"/>
              <a:pathLst>
                <a:path w="13268" h="3610" extrusionOk="0">
                  <a:moveTo>
                    <a:pt x="1" y="0"/>
                  </a:moveTo>
                  <a:lnTo>
                    <a:pt x="235" y="3609"/>
                  </a:lnTo>
                  <a:lnTo>
                    <a:pt x="13267" y="3609"/>
                  </a:lnTo>
                  <a:lnTo>
                    <a:pt x="12733" y="401"/>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1293576" y="4573634"/>
              <a:ext cx="404343" cy="85189"/>
            </a:xfrm>
            <a:custGeom>
              <a:avLst/>
              <a:gdLst/>
              <a:ahLst/>
              <a:cxnLst/>
              <a:rect l="l" t="t" r="r" b="b"/>
              <a:pathLst>
                <a:path w="12616" h="2658" extrusionOk="0">
                  <a:moveTo>
                    <a:pt x="1" y="1"/>
                  </a:moveTo>
                  <a:lnTo>
                    <a:pt x="235" y="2657"/>
                  </a:lnTo>
                  <a:lnTo>
                    <a:pt x="12616" y="2473"/>
                  </a:lnTo>
                  <a:lnTo>
                    <a:pt x="12265" y="23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1291974" y="4444056"/>
              <a:ext cx="420945" cy="129610"/>
            </a:xfrm>
            <a:custGeom>
              <a:avLst/>
              <a:gdLst/>
              <a:ahLst/>
              <a:cxnLst/>
              <a:rect l="l" t="t" r="r" b="b"/>
              <a:pathLst>
                <a:path w="13134" h="4044" extrusionOk="0">
                  <a:moveTo>
                    <a:pt x="0" y="0"/>
                  </a:moveTo>
                  <a:lnTo>
                    <a:pt x="117" y="3609"/>
                  </a:lnTo>
                  <a:lnTo>
                    <a:pt x="13133" y="4044"/>
                  </a:lnTo>
                  <a:lnTo>
                    <a:pt x="12716" y="81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1380880" y="4494375"/>
              <a:ext cx="255983" cy="37531"/>
            </a:xfrm>
            <a:custGeom>
              <a:avLst/>
              <a:gdLst/>
              <a:ahLst/>
              <a:cxnLst/>
              <a:rect l="l" t="t" r="r" b="b"/>
              <a:pathLst>
                <a:path w="7987" h="1171" extrusionOk="0">
                  <a:moveTo>
                    <a:pt x="34" y="1"/>
                  </a:moveTo>
                  <a:lnTo>
                    <a:pt x="0" y="652"/>
                  </a:lnTo>
                  <a:lnTo>
                    <a:pt x="7937" y="1170"/>
                  </a:lnTo>
                  <a:lnTo>
                    <a:pt x="7987" y="519"/>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1294666" y="4608441"/>
              <a:ext cx="396298" cy="5929"/>
            </a:xfrm>
            <a:custGeom>
              <a:avLst/>
              <a:gdLst/>
              <a:ahLst/>
              <a:cxnLst/>
              <a:rect l="l" t="t" r="r" b="b"/>
              <a:pathLst>
                <a:path w="12365" h="185" extrusionOk="0">
                  <a:moveTo>
                    <a:pt x="6182" y="1"/>
                  </a:moveTo>
                  <a:cubicBezTo>
                    <a:pt x="4461" y="17"/>
                    <a:pt x="2924" y="34"/>
                    <a:pt x="1805" y="51"/>
                  </a:cubicBezTo>
                  <a:lnTo>
                    <a:pt x="485" y="84"/>
                  </a:lnTo>
                  <a:cubicBezTo>
                    <a:pt x="318" y="84"/>
                    <a:pt x="150" y="84"/>
                    <a:pt x="0" y="118"/>
                  </a:cubicBezTo>
                  <a:cubicBezTo>
                    <a:pt x="150" y="151"/>
                    <a:pt x="318" y="151"/>
                    <a:pt x="485" y="151"/>
                  </a:cubicBezTo>
                  <a:lnTo>
                    <a:pt x="1805" y="168"/>
                  </a:lnTo>
                  <a:cubicBezTo>
                    <a:pt x="2924" y="184"/>
                    <a:pt x="4478" y="184"/>
                    <a:pt x="6182" y="184"/>
                  </a:cubicBezTo>
                  <a:cubicBezTo>
                    <a:pt x="7886" y="168"/>
                    <a:pt x="9424" y="151"/>
                    <a:pt x="10543" y="134"/>
                  </a:cubicBezTo>
                  <a:lnTo>
                    <a:pt x="11880" y="101"/>
                  </a:lnTo>
                  <a:cubicBezTo>
                    <a:pt x="12030" y="101"/>
                    <a:pt x="12197" y="101"/>
                    <a:pt x="12364" y="67"/>
                  </a:cubicBezTo>
                  <a:cubicBezTo>
                    <a:pt x="12197" y="51"/>
                    <a:pt x="12030" y="34"/>
                    <a:pt x="11880" y="34"/>
                  </a:cubicBezTo>
                  <a:lnTo>
                    <a:pt x="10543" y="17"/>
                  </a:lnTo>
                  <a:cubicBezTo>
                    <a:pt x="9424" y="1"/>
                    <a:pt x="7886" y="1"/>
                    <a:pt x="6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1296268" y="4626645"/>
              <a:ext cx="399503" cy="7532"/>
            </a:xfrm>
            <a:custGeom>
              <a:avLst/>
              <a:gdLst/>
              <a:ahLst/>
              <a:cxnLst/>
              <a:rect l="l" t="t" r="r" b="b"/>
              <a:pathLst>
                <a:path w="12465" h="235" extrusionOk="0">
                  <a:moveTo>
                    <a:pt x="501" y="1"/>
                  </a:moveTo>
                  <a:cubicBezTo>
                    <a:pt x="334" y="1"/>
                    <a:pt x="167" y="1"/>
                    <a:pt x="0" y="34"/>
                  </a:cubicBezTo>
                  <a:cubicBezTo>
                    <a:pt x="167" y="68"/>
                    <a:pt x="334" y="68"/>
                    <a:pt x="501" y="68"/>
                  </a:cubicBezTo>
                  <a:lnTo>
                    <a:pt x="1821" y="118"/>
                  </a:lnTo>
                  <a:cubicBezTo>
                    <a:pt x="2958" y="151"/>
                    <a:pt x="4511" y="185"/>
                    <a:pt x="6232" y="201"/>
                  </a:cubicBezTo>
                  <a:cubicBezTo>
                    <a:pt x="7953" y="235"/>
                    <a:pt x="9507" y="235"/>
                    <a:pt x="10627" y="235"/>
                  </a:cubicBezTo>
                  <a:lnTo>
                    <a:pt x="11964" y="235"/>
                  </a:lnTo>
                  <a:cubicBezTo>
                    <a:pt x="12131" y="235"/>
                    <a:pt x="12298" y="235"/>
                    <a:pt x="12465" y="201"/>
                  </a:cubicBezTo>
                  <a:cubicBezTo>
                    <a:pt x="12298" y="168"/>
                    <a:pt x="12131" y="168"/>
                    <a:pt x="11964" y="168"/>
                  </a:cubicBezTo>
                  <a:lnTo>
                    <a:pt x="10627" y="118"/>
                  </a:lnTo>
                  <a:cubicBezTo>
                    <a:pt x="9507" y="84"/>
                    <a:pt x="7953" y="51"/>
                    <a:pt x="6232" y="34"/>
                  </a:cubicBezTo>
                  <a:cubicBezTo>
                    <a:pt x="4511" y="1"/>
                    <a:pt x="295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1040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lumns 2">
  <p:cSld name="Three columns 2">
    <p:spTree>
      <p:nvGrpSpPr>
        <p:cNvPr id="1" name="Shape 493"/>
        <p:cNvGrpSpPr/>
        <p:nvPr/>
      </p:nvGrpSpPr>
      <p:grpSpPr>
        <a:xfrm>
          <a:off x="0" y="0"/>
          <a:ext cx="0" cy="0"/>
          <a:chOff x="0" y="0"/>
          <a:chExt cx="0" cy="0"/>
        </a:xfrm>
      </p:grpSpPr>
      <p:sp>
        <p:nvSpPr>
          <p:cNvPr id="494" name="Google Shape;494;p20"/>
          <p:cNvSpPr/>
          <p:nvPr/>
        </p:nvSpPr>
        <p:spPr>
          <a:xfrm>
            <a:off x="-731" y="4672701"/>
            <a:ext cx="9143833" cy="475558"/>
          </a:xfrm>
          <a:custGeom>
            <a:avLst/>
            <a:gdLst/>
            <a:ahLst/>
            <a:cxnLst/>
            <a:rect l="l" t="t" r="r" b="b"/>
            <a:pathLst>
              <a:path w="285299" h="14838" extrusionOk="0">
                <a:moveTo>
                  <a:pt x="0" y="1"/>
                </a:moveTo>
                <a:lnTo>
                  <a:pt x="0" y="14838"/>
                </a:lnTo>
                <a:lnTo>
                  <a:pt x="285299" y="14838"/>
                </a:lnTo>
                <a:lnTo>
                  <a:pt x="2852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20"/>
          <p:cNvGrpSpPr/>
          <p:nvPr/>
        </p:nvGrpSpPr>
        <p:grpSpPr>
          <a:xfrm>
            <a:off x="5785478" y="4058671"/>
            <a:ext cx="1631212" cy="672622"/>
            <a:chOff x="6792778" y="4058671"/>
            <a:chExt cx="1631212" cy="672622"/>
          </a:xfrm>
        </p:grpSpPr>
        <p:sp>
          <p:nvSpPr>
            <p:cNvPr id="496" name="Google Shape;496;p20"/>
            <p:cNvSpPr/>
            <p:nvPr/>
          </p:nvSpPr>
          <p:spPr>
            <a:xfrm rot="-288774">
              <a:off x="6869524" y="4438902"/>
              <a:ext cx="732933" cy="262106"/>
            </a:xfrm>
            <a:custGeom>
              <a:avLst/>
              <a:gdLst/>
              <a:ahLst/>
              <a:cxnLst/>
              <a:rect l="l" t="t" r="r" b="b"/>
              <a:pathLst>
                <a:path w="13084" h="4679" extrusionOk="0">
                  <a:moveTo>
                    <a:pt x="1" y="0"/>
                  </a:moveTo>
                  <a:lnTo>
                    <a:pt x="51" y="3626"/>
                  </a:lnTo>
                  <a:lnTo>
                    <a:pt x="13083" y="4679"/>
                  </a:lnTo>
                  <a:lnTo>
                    <a:pt x="12682" y="110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0"/>
            <p:cNvSpPr/>
            <p:nvPr/>
          </p:nvSpPr>
          <p:spPr>
            <a:xfrm rot="-288774">
              <a:off x="7021962" y="4530734"/>
              <a:ext cx="447412" cy="73999"/>
            </a:xfrm>
            <a:custGeom>
              <a:avLst/>
              <a:gdLst/>
              <a:ahLst/>
              <a:cxnLst/>
              <a:rect l="l" t="t" r="r" b="b"/>
              <a:pathLst>
                <a:path w="7987" h="1321" extrusionOk="0">
                  <a:moveTo>
                    <a:pt x="50" y="0"/>
                  </a:moveTo>
                  <a:lnTo>
                    <a:pt x="0" y="652"/>
                  </a:lnTo>
                  <a:lnTo>
                    <a:pt x="7937" y="1320"/>
                  </a:lnTo>
                  <a:lnTo>
                    <a:pt x="7987" y="669"/>
                  </a:lnTo>
                  <a:lnTo>
                    <a:pt x="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rot="-148560">
              <a:off x="6797653" y="4074349"/>
              <a:ext cx="731026" cy="241491"/>
            </a:xfrm>
            <a:custGeom>
              <a:avLst/>
              <a:gdLst/>
              <a:ahLst/>
              <a:cxnLst/>
              <a:rect l="l" t="t" r="r" b="b"/>
              <a:pathLst>
                <a:path w="13050" h="4311" extrusionOk="0">
                  <a:moveTo>
                    <a:pt x="0" y="0"/>
                  </a:moveTo>
                  <a:lnTo>
                    <a:pt x="33" y="3626"/>
                  </a:lnTo>
                  <a:lnTo>
                    <a:pt x="13049" y="4311"/>
                  </a:lnTo>
                  <a:lnTo>
                    <a:pt x="12682" y="1086"/>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rot="-148560">
              <a:off x="6969582" y="4172428"/>
              <a:ext cx="395034" cy="32826"/>
            </a:xfrm>
            <a:custGeom>
              <a:avLst/>
              <a:gdLst/>
              <a:ahLst/>
              <a:cxnLst/>
              <a:rect l="l" t="t" r="r" b="b"/>
              <a:pathLst>
                <a:path w="7052" h="586" extrusionOk="0">
                  <a:moveTo>
                    <a:pt x="0" y="0"/>
                  </a:moveTo>
                  <a:lnTo>
                    <a:pt x="0" y="0"/>
                  </a:lnTo>
                  <a:cubicBezTo>
                    <a:pt x="1810" y="206"/>
                    <a:pt x="3890" y="333"/>
                    <a:pt x="5815" y="483"/>
                  </a:cubicBezTo>
                  <a:lnTo>
                    <a:pt x="5815" y="483"/>
                  </a:lnTo>
                  <a:lnTo>
                    <a:pt x="0" y="0"/>
                  </a:lnTo>
                  <a:close/>
                  <a:moveTo>
                    <a:pt x="5815" y="483"/>
                  </a:moveTo>
                  <a:lnTo>
                    <a:pt x="7051" y="585"/>
                  </a:lnTo>
                  <a:cubicBezTo>
                    <a:pt x="6650" y="549"/>
                    <a:pt x="6236" y="515"/>
                    <a:pt x="5815" y="4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rot="-148560">
              <a:off x="6969595" y="4172428"/>
              <a:ext cx="395034" cy="33442"/>
            </a:xfrm>
            <a:custGeom>
              <a:avLst/>
              <a:gdLst/>
              <a:ahLst/>
              <a:cxnLst/>
              <a:rect l="l" t="t" r="r" b="b"/>
              <a:pathLst>
                <a:path w="7052" h="597" extrusionOk="0">
                  <a:moveTo>
                    <a:pt x="0" y="0"/>
                  </a:moveTo>
                  <a:cubicBezTo>
                    <a:pt x="335" y="101"/>
                    <a:pt x="669" y="151"/>
                    <a:pt x="1020" y="167"/>
                  </a:cubicBezTo>
                  <a:cubicBezTo>
                    <a:pt x="1655" y="251"/>
                    <a:pt x="2540" y="335"/>
                    <a:pt x="3526" y="401"/>
                  </a:cubicBezTo>
                  <a:cubicBezTo>
                    <a:pt x="4495" y="468"/>
                    <a:pt x="5381" y="535"/>
                    <a:pt x="6015" y="568"/>
                  </a:cubicBezTo>
                  <a:cubicBezTo>
                    <a:pt x="6221" y="588"/>
                    <a:pt x="6427" y="596"/>
                    <a:pt x="6629" y="596"/>
                  </a:cubicBezTo>
                  <a:cubicBezTo>
                    <a:pt x="6772" y="596"/>
                    <a:pt x="6913" y="592"/>
                    <a:pt x="7051" y="585"/>
                  </a:cubicBezTo>
                  <a:cubicBezTo>
                    <a:pt x="6717" y="518"/>
                    <a:pt x="6366" y="468"/>
                    <a:pt x="6032" y="452"/>
                  </a:cubicBezTo>
                  <a:cubicBezTo>
                    <a:pt x="5397" y="385"/>
                    <a:pt x="4512" y="301"/>
                    <a:pt x="3526" y="234"/>
                  </a:cubicBezTo>
                  <a:lnTo>
                    <a:pt x="1036" y="51"/>
                  </a:lnTo>
                  <a:cubicBezTo>
                    <a:pt x="685" y="17"/>
                    <a:pt x="35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rot="-148560">
              <a:off x="7405864" y="4117837"/>
              <a:ext cx="15069" cy="181608"/>
            </a:xfrm>
            <a:custGeom>
              <a:avLst/>
              <a:gdLst/>
              <a:ahLst/>
              <a:cxnLst/>
              <a:rect l="l" t="t" r="r" b="b"/>
              <a:pathLst>
                <a:path w="269" h="3242" extrusionOk="0">
                  <a:moveTo>
                    <a:pt x="51" y="0"/>
                  </a:moveTo>
                  <a:cubicBezTo>
                    <a:pt x="1" y="0"/>
                    <a:pt x="1" y="719"/>
                    <a:pt x="51" y="1621"/>
                  </a:cubicBezTo>
                  <a:cubicBezTo>
                    <a:pt x="101" y="2523"/>
                    <a:pt x="168" y="3242"/>
                    <a:pt x="218" y="3242"/>
                  </a:cubicBezTo>
                  <a:cubicBezTo>
                    <a:pt x="268" y="3242"/>
                    <a:pt x="268" y="2506"/>
                    <a:pt x="218" y="1621"/>
                  </a:cubicBezTo>
                  <a:cubicBezTo>
                    <a:pt x="185" y="719"/>
                    <a:pt x="101"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rot="-148560">
              <a:off x="7441478" y="4117986"/>
              <a:ext cx="22519" cy="181608"/>
            </a:xfrm>
            <a:custGeom>
              <a:avLst/>
              <a:gdLst/>
              <a:ahLst/>
              <a:cxnLst/>
              <a:rect l="l" t="t" r="r" b="b"/>
              <a:pathLst>
                <a:path w="402" h="3242" extrusionOk="0">
                  <a:moveTo>
                    <a:pt x="34" y="1"/>
                  </a:moveTo>
                  <a:cubicBezTo>
                    <a:pt x="1" y="1"/>
                    <a:pt x="34" y="736"/>
                    <a:pt x="118" y="1638"/>
                  </a:cubicBezTo>
                  <a:cubicBezTo>
                    <a:pt x="201" y="2523"/>
                    <a:pt x="318" y="3242"/>
                    <a:pt x="368" y="3242"/>
                  </a:cubicBezTo>
                  <a:cubicBezTo>
                    <a:pt x="402" y="3242"/>
                    <a:pt x="368" y="2507"/>
                    <a:pt x="285" y="1621"/>
                  </a:cubicBezTo>
                  <a:cubicBezTo>
                    <a:pt x="201" y="719"/>
                    <a:pt x="84"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rot="-148560">
              <a:off x="7075878" y="4217931"/>
              <a:ext cx="201326" cy="10307"/>
            </a:xfrm>
            <a:custGeom>
              <a:avLst/>
              <a:gdLst/>
              <a:ahLst/>
              <a:cxnLst/>
              <a:rect l="l" t="t" r="r" b="b"/>
              <a:pathLst>
                <a:path w="3594" h="184" extrusionOk="0">
                  <a:moveTo>
                    <a:pt x="1" y="0"/>
                  </a:moveTo>
                  <a:lnTo>
                    <a:pt x="1" y="0"/>
                  </a:lnTo>
                  <a:cubicBezTo>
                    <a:pt x="1404" y="100"/>
                    <a:pt x="2474" y="167"/>
                    <a:pt x="3593" y="184"/>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rot="-148560">
              <a:off x="7075880" y="4215914"/>
              <a:ext cx="201326" cy="14452"/>
            </a:xfrm>
            <a:custGeom>
              <a:avLst/>
              <a:gdLst/>
              <a:ahLst/>
              <a:cxnLst/>
              <a:rect l="l" t="t" r="r" b="b"/>
              <a:pathLst>
                <a:path w="3594" h="258" extrusionOk="0">
                  <a:moveTo>
                    <a:pt x="471" y="0"/>
                  </a:moveTo>
                  <a:cubicBezTo>
                    <a:pt x="185" y="0"/>
                    <a:pt x="9" y="13"/>
                    <a:pt x="1" y="36"/>
                  </a:cubicBezTo>
                  <a:cubicBezTo>
                    <a:pt x="1" y="86"/>
                    <a:pt x="803" y="170"/>
                    <a:pt x="1789" y="220"/>
                  </a:cubicBezTo>
                  <a:cubicBezTo>
                    <a:pt x="2281" y="245"/>
                    <a:pt x="2728" y="257"/>
                    <a:pt x="3054" y="257"/>
                  </a:cubicBezTo>
                  <a:cubicBezTo>
                    <a:pt x="3380" y="257"/>
                    <a:pt x="3585" y="245"/>
                    <a:pt x="3593" y="220"/>
                  </a:cubicBezTo>
                  <a:cubicBezTo>
                    <a:pt x="3593" y="186"/>
                    <a:pt x="2791" y="103"/>
                    <a:pt x="1805" y="53"/>
                  </a:cubicBezTo>
                  <a:cubicBezTo>
                    <a:pt x="1277" y="17"/>
                    <a:pt x="801" y="0"/>
                    <a:pt x="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a:off x="7680750" y="4457910"/>
              <a:ext cx="743240" cy="202223"/>
            </a:xfrm>
            <a:custGeom>
              <a:avLst/>
              <a:gdLst/>
              <a:ahLst/>
              <a:cxnLst/>
              <a:rect l="l" t="t" r="r" b="b"/>
              <a:pathLst>
                <a:path w="13268" h="3610" extrusionOk="0">
                  <a:moveTo>
                    <a:pt x="1" y="0"/>
                  </a:moveTo>
                  <a:lnTo>
                    <a:pt x="235" y="3609"/>
                  </a:lnTo>
                  <a:lnTo>
                    <a:pt x="13267" y="3609"/>
                  </a:lnTo>
                  <a:lnTo>
                    <a:pt x="12733" y="401"/>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a:off x="7709767" y="4485975"/>
              <a:ext cx="706717" cy="148895"/>
            </a:xfrm>
            <a:custGeom>
              <a:avLst/>
              <a:gdLst/>
              <a:ahLst/>
              <a:cxnLst/>
              <a:rect l="l" t="t" r="r" b="b"/>
              <a:pathLst>
                <a:path w="12616" h="2658" extrusionOk="0">
                  <a:moveTo>
                    <a:pt x="1" y="1"/>
                  </a:moveTo>
                  <a:lnTo>
                    <a:pt x="235" y="2657"/>
                  </a:lnTo>
                  <a:lnTo>
                    <a:pt x="12616" y="2473"/>
                  </a:lnTo>
                  <a:lnTo>
                    <a:pt x="12265" y="23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rot="-148560">
              <a:off x="6868522" y="4269774"/>
              <a:ext cx="735731" cy="226534"/>
            </a:xfrm>
            <a:custGeom>
              <a:avLst/>
              <a:gdLst/>
              <a:ahLst/>
              <a:cxnLst/>
              <a:rect l="l" t="t" r="r" b="b"/>
              <a:pathLst>
                <a:path w="13134" h="4044" extrusionOk="0">
                  <a:moveTo>
                    <a:pt x="0" y="0"/>
                  </a:moveTo>
                  <a:lnTo>
                    <a:pt x="117" y="3609"/>
                  </a:lnTo>
                  <a:lnTo>
                    <a:pt x="13133" y="4044"/>
                  </a:lnTo>
                  <a:lnTo>
                    <a:pt x="12716" y="81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rot="-148560">
              <a:off x="7024225" y="4357229"/>
              <a:ext cx="447410" cy="65596"/>
            </a:xfrm>
            <a:custGeom>
              <a:avLst/>
              <a:gdLst/>
              <a:ahLst/>
              <a:cxnLst/>
              <a:rect l="l" t="t" r="r" b="b"/>
              <a:pathLst>
                <a:path w="7987" h="1171" extrusionOk="0">
                  <a:moveTo>
                    <a:pt x="34" y="1"/>
                  </a:moveTo>
                  <a:lnTo>
                    <a:pt x="0" y="652"/>
                  </a:lnTo>
                  <a:lnTo>
                    <a:pt x="7937" y="1170"/>
                  </a:lnTo>
                  <a:lnTo>
                    <a:pt x="7987" y="519"/>
                  </a:lnTo>
                  <a:lnTo>
                    <a:pt x="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0"/>
            <p:cNvSpPr/>
            <p:nvPr/>
          </p:nvSpPr>
          <p:spPr>
            <a:xfrm>
              <a:off x="7711671" y="4546809"/>
              <a:ext cx="692656" cy="10363"/>
            </a:xfrm>
            <a:custGeom>
              <a:avLst/>
              <a:gdLst/>
              <a:ahLst/>
              <a:cxnLst/>
              <a:rect l="l" t="t" r="r" b="b"/>
              <a:pathLst>
                <a:path w="12365" h="185" extrusionOk="0">
                  <a:moveTo>
                    <a:pt x="6182" y="1"/>
                  </a:moveTo>
                  <a:cubicBezTo>
                    <a:pt x="4461" y="17"/>
                    <a:pt x="2924" y="34"/>
                    <a:pt x="1805" y="51"/>
                  </a:cubicBezTo>
                  <a:lnTo>
                    <a:pt x="485" y="84"/>
                  </a:lnTo>
                  <a:cubicBezTo>
                    <a:pt x="318" y="84"/>
                    <a:pt x="150" y="84"/>
                    <a:pt x="0" y="118"/>
                  </a:cubicBezTo>
                  <a:cubicBezTo>
                    <a:pt x="150" y="151"/>
                    <a:pt x="318" y="151"/>
                    <a:pt x="485" y="151"/>
                  </a:cubicBezTo>
                  <a:lnTo>
                    <a:pt x="1805" y="168"/>
                  </a:lnTo>
                  <a:cubicBezTo>
                    <a:pt x="2924" y="184"/>
                    <a:pt x="4478" y="184"/>
                    <a:pt x="6182" y="184"/>
                  </a:cubicBezTo>
                  <a:cubicBezTo>
                    <a:pt x="7886" y="168"/>
                    <a:pt x="9424" y="151"/>
                    <a:pt x="10543" y="134"/>
                  </a:cubicBezTo>
                  <a:lnTo>
                    <a:pt x="11880" y="101"/>
                  </a:lnTo>
                  <a:cubicBezTo>
                    <a:pt x="12030" y="101"/>
                    <a:pt x="12197" y="101"/>
                    <a:pt x="12364" y="67"/>
                  </a:cubicBezTo>
                  <a:cubicBezTo>
                    <a:pt x="12197" y="51"/>
                    <a:pt x="12030" y="34"/>
                    <a:pt x="11880" y="34"/>
                  </a:cubicBezTo>
                  <a:lnTo>
                    <a:pt x="10543" y="17"/>
                  </a:lnTo>
                  <a:cubicBezTo>
                    <a:pt x="9424" y="1"/>
                    <a:pt x="7886" y="1"/>
                    <a:pt x="6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7714472" y="4578627"/>
              <a:ext cx="698258" cy="13164"/>
            </a:xfrm>
            <a:custGeom>
              <a:avLst/>
              <a:gdLst/>
              <a:ahLst/>
              <a:cxnLst/>
              <a:rect l="l" t="t" r="r" b="b"/>
              <a:pathLst>
                <a:path w="12465" h="235" extrusionOk="0">
                  <a:moveTo>
                    <a:pt x="501" y="1"/>
                  </a:moveTo>
                  <a:cubicBezTo>
                    <a:pt x="334" y="1"/>
                    <a:pt x="167" y="1"/>
                    <a:pt x="0" y="34"/>
                  </a:cubicBezTo>
                  <a:cubicBezTo>
                    <a:pt x="167" y="68"/>
                    <a:pt x="334" y="68"/>
                    <a:pt x="501" y="68"/>
                  </a:cubicBezTo>
                  <a:lnTo>
                    <a:pt x="1821" y="118"/>
                  </a:lnTo>
                  <a:cubicBezTo>
                    <a:pt x="2958" y="151"/>
                    <a:pt x="4511" y="185"/>
                    <a:pt x="6232" y="201"/>
                  </a:cubicBezTo>
                  <a:cubicBezTo>
                    <a:pt x="7953" y="235"/>
                    <a:pt x="9507" y="235"/>
                    <a:pt x="10627" y="235"/>
                  </a:cubicBezTo>
                  <a:lnTo>
                    <a:pt x="11964" y="235"/>
                  </a:lnTo>
                  <a:cubicBezTo>
                    <a:pt x="12131" y="235"/>
                    <a:pt x="12298" y="235"/>
                    <a:pt x="12465" y="201"/>
                  </a:cubicBezTo>
                  <a:cubicBezTo>
                    <a:pt x="12298" y="168"/>
                    <a:pt x="12131" y="168"/>
                    <a:pt x="11964" y="168"/>
                  </a:cubicBezTo>
                  <a:lnTo>
                    <a:pt x="10627" y="118"/>
                  </a:lnTo>
                  <a:cubicBezTo>
                    <a:pt x="9507" y="84"/>
                    <a:pt x="7953" y="51"/>
                    <a:pt x="6232" y="34"/>
                  </a:cubicBezTo>
                  <a:cubicBezTo>
                    <a:pt x="4511" y="1"/>
                    <a:pt x="295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20"/>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sz="2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12" name="Google Shape;512;p20"/>
          <p:cNvSpPr txBox="1">
            <a:spLocks noGrp="1"/>
          </p:cNvSpPr>
          <p:nvPr>
            <p:ph type="subTitle" idx="1"/>
          </p:nvPr>
        </p:nvSpPr>
        <p:spPr>
          <a:xfrm>
            <a:off x="6743876" y="2475500"/>
            <a:ext cx="1603800" cy="27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3" name="Google Shape;513;p20"/>
          <p:cNvSpPr txBox="1">
            <a:spLocks noGrp="1"/>
          </p:cNvSpPr>
          <p:nvPr>
            <p:ph type="subTitle" idx="2"/>
          </p:nvPr>
        </p:nvSpPr>
        <p:spPr>
          <a:xfrm>
            <a:off x="6743875" y="2752100"/>
            <a:ext cx="1603800" cy="72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514" name="Google Shape;514;p20"/>
          <p:cNvSpPr txBox="1">
            <a:spLocks noGrp="1"/>
          </p:cNvSpPr>
          <p:nvPr>
            <p:ph type="subTitle" idx="3"/>
          </p:nvPr>
        </p:nvSpPr>
        <p:spPr>
          <a:xfrm>
            <a:off x="1384276" y="1537100"/>
            <a:ext cx="1603800" cy="276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solidFill>
                  <a:schemeClr val="dk1"/>
                </a:solidFill>
                <a:latin typeface="Lilita One"/>
                <a:ea typeface="Lilita One"/>
                <a:cs typeface="Lilita One"/>
                <a:sym typeface="Lilita 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515" name="Google Shape;515;p20"/>
          <p:cNvSpPr txBox="1">
            <a:spLocks noGrp="1"/>
          </p:cNvSpPr>
          <p:nvPr>
            <p:ph type="subTitle" idx="4"/>
          </p:nvPr>
        </p:nvSpPr>
        <p:spPr>
          <a:xfrm>
            <a:off x="1384275" y="1813700"/>
            <a:ext cx="1603800" cy="728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lvl1pPr>
            <a:lvl2pPr lvl="1" algn="r" rtl="0">
              <a:lnSpc>
                <a:spcPct val="100000"/>
              </a:lnSpc>
              <a:spcBef>
                <a:spcPts val="0"/>
              </a:spcBef>
              <a:spcAft>
                <a:spcPts val="0"/>
              </a:spcAft>
              <a:buSzPts val="1100"/>
              <a:buNone/>
              <a:defRPr/>
            </a:lvl2pPr>
            <a:lvl3pPr lvl="2" algn="r" rtl="0">
              <a:lnSpc>
                <a:spcPct val="100000"/>
              </a:lnSpc>
              <a:spcBef>
                <a:spcPts val="0"/>
              </a:spcBef>
              <a:spcAft>
                <a:spcPts val="0"/>
              </a:spcAft>
              <a:buSzPts val="1100"/>
              <a:buNone/>
              <a:defRPr/>
            </a:lvl3pPr>
            <a:lvl4pPr lvl="3" algn="r" rtl="0">
              <a:lnSpc>
                <a:spcPct val="100000"/>
              </a:lnSpc>
              <a:spcBef>
                <a:spcPts val="0"/>
              </a:spcBef>
              <a:spcAft>
                <a:spcPts val="0"/>
              </a:spcAft>
              <a:buSzPts val="1100"/>
              <a:buNone/>
              <a:defRPr/>
            </a:lvl4pPr>
            <a:lvl5pPr lvl="4" algn="r" rtl="0">
              <a:lnSpc>
                <a:spcPct val="100000"/>
              </a:lnSpc>
              <a:spcBef>
                <a:spcPts val="0"/>
              </a:spcBef>
              <a:spcAft>
                <a:spcPts val="0"/>
              </a:spcAft>
              <a:buSzPts val="1100"/>
              <a:buNone/>
              <a:defRPr/>
            </a:lvl5pPr>
            <a:lvl6pPr lvl="5" algn="r" rtl="0">
              <a:lnSpc>
                <a:spcPct val="100000"/>
              </a:lnSpc>
              <a:spcBef>
                <a:spcPts val="0"/>
              </a:spcBef>
              <a:spcAft>
                <a:spcPts val="0"/>
              </a:spcAft>
              <a:buSzPts val="1100"/>
              <a:buNone/>
              <a:defRPr/>
            </a:lvl6pPr>
            <a:lvl7pPr lvl="6" algn="r" rtl="0">
              <a:lnSpc>
                <a:spcPct val="100000"/>
              </a:lnSpc>
              <a:spcBef>
                <a:spcPts val="0"/>
              </a:spcBef>
              <a:spcAft>
                <a:spcPts val="0"/>
              </a:spcAft>
              <a:buSzPts val="1100"/>
              <a:buNone/>
              <a:defRPr/>
            </a:lvl7pPr>
            <a:lvl8pPr lvl="7" algn="r" rtl="0">
              <a:lnSpc>
                <a:spcPct val="100000"/>
              </a:lnSpc>
              <a:spcBef>
                <a:spcPts val="0"/>
              </a:spcBef>
              <a:spcAft>
                <a:spcPts val="0"/>
              </a:spcAft>
              <a:buSzPts val="1100"/>
              <a:buNone/>
              <a:defRPr/>
            </a:lvl8pPr>
            <a:lvl9pPr lvl="8" algn="r" rtl="0">
              <a:lnSpc>
                <a:spcPct val="100000"/>
              </a:lnSpc>
              <a:spcBef>
                <a:spcPts val="0"/>
              </a:spcBef>
              <a:spcAft>
                <a:spcPts val="0"/>
              </a:spcAft>
              <a:buSzPts val="1100"/>
              <a:buNone/>
              <a:defRPr/>
            </a:lvl9pPr>
          </a:lstStyle>
          <a:p>
            <a:endParaRPr/>
          </a:p>
        </p:txBody>
      </p:sp>
      <p:sp>
        <p:nvSpPr>
          <p:cNvPr id="516" name="Google Shape;516;p20"/>
          <p:cNvSpPr txBox="1">
            <a:spLocks noGrp="1"/>
          </p:cNvSpPr>
          <p:nvPr>
            <p:ph type="subTitle" idx="5"/>
          </p:nvPr>
        </p:nvSpPr>
        <p:spPr>
          <a:xfrm>
            <a:off x="720000" y="3084550"/>
            <a:ext cx="1603800" cy="276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solidFill>
                  <a:schemeClr val="dk1"/>
                </a:solidFill>
                <a:latin typeface="Lilita One"/>
                <a:ea typeface="Lilita One"/>
                <a:cs typeface="Lilita One"/>
                <a:sym typeface="Lilita 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517" name="Google Shape;517;p20"/>
          <p:cNvSpPr txBox="1">
            <a:spLocks noGrp="1"/>
          </p:cNvSpPr>
          <p:nvPr>
            <p:ph type="subTitle" idx="6"/>
          </p:nvPr>
        </p:nvSpPr>
        <p:spPr>
          <a:xfrm>
            <a:off x="720000" y="3361150"/>
            <a:ext cx="1603800" cy="728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lvl1pPr>
            <a:lvl2pPr lvl="1" algn="r" rtl="0">
              <a:lnSpc>
                <a:spcPct val="100000"/>
              </a:lnSpc>
              <a:spcBef>
                <a:spcPts val="0"/>
              </a:spcBef>
              <a:spcAft>
                <a:spcPts val="0"/>
              </a:spcAft>
              <a:buSzPts val="1100"/>
              <a:buNone/>
              <a:defRPr/>
            </a:lvl2pPr>
            <a:lvl3pPr lvl="2" algn="r" rtl="0">
              <a:lnSpc>
                <a:spcPct val="100000"/>
              </a:lnSpc>
              <a:spcBef>
                <a:spcPts val="0"/>
              </a:spcBef>
              <a:spcAft>
                <a:spcPts val="0"/>
              </a:spcAft>
              <a:buSzPts val="1100"/>
              <a:buNone/>
              <a:defRPr/>
            </a:lvl3pPr>
            <a:lvl4pPr lvl="3" algn="r" rtl="0">
              <a:lnSpc>
                <a:spcPct val="100000"/>
              </a:lnSpc>
              <a:spcBef>
                <a:spcPts val="0"/>
              </a:spcBef>
              <a:spcAft>
                <a:spcPts val="0"/>
              </a:spcAft>
              <a:buSzPts val="1100"/>
              <a:buNone/>
              <a:defRPr/>
            </a:lvl4pPr>
            <a:lvl5pPr lvl="4" algn="r" rtl="0">
              <a:lnSpc>
                <a:spcPct val="100000"/>
              </a:lnSpc>
              <a:spcBef>
                <a:spcPts val="0"/>
              </a:spcBef>
              <a:spcAft>
                <a:spcPts val="0"/>
              </a:spcAft>
              <a:buSzPts val="1100"/>
              <a:buNone/>
              <a:defRPr/>
            </a:lvl5pPr>
            <a:lvl6pPr lvl="5" algn="r" rtl="0">
              <a:lnSpc>
                <a:spcPct val="100000"/>
              </a:lnSpc>
              <a:spcBef>
                <a:spcPts val="0"/>
              </a:spcBef>
              <a:spcAft>
                <a:spcPts val="0"/>
              </a:spcAft>
              <a:buSzPts val="1100"/>
              <a:buNone/>
              <a:defRPr/>
            </a:lvl6pPr>
            <a:lvl7pPr lvl="6" algn="r" rtl="0">
              <a:lnSpc>
                <a:spcPct val="100000"/>
              </a:lnSpc>
              <a:spcBef>
                <a:spcPts val="0"/>
              </a:spcBef>
              <a:spcAft>
                <a:spcPts val="0"/>
              </a:spcAft>
              <a:buSzPts val="1100"/>
              <a:buNone/>
              <a:defRPr/>
            </a:lvl7pPr>
            <a:lvl8pPr lvl="7" algn="r" rtl="0">
              <a:lnSpc>
                <a:spcPct val="100000"/>
              </a:lnSpc>
              <a:spcBef>
                <a:spcPts val="0"/>
              </a:spcBef>
              <a:spcAft>
                <a:spcPts val="0"/>
              </a:spcAft>
              <a:buSzPts val="1100"/>
              <a:buNone/>
              <a:defRPr/>
            </a:lvl8pPr>
            <a:lvl9pPr lvl="8" algn="r" rtl="0">
              <a:lnSpc>
                <a:spcPct val="100000"/>
              </a:lnSpc>
              <a:spcBef>
                <a:spcPts val="0"/>
              </a:spcBef>
              <a:spcAft>
                <a:spcPts val="0"/>
              </a:spcAft>
              <a:buSzPts val="1100"/>
              <a:buNone/>
              <a:defRPr/>
            </a:lvl9pPr>
          </a:lstStyle>
          <a:p>
            <a:endParaRPr/>
          </a:p>
        </p:txBody>
      </p:sp>
      <p:sp>
        <p:nvSpPr>
          <p:cNvPr id="518" name="Google Shape;518;p20"/>
          <p:cNvSpPr txBox="1">
            <a:spLocks noGrp="1"/>
          </p:cNvSpPr>
          <p:nvPr>
            <p:ph type="title" idx="7" hasCustomPrompt="1"/>
          </p:nvPr>
        </p:nvSpPr>
        <p:spPr>
          <a:xfrm>
            <a:off x="5273301" y="2685897"/>
            <a:ext cx="714600" cy="5280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2"/>
              </a:buClr>
              <a:buSzPts val="2100"/>
              <a:buFont typeface="Josefin Sans"/>
              <a:buNone/>
              <a:defRPr sz="1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19" name="Google Shape;519;p20"/>
          <p:cNvSpPr txBox="1">
            <a:spLocks noGrp="1"/>
          </p:cNvSpPr>
          <p:nvPr>
            <p:ph type="title" idx="8" hasCustomPrompt="1"/>
          </p:nvPr>
        </p:nvSpPr>
        <p:spPr>
          <a:xfrm>
            <a:off x="3757467" y="1983234"/>
            <a:ext cx="714600" cy="5280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2"/>
              </a:buClr>
              <a:buSzPts val="2100"/>
              <a:buFont typeface="Josefin Sans"/>
              <a:buNone/>
              <a:defRPr sz="1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0" name="Google Shape;520;p20"/>
          <p:cNvSpPr txBox="1">
            <a:spLocks noGrp="1"/>
          </p:cNvSpPr>
          <p:nvPr>
            <p:ph type="title" idx="9" hasCustomPrompt="1"/>
          </p:nvPr>
        </p:nvSpPr>
        <p:spPr>
          <a:xfrm>
            <a:off x="2840762" y="3167156"/>
            <a:ext cx="714600" cy="5280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2"/>
              </a:buClr>
              <a:buSzPts val="2100"/>
              <a:buFont typeface="Josefin Sans"/>
              <a:buNone/>
              <a:defRPr sz="1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1" name="Google Shape;521;p20"/>
          <p:cNvSpPr/>
          <p:nvPr/>
        </p:nvSpPr>
        <p:spPr>
          <a:xfrm>
            <a:off x="3148172" y="1280701"/>
            <a:ext cx="1933200" cy="1933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2464138" y="2697294"/>
            <a:ext cx="1467900" cy="1467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4664005" y="1983364"/>
            <a:ext cx="1933200" cy="1933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02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5">
  <p:cSld name="Three columns 5">
    <p:spTree>
      <p:nvGrpSpPr>
        <p:cNvPr id="1" name="Shape 795"/>
        <p:cNvGrpSpPr/>
        <p:nvPr/>
      </p:nvGrpSpPr>
      <p:grpSpPr>
        <a:xfrm>
          <a:off x="0" y="0"/>
          <a:ext cx="0" cy="0"/>
          <a:chOff x="0" y="0"/>
          <a:chExt cx="0" cy="0"/>
        </a:xfrm>
      </p:grpSpPr>
      <p:sp>
        <p:nvSpPr>
          <p:cNvPr id="796" name="Google Shape;796;p29"/>
          <p:cNvSpPr/>
          <p:nvPr/>
        </p:nvSpPr>
        <p:spPr>
          <a:xfrm>
            <a:off x="-731" y="4672701"/>
            <a:ext cx="9143833" cy="475558"/>
          </a:xfrm>
          <a:custGeom>
            <a:avLst/>
            <a:gdLst/>
            <a:ahLst/>
            <a:cxnLst/>
            <a:rect l="l" t="t" r="r" b="b"/>
            <a:pathLst>
              <a:path w="285299" h="14838" extrusionOk="0">
                <a:moveTo>
                  <a:pt x="0" y="1"/>
                </a:moveTo>
                <a:lnTo>
                  <a:pt x="0" y="14838"/>
                </a:lnTo>
                <a:lnTo>
                  <a:pt x="285299" y="14838"/>
                </a:lnTo>
                <a:lnTo>
                  <a:pt x="2852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98" name="Google Shape;798;p29"/>
          <p:cNvSpPr txBox="1">
            <a:spLocks noGrp="1"/>
          </p:cNvSpPr>
          <p:nvPr>
            <p:ph type="subTitle" idx="1"/>
          </p:nvPr>
        </p:nvSpPr>
        <p:spPr>
          <a:xfrm>
            <a:off x="1189800" y="3430800"/>
            <a:ext cx="1695600" cy="3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99" name="Google Shape;799;p29"/>
          <p:cNvSpPr txBox="1">
            <a:spLocks noGrp="1"/>
          </p:cNvSpPr>
          <p:nvPr>
            <p:ph type="subTitle" idx="2"/>
          </p:nvPr>
        </p:nvSpPr>
        <p:spPr>
          <a:xfrm>
            <a:off x="1189800" y="3751200"/>
            <a:ext cx="1695600" cy="84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800" name="Google Shape;800;p29"/>
          <p:cNvSpPr txBox="1">
            <a:spLocks noGrp="1"/>
          </p:cNvSpPr>
          <p:nvPr>
            <p:ph type="subTitle" idx="3"/>
          </p:nvPr>
        </p:nvSpPr>
        <p:spPr>
          <a:xfrm>
            <a:off x="3724200" y="3430800"/>
            <a:ext cx="1695600" cy="3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1" name="Google Shape;801;p29"/>
          <p:cNvSpPr txBox="1">
            <a:spLocks noGrp="1"/>
          </p:cNvSpPr>
          <p:nvPr>
            <p:ph type="subTitle" idx="4"/>
          </p:nvPr>
        </p:nvSpPr>
        <p:spPr>
          <a:xfrm>
            <a:off x="3724200" y="3751200"/>
            <a:ext cx="1695600" cy="84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802" name="Google Shape;802;p29"/>
          <p:cNvSpPr txBox="1">
            <a:spLocks noGrp="1"/>
          </p:cNvSpPr>
          <p:nvPr>
            <p:ph type="subTitle" idx="5"/>
          </p:nvPr>
        </p:nvSpPr>
        <p:spPr>
          <a:xfrm>
            <a:off x="6258600" y="3430800"/>
            <a:ext cx="1695600" cy="3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solidFill>
                  <a:schemeClr val="dk1"/>
                </a:solidFill>
                <a:latin typeface="Lilita One"/>
                <a:ea typeface="Lilita One"/>
                <a:cs typeface="Lilita One"/>
                <a:sym typeface="Lilit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3" name="Google Shape;803;p29"/>
          <p:cNvSpPr txBox="1">
            <a:spLocks noGrp="1"/>
          </p:cNvSpPr>
          <p:nvPr>
            <p:ph type="subTitle" idx="6"/>
          </p:nvPr>
        </p:nvSpPr>
        <p:spPr>
          <a:xfrm>
            <a:off x="6258600" y="3751200"/>
            <a:ext cx="1695600" cy="84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70425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rgbClr val="EFEFEF"/>
        </a:solidFill>
        <a:effectLst/>
      </p:bgPr>
    </p:bg>
    <p:spTree>
      <p:nvGrpSpPr>
        <p:cNvPr id="1" name="Shape 93"/>
        <p:cNvGrpSpPr/>
        <p:nvPr/>
      </p:nvGrpSpPr>
      <p:grpSpPr>
        <a:xfrm>
          <a:off x="0" y="0"/>
          <a:ext cx="0" cy="0"/>
          <a:chOff x="0" y="0"/>
          <a:chExt cx="0" cy="0"/>
        </a:xfrm>
      </p:grpSpPr>
      <p:sp>
        <p:nvSpPr>
          <p:cNvPr id="94" name="Google Shape;94;p13"/>
          <p:cNvSpPr/>
          <p:nvPr/>
        </p:nvSpPr>
        <p:spPr>
          <a:xfrm>
            <a:off x="0" y="556000"/>
            <a:ext cx="1388700" cy="23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txBox="1">
            <a:spLocks noGrp="1"/>
          </p:cNvSpPr>
          <p:nvPr>
            <p:ph type="ctrTitle"/>
          </p:nvPr>
        </p:nvSpPr>
        <p:spPr>
          <a:xfrm>
            <a:off x="939750" y="366800"/>
            <a:ext cx="3810000" cy="504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400"/>
              <a:buNone/>
              <a:defRPr>
                <a:solidFill>
                  <a:schemeClr val="accent5"/>
                </a:solidFill>
              </a:defRPr>
            </a:lvl1pPr>
            <a:lvl2pPr lvl="1"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2pPr>
            <a:lvl3pPr lvl="2"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3pPr>
            <a:lvl4pPr lvl="3"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4pPr>
            <a:lvl5pPr lvl="4"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5pPr>
            <a:lvl6pPr lvl="5"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6pPr>
            <a:lvl7pPr lvl="6"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7pPr>
            <a:lvl8pPr lvl="7"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8pPr>
            <a:lvl9pPr lvl="8" rtl="0">
              <a:spcBef>
                <a:spcPts val="0"/>
              </a:spcBef>
              <a:spcAft>
                <a:spcPts val="0"/>
              </a:spcAft>
              <a:buClr>
                <a:srgbClr val="62BCBE"/>
              </a:buClr>
              <a:buSzPts val="2400"/>
              <a:buFont typeface="Josefin Sans"/>
              <a:buNone/>
              <a:defRPr sz="2400" b="1">
                <a:solidFill>
                  <a:srgbClr val="62BCBE"/>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60325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01575" y="1683875"/>
            <a:ext cx="4092900" cy="1332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None/>
              <a:defRPr sz="4200">
                <a:solidFill>
                  <a:schemeClr val="lt1"/>
                </a:solidFill>
              </a:defRPr>
            </a:lvl1pPr>
            <a:lvl2pPr lvl="1" algn="ctr">
              <a:lnSpc>
                <a:spcPct val="80000"/>
              </a:lnSpc>
              <a:spcBef>
                <a:spcPts val="0"/>
              </a:spcBef>
              <a:spcAft>
                <a:spcPts val="0"/>
              </a:spcAft>
              <a:buClr>
                <a:schemeClr val="lt1"/>
              </a:buClr>
              <a:buSzPts val="3600"/>
              <a:buNone/>
              <a:defRPr sz="3600">
                <a:solidFill>
                  <a:schemeClr val="lt1"/>
                </a:solidFill>
              </a:defRPr>
            </a:lvl2pPr>
            <a:lvl3pPr lvl="2" algn="ctr">
              <a:lnSpc>
                <a:spcPct val="80000"/>
              </a:lnSpc>
              <a:spcBef>
                <a:spcPts val="0"/>
              </a:spcBef>
              <a:spcAft>
                <a:spcPts val="0"/>
              </a:spcAft>
              <a:buClr>
                <a:schemeClr val="lt1"/>
              </a:buClr>
              <a:buSzPts val="3600"/>
              <a:buNone/>
              <a:defRPr sz="3600">
                <a:solidFill>
                  <a:schemeClr val="lt1"/>
                </a:solidFill>
              </a:defRPr>
            </a:lvl3pPr>
            <a:lvl4pPr lvl="3" algn="ctr">
              <a:lnSpc>
                <a:spcPct val="80000"/>
              </a:lnSpc>
              <a:spcBef>
                <a:spcPts val="0"/>
              </a:spcBef>
              <a:spcAft>
                <a:spcPts val="0"/>
              </a:spcAft>
              <a:buClr>
                <a:schemeClr val="lt1"/>
              </a:buClr>
              <a:buSzPts val="3600"/>
              <a:buNone/>
              <a:defRPr sz="3600">
                <a:solidFill>
                  <a:schemeClr val="lt1"/>
                </a:solidFill>
              </a:defRPr>
            </a:lvl4pPr>
            <a:lvl5pPr lvl="4" algn="ctr">
              <a:lnSpc>
                <a:spcPct val="80000"/>
              </a:lnSpc>
              <a:spcBef>
                <a:spcPts val="0"/>
              </a:spcBef>
              <a:spcAft>
                <a:spcPts val="0"/>
              </a:spcAft>
              <a:buClr>
                <a:schemeClr val="lt1"/>
              </a:buClr>
              <a:buSzPts val="3600"/>
              <a:buNone/>
              <a:defRPr sz="3600">
                <a:solidFill>
                  <a:schemeClr val="lt1"/>
                </a:solidFill>
              </a:defRPr>
            </a:lvl5pPr>
            <a:lvl6pPr lvl="5" algn="ctr">
              <a:lnSpc>
                <a:spcPct val="80000"/>
              </a:lnSpc>
              <a:spcBef>
                <a:spcPts val="0"/>
              </a:spcBef>
              <a:spcAft>
                <a:spcPts val="0"/>
              </a:spcAft>
              <a:buClr>
                <a:schemeClr val="lt1"/>
              </a:buClr>
              <a:buSzPts val="3600"/>
              <a:buNone/>
              <a:defRPr sz="3600">
                <a:solidFill>
                  <a:schemeClr val="lt1"/>
                </a:solidFill>
              </a:defRPr>
            </a:lvl6pPr>
            <a:lvl7pPr lvl="6" algn="ctr">
              <a:lnSpc>
                <a:spcPct val="80000"/>
              </a:lnSpc>
              <a:spcBef>
                <a:spcPts val="0"/>
              </a:spcBef>
              <a:spcAft>
                <a:spcPts val="0"/>
              </a:spcAft>
              <a:buClr>
                <a:schemeClr val="lt1"/>
              </a:buClr>
              <a:buSzPts val="3600"/>
              <a:buNone/>
              <a:defRPr sz="3600">
                <a:solidFill>
                  <a:schemeClr val="lt1"/>
                </a:solidFill>
              </a:defRPr>
            </a:lvl7pPr>
            <a:lvl8pPr lvl="7" algn="ctr">
              <a:lnSpc>
                <a:spcPct val="80000"/>
              </a:lnSpc>
              <a:spcBef>
                <a:spcPts val="0"/>
              </a:spcBef>
              <a:spcAft>
                <a:spcPts val="0"/>
              </a:spcAft>
              <a:buClr>
                <a:schemeClr val="lt1"/>
              </a:buClr>
              <a:buSzPts val="3600"/>
              <a:buNone/>
              <a:defRPr sz="3600">
                <a:solidFill>
                  <a:schemeClr val="lt1"/>
                </a:solidFill>
              </a:defRPr>
            </a:lvl8pPr>
            <a:lvl9pPr lvl="8" algn="ctr">
              <a:lnSpc>
                <a:spcPct val="80000"/>
              </a:lnSpc>
              <a:spcBef>
                <a:spcPts val="0"/>
              </a:spcBef>
              <a:spcAft>
                <a:spcPts val="0"/>
              </a:spcAft>
              <a:buClr>
                <a:schemeClr val="lt1"/>
              </a:buClr>
              <a:buSzPts val="3600"/>
              <a:buNone/>
              <a:defRPr sz="3600">
                <a:solidFill>
                  <a:schemeClr val="lt1"/>
                </a:solidFill>
              </a:defRPr>
            </a:lvl9pPr>
          </a:lstStyle>
          <a:p>
            <a:endParaRPr/>
          </a:p>
        </p:txBody>
      </p:sp>
      <p:sp>
        <p:nvSpPr>
          <p:cNvPr id="13" name="Google Shape;13;p3"/>
          <p:cNvSpPr txBox="1">
            <a:spLocks noGrp="1"/>
          </p:cNvSpPr>
          <p:nvPr>
            <p:ph type="title" idx="2" hasCustomPrompt="1"/>
          </p:nvPr>
        </p:nvSpPr>
        <p:spPr>
          <a:xfrm>
            <a:off x="901575" y="761075"/>
            <a:ext cx="2003100" cy="874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algn="r" rtl="0">
              <a:spcBef>
                <a:spcPts val="0"/>
              </a:spcBef>
              <a:spcAft>
                <a:spcPts val="0"/>
              </a:spcAft>
              <a:buClr>
                <a:schemeClr val="lt1"/>
              </a:buClr>
              <a:buSzPts val="4800"/>
              <a:buNone/>
              <a:defRPr sz="4800">
                <a:solidFill>
                  <a:schemeClr val="lt1"/>
                </a:solidFill>
              </a:defRPr>
            </a:lvl2pPr>
            <a:lvl3pPr lvl="2" algn="r" rtl="0">
              <a:spcBef>
                <a:spcPts val="0"/>
              </a:spcBef>
              <a:spcAft>
                <a:spcPts val="0"/>
              </a:spcAft>
              <a:buClr>
                <a:schemeClr val="lt1"/>
              </a:buClr>
              <a:buSzPts val="4800"/>
              <a:buNone/>
              <a:defRPr sz="4800">
                <a:solidFill>
                  <a:schemeClr val="lt1"/>
                </a:solidFill>
              </a:defRPr>
            </a:lvl3pPr>
            <a:lvl4pPr lvl="3" algn="r" rtl="0">
              <a:spcBef>
                <a:spcPts val="0"/>
              </a:spcBef>
              <a:spcAft>
                <a:spcPts val="0"/>
              </a:spcAft>
              <a:buClr>
                <a:schemeClr val="lt1"/>
              </a:buClr>
              <a:buSzPts val="4800"/>
              <a:buNone/>
              <a:defRPr sz="4800">
                <a:solidFill>
                  <a:schemeClr val="lt1"/>
                </a:solidFill>
              </a:defRPr>
            </a:lvl4pPr>
            <a:lvl5pPr lvl="4" algn="r" rtl="0">
              <a:spcBef>
                <a:spcPts val="0"/>
              </a:spcBef>
              <a:spcAft>
                <a:spcPts val="0"/>
              </a:spcAft>
              <a:buClr>
                <a:schemeClr val="lt1"/>
              </a:buClr>
              <a:buSzPts val="4800"/>
              <a:buNone/>
              <a:defRPr sz="4800">
                <a:solidFill>
                  <a:schemeClr val="lt1"/>
                </a:solidFill>
              </a:defRPr>
            </a:lvl5pPr>
            <a:lvl6pPr lvl="5" algn="r" rtl="0">
              <a:spcBef>
                <a:spcPts val="0"/>
              </a:spcBef>
              <a:spcAft>
                <a:spcPts val="0"/>
              </a:spcAft>
              <a:buClr>
                <a:schemeClr val="lt1"/>
              </a:buClr>
              <a:buSzPts val="4800"/>
              <a:buNone/>
              <a:defRPr sz="4800">
                <a:solidFill>
                  <a:schemeClr val="lt1"/>
                </a:solidFill>
              </a:defRPr>
            </a:lvl6pPr>
            <a:lvl7pPr lvl="6" algn="r" rtl="0">
              <a:spcBef>
                <a:spcPts val="0"/>
              </a:spcBef>
              <a:spcAft>
                <a:spcPts val="0"/>
              </a:spcAft>
              <a:buClr>
                <a:schemeClr val="lt1"/>
              </a:buClr>
              <a:buSzPts val="4800"/>
              <a:buNone/>
              <a:defRPr sz="4800">
                <a:solidFill>
                  <a:schemeClr val="lt1"/>
                </a:solidFill>
              </a:defRPr>
            </a:lvl7pPr>
            <a:lvl8pPr lvl="7" algn="r" rtl="0">
              <a:spcBef>
                <a:spcPts val="0"/>
              </a:spcBef>
              <a:spcAft>
                <a:spcPts val="0"/>
              </a:spcAft>
              <a:buClr>
                <a:schemeClr val="lt1"/>
              </a:buClr>
              <a:buSzPts val="4800"/>
              <a:buNone/>
              <a:defRPr sz="4800">
                <a:solidFill>
                  <a:schemeClr val="lt1"/>
                </a:solidFill>
              </a:defRPr>
            </a:lvl8pPr>
            <a:lvl9pPr lvl="8" algn="r" rtl="0">
              <a:spcBef>
                <a:spcPts val="0"/>
              </a:spcBef>
              <a:spcAft>
                <a:spcPts val="0"/>
              </a:spcAft>
              <a:buClr>
                <a:schemeClr val="lt1"/>
              </a:buClr>
              <a:buSzPts val="4800"/>
              <a:buNone/>
              <a:defRPr sz="4800">
                <a:solidFill>
                  <a:schemeClr val="lt1"/>
                </a:solidFill>
              </a:defRPr>
            </a:lvl9pPr>
          </a:lstStyle>
          <a:p>
            <a:r>
              <a:t>xx%</a:t>
            </a:r>
          </a:p>
        </p:txBody>
      </p:sp>
      <p:sp>
        <p:nvSpPr>
          <p:cNvPr id="14" name="Google Shape;14;p3"/>
          <p:cNvSpPr txBox="1">
            <a:spLocks noGrp="1"/>
          </p:cNvSpPr>
          <p:nvPr>
            <p:ph type="subTitle" idx="1"/>
          </p:nvPr>
        </p:nvSpPr>
        <p:spPr>
          <a:xfrm>
            <a:off x="901575" y="2944675"/>
            <a:ext cx="3052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DESIGN 2">
  <p:cSld name="TITLE DESIGN 2">
    <p:bg>
      <p:bgPr>
        <a:solidFill>
          <a:srgbClr val="FFFFFF"/>
        </a:solidFill>
        <a:effectLst/>
      </p:bgPr>
    </p:bg>
    <p:spTree>
      <p:nvGrpSpPr>
        <p:cNvPr id="1" name="Shape 1127"/>
        <p:cNvGrpSpPr/>
        <p:nvPr/>
      </p:nvGrpSpPr>
      <p:grpSpPr>
        <a:xfrm>
          <a:off x="0" y="0"/>
          <a:ext cx="0" cy="0"/>
          <a:chOff x="0" y="0"/>
          <a:chExt cx="0" cy="0"/>
        </a:xfrm>
      </p:grpSpPr>
      <p:sp>
        <p:nvSpPr>
          <p:cNvPr id="1128" name="Google Shape;1128;p20"/>
          <p:cNvSpPr txBox="1">
            <a:spLocks noGrp="1"/>
          </p:cNvSpPr>
          <p:nvPr>
            <p:ph type="ctrTitle"/>
          </p:nvPr>
        </p:nvSpPr>
        <p:spPr>
          <a:xfrm flipH="1">
            <a:off x="1848400" y="357000"/>
            <a:ext cx="5447100" cy="122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666666"/>
              </a:buClr>
              <a:buSzPts val="2800"/>
              <a:buNone/>
              <a:defRPr>
                <a:solidFill>
                  <a:srgbClr val="66666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grpSp>
        <p:nvGrpSpPr>
          <p:cNvPr id="1129" name="Google Shape;1129;p20"/>
          <p:cNvGrpSpPr/>
          <p:nvPr/>
        </p:nvGrpSpPr>
        <p:grpSpPr>
          <a:xfrm>
            <a:off x="0" y="3072454"/>
            <a:ext cx="1714808" cy="1714645"/>
            <a:chOff x="0" y="3072454"/>
            <a:chExt cx="1714808" cy="1714645"/>
          </a:xfrm>
        </p:grpSpPr>
        <p:sp>
          <p:nvSpPr>
            <p:cNvPr id="1130" name="Google Shape;1130;p20"/>
            <p:cNvSpPr/>
            <p:nvPr/>
          </p:nvSpPr>
          <p:spPr>
            <a:xfrm rot="5400000">
              <a:off x="8" y="3072454"/>
              <a:ext cx="857400" cy="857400"/>
            </a:xfrm>
            <a:prstGeom prst="rect">
              <a:avLst/>
            </a:prstGeom>
            <a:solidFill>
              <a:srgbClr val="F4C5B1"/>
            </a:solidFill>
            <a:ln w="19050" cap="flat" cmpd="sng">
              <a:solidFill>
                <a:srgbClr val="F4C5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0"/>
            <p:cNvSpPr/>
            <p:nvPr/>
          </p:nvSpPr>
          <p:spPr>
            <a:xfrm rot="5400000">
              <a:off x="857408" y="3929554"/>
              <a:ext cx="857400" cy="857400"/>
            </a:xfrm>
            <a:prstGeom prst="rect">
              <a:avLst/>
            </a:prstGeom>
            <a:solidFill>
              <a:srgbClr val="F4C5B1">
                <a:alpha val="6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2" name="Google Shape;1132;p20"/>
            <p:cNvPicPr preferRelativeResize="0"/>
            <p:nvPr/>
          </p:nvPicPr>
          <p:blipFill rotWithShape="1">
            <a:blip r:embed="rId2">
              <a:alphaModFix/>
            </a:blip>
            <a:srcRect l="1271" t="27137" r="91184" b="61546"/>
            <a:stretch/>
          </p:blipFill>
          <p:spPr>
            <a:xfrm>
              <a:off x="0" y="3929700"/>
              <a:ext cx="857394" cy="857399"/>
            </a:xfrm>
            <a:prstGeom prst="rect">
              <a:avLst/>
            </a:prstGeom>
            <a:noFill/>
            <a:ln>
              <a:noFill/>
            </a:ln>
          </p:spPr>
        </p:pic>
      </p:grpSp>
      <p:grpSp>
        <p:nvGrpSpPr>
          <p:cNvPr id="1133" name="Google Shape;1133;p20"/>
          <p:cNvGrpSpPr/>
          <p:nvPr/>
        </p:nvGrpSpPr>
        <p:grpSpPr>
          <a:xfrm>
            <a:off x="7429208" y="357000"/>
            <a:ext cx="1714800" cy="1714504"/>
            <a:chOff x="7429208" y="357000"/>
            <a:chExt cx="1714800" cy="1714504"/>
          </a:xfrm>
        </p:grpSpPr>
        <p:sp>
          <p:nvSpPr>
            <p:cNvPr id="1134" name="Google Shape;1134;p20"/>
            <p:cNvSpPr/>
            <p:nvPr/>
          </p:nvSpPr>
          <p:spPr>
            <a:xfrm rot="-5400000">
              <a:off x="8286608" y="1214104"/>
              <a:ext cx="857400" cy="857400"/>
            </a:xfrm>
            <a:prstGeom prst="rect">
              <a:avLst/>
            </a:prstGeom>
            <a:solidFill>
              <a:srgbClr val="F4C5B1"/>
            </a:solidFill>
            <a:ln w="19050" cap="flat" cmpd="sng">
              <a:solidFill>
                <a:srgbClr val="F4C5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5" name="Google Shape;1135;p20"/>
            <p:cNvPicPr preferRelativeResize="0"/>
            <p:nvPr/>
          </p:nvPicPr>
          <p:blipFill rotWithShape="1">
            <a:blip r:embed="rId2">
              <a:alphaModFix/>
            </a:blip>
            <a:srcRect l="13758" t="28368" r="78697" b="60315"/>
            <a:stretch/>
          </p:blipFill>
          <p:spPr>
            <a:xfrm>
              <a:off x="8286600" y="357000"/>
              <a:ext cx="857394" cy="857399"/>
            </a:xfrm>
            <a:prstGeom prst="rect">
              <a:avLst/>
            </a:prstGeom>
            <a:noFill/>
            <a:ln>
              <a:noFill/>
            </a:ln>
          </p:spPr>
        </p:pic>
        <p:sp>
          <p:nvSpPr>
            <p:cNvPr id="1136" name="Google Shape;1136;p20"/>
            <p:cNvSpPr/>
            <p:nvPr/>
          </p:nvSpPr>
          <p:spPr>
            <a:xfrm rot="-5400000">
              <a:off x="7429208" y="357004"/>
              <a:ext cx="857400" cy="857400"/>
            </a:xfrm>
            <a:prstGeom prst="rect">
              <a:avLst/>
            </a:prstGeom>
            <a:noFill/>
            <a:ln w="19050" cap="flat" cmpd="sng">
              <a:solidFill>
                <a:srgbClr val="F4C5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9282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CHNOLOGY DESIGN 1">
  <p:cSld name="TECHNOLOGY DESIGN 1">
    <p:bg>
      <p:bgPr>
        <a:solidFill>
          <a:srgbClr val="FFFFFF"/>
        </a:solidFill>
        <a:effectLst/>
      </p:bgPr>
    </p:bg>
    <p:spTree>
      <p:nvGrpSpPr>
        <p:cNvPr id="1" name="Shape 1137"/>
        <p:cNvGrpSpPr/>
        <p:nvPr/>
      </p:nvGrpSpPr>
      <p:grpSpPr>
        <a:xfrm>
          <a:off x="0" y="0"/>
          <a:ext cx="0" cy="0"/>
          <a:chOff x="0" y="0"/>
          <a:chExt cx="0" cy="0"/>
        </a:xfrm>
      </p:grpSpPr>
      <p:grpSp>
        <p:nvGrpSpPr>
          <p:cNvPr id="1138" name="Google Shape;1138;p21"/>
          <p:cNvGrpSpPr/>
          <p:nvPr/>
        </p:nvGrpSpPr>
        <p:grpSpPr>
          <a:xfrm>
            <a:off x="-25" y="-272003"/>
            <a:ext cx="8235525" cy="5437678"/>
            <a:chOff x="-25" y="-272003"/>
            <a:chExt cx="8235525" cy="5437678"/>
          </a:xfrm>
        </p:grpSpPr>
        <p:pic>
          <p:nvPicPr>
            <p:cNvPr id="1139" name="Google Shape;1139;p21"/>
            <p:cNvPicPr preferRelativeResize="0"/>
            <p:nvPr/>
          </p:nvPicPr>
          <p:blipFill rotWithShape="1">
            <a:blip r:embed="rId2">
              <a:alphaModFix/>
            </a:blip>
            <a:srcRect t="30042" r="55239" b="2851"/>
            <a:stretch/>
          </p:blipFill>
          <p:spPr>
            <a:xfrm flipH="1">
              <a:off x="95" y="636250"/>
              <a:ext cx="4508596" cy="4506147"/>
            </a:xfrm>
            <a:prstGeom prst="rect">
              <a:avLst/>
            </a:prstGeom>
            <a:noFill/>
            <a:ln>
              <a:noFill/>
            </a:ln>
          </p:spPr>
        </p:pic>
        <p:sp>
          <p:nvSpPr>
            <p:cNvPr id="1140" name="Google Shape;1140;p21"/>
            <p:cNvSpPr/>
            <p:nvPr/>
          </p:nvSpPr>
          <p:spPr>
            <a:xfrm flipH="1">
              <a:off x="-9" y="616900"/>
              <a:ext cx="4508700" cy="4506000"/>
            </a:xfrm>
            <a:prstGeom prst="rect">
              <a:avLst/>
            </a:prstGeom>
            <a:solidFill>
              <a:srgbClr val="FFFFFF">
                <a:alpha val="3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1"/>
            <p:cNvSpPr/>
            <p:nvPr/>
          </p:nvSpPr>
          <p:spPr>
            <a:xfrm flipH="1">
              <a:off x="3035450" y="3346459"/>
              <a:ext cx="897900" cy="888300"/>
            </a:xfrm>
            <a:prstGeom prst="rect">
              <a:avLst/>
            </a:prstGeom>
            <a:solidFill>
              <a:srgbClr val="F4C5B1">
                <a:alpha val="36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4CCCC"/>
                </a:solidFill>
              </a:endParaRPr>
            </a:p>
          </p:txBody>
        </p:sp>
        <p:sp>
          <p:nvSpPr>
            <p:cNvPr id="1142" name="Google Shape;1142;p21"/>
            <p:cNvSpPr/>
            <p:nvPr/>
          </p:nvSpPr>
          <p:spPr>
            <a:xfrm flipH="1">
              <a:off x="908400" y="4234759"/>
              <a:ext cx="897900" cy="888300"/>
            </a:xfrm>
            <a:prstGeom prst="rect">
              <a:avLst/>
            </a:prstGeom>
            <a:solidFill>
              <a:srgbClr val="F4C5B1">
                <a:alpha val="36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4CCCC"/>
                </a:solidFill>
              </a:endParaRPr>
            </a:p>
          </p:txBody>
        </p:sp>
        <p:sp>
          <p:nvSpPr>
            <p:cNvPr id="1143" name="Google Shape;1143;p21"/>
            <p:cNvSpPr/>
            <p:nvPr/>
          </p:nvSpPr>
          <p:spPr>
            <a:xfrm flipH="1">
              <a:off x="898950" y="636259"/>
              <a:ext cx="897900" cy="888300"/>
            </a:xfrm>
            <a:prstGeom prst="rect">
              <a:avLst/>
            </a:prstGeom>
            <a:solidFill>
              <a:srgbClr val="F4C5B1">
                <a:alpha val="36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4CCCC"/>
                </a:solidFill>
              </a:endParaRPr>
            </a:p>
          </p:txBody>
        </p:sp>
        <p:sp>
          <p:nvSpPr>
            <p:cNvPr id="1144" name="Google Shape;1144;p21"/>
            <p:cNvSpPr/>
            <p:nvPr/>
          </p:nvSpPr>
          <p:spPr>
            <a:xfrm flipH="1">
              <a:off x="908400" y="1539500"/>
              <a:ext cx="897900" cy="90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1"/>
            <p:cNvSpPr/>
            <p:nvPr/>
          </p:nvSpPr>
          <p:spPr>
            <a:xfrm flipH="1">
              <a:off x="3594591" y="4224700"/>
              <a:ext cx="914100" cy="90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1"/>
            <p:cNvSpPr/>
            <p:nvPr/>
          </p:nvSpPr>
          <p:spPr>
            <a:xfrm rot="5400000" flipH="1">
              <a:off x="-451791" y="3791213"/>
              <a:ext cx="1812000" cy="90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7" name="Google Shape;1147;p21"/>
            <p:cNvGrpSpPr/>
            <p:nvPr/>
          </p:nvGrpSpPr>
          <p:grpSpPr>
            <a:xfrm flipH="1">
              <a:off x="28" y="-272003"/>
              <a:ext cx="4508638" cy="5409577"/>
              <a:chOff x="0" y="-75"/>
              <a:chExt cx="4287000" cy="5143650"/>
            </a:xfrm>
          </p:grpSpPr>
          <p:sp>
            <p:nvSpPr>
              <p:cNvPr id="1148" name="Google Shape;1148;p21"/>
              <p:cNvSpPr/>
              <p:nvPr/>
            </p:nvSpPr>
            <p:spPr>
              <a:xfrm>
                <a:off x="0" y="-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1"/>
              <p:cNvSpPr/>
              <p:nvPr/>
            </p:nvSpPr>
            <p:spPr>
              <a:xfrm>
                <a:off x="0" y="857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1"/>
              <p:cNvSpPr/>
              <p:nvPr/>
            </p:nvSpPr>
            <p:spPr>
              <a:xfrm>
                <a:off x="0" y="17144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1"/>
              <p:cNvSpPr/>
              <p:nvPr/>
            </p:nvSpPr>
            <p:spPr>
              <a:xfrm>
                <a:off x="0" y="25716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1"/>
              <p:cNvSpPr/>
              <p:nvPr/>
            </p:nvSpPr>
            <p:spPr>
              <a:xfrm>
                <a:off x="0" y="34289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1"/>
              <p:cNvSpPr/>
              <p:nvPr/>
            </p:nvSpPr>
            <p:spPr>
              <a:xfrm>
                <a:off x="0" y="4286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1"/>
              <p:cNvSpPr/>
              <p:nvPr/>
            </p:nvSpPr>
            <p:spPr>
              <a:xfrm>
                <a:off x="857400" y="-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1"/>
              <p:cNvSpPr/>
              <p:nvPr/>
            </p:nvSpPr>
            <p:spPr>
              <a:xfrm>
                <a:off x="857400" y="857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1"/>
              <p:cNvSpPr/>
              <p:nvPr/>
            </p:nvSpPr>
            <p:spPr>
              <a:xfrm>
                <a:off x="857400" y="17144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1"/>
              <p:cNvSpPr/>
              <p:nvPr/>
            </p:nvSpPr>
            <p:spPr>
              <a:xfrm>
                <a:off x="857400" y="25716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1"/>
              <p:cNvSpPr/>
              <p:nvPr/>
            </p:nvSpPr>
            <p:spPr>
              <a:xfrm>
                <a:off x="857400" y="34289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1"/>
              <p:cNvSpPr/>
              <p:nvPr/>
            </p:nvSpPr>
            <p:spPr>
              <a:xfrm>
                <a:off x="857400" y="4286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1"/>
              <p:cNvSpPr/>
              <p:nvPr/>
            </p:nvSpPr>
            <p:spPr>
              <a:xfrm>
                <a:off x="1714800" y="-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1"/>
              <p:cNvSpPr/>
              <p:nvPr/>
            </p:nvSpPr>
            <p:spPr>
              <a:xfrm>
                <a:off x="1714800" y="857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1"/>
              <p:cNvSpPr/>
              <p:nvPr/>
            </p:nvSpPr>
            <p:spPr>
              <a:xfrm>
                <a:off x="1714800" y="17144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1"/>
              <p:cNvSpPr/>
              <p:nvPr/>
            </p:nvSpPr>
            <p:spPr>
              <a:xfrm>
                <a:off x="1714800" y="25716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1"/>
              <p:cNvSpPr/>
              <p:nvPr/>
            </p:nvSpPr>
            <p:spPr>
              <a:xfrm>
                <a:off x="1714800" y="34289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1"/>
              <p:cNvSpPr/>
              <p:nvPr/>
            </p:nvSpPr>
            <p:spPr>
              <a:xfrm>
                <a:off x="1714800" y="4286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1"/>
              <p:cNvSpPr/>
              <p:nvPr/>
            </p:nvSpPr>
            <p:spPr>
              <a:xfrm>
                <a:off x="2572200" y="857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1"/>
              <p:cNvSpPr/>
              <p:nvPr/>
            </p:nvSpPr>
            <p:spPr>
              <a:xfrm>
                <a:off x="2572200" y="25716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1"/>
              <p:cNvSpPr/>
              <p:nvPr/>
            </p:nvSpPr>
            <p:spPr>
              <a:xfrm>
                <a:off x="2572200" y="34289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1"/>
              <p:cNvSpPr/>
              <p:nvPr/>
            </p:nvSpPr>
            <p:spPr>
              <a:xfrm>
                <a:off x="2572200" y="4286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1"/>
              <p:cNvSpPr/>
              <p:nvPr/>
            </p:nvSpPr>
            <p:spPr>
              <a:xfrm>
                <a:off x="3429600" y="857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1"/>
              <p:cNvSpPr/>
              <p:nvPr/>
            </p:nvSpPr>
            <p:spPr>
              <a:xfrm>
                <a:off x="3429600" y="25716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1"/>
              <p:cNvSpPr/>
              <p:nvPr/>
            </p:nvSpPr>
            <p:spPr>
              <a:xfrm>
                <a:off x="3429600" y="34289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1"/>
              <p:cNvSpPr/>
              <p:nvPr/>
            </p:nvSpPr>
            <p:spPr>
              <a:xfrm>
                <a:off x="3429600" y="4286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1"/>
              <p:cNvSpPr/>
              <p:nvPr/>
            </p:nvSpPr>
            <p:spPr>
              <a:xfrm>
                <a:off x="3429600" y="17144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1"/>
              <p:cNvSpPr/>
              <p:nvPr/>
            </p:nvSpPr>
            <p:spPr>
              <a:xfrm>
                <a:off x="2572200" y="-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1"/>
              <p:cNvSpPr/>
              <p:nvPr/>
            </p:nvSpPr>
            <p:spPr>
              <a:xfrm>
                <a:off x="3429600" y="-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7" name="Google Shape;1177;p21"/>
            <p:cNvSpPr/>
            <p:nvPr/>
          </p:nvSpPr>
          <p:spPr>
            <a:xfrm flipH="1">
              <a:off x="2712200" y="1539500"/>
              <a:ext cx="5523300" cy="3615000"/>
            </a:xfrm>
            <a:prstGeom prst="rect">
              <a:avLst/>
            </a:pr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sp>
          <p:nvSpPr>
            <p:cNvPr id="1178" name="Google Shape;1178;p21"/>
            <p:cNvSpPr/>
            <p:nvPr/>
          </p:nvSpPr>
          <p:spPr>
            <a:xfrm rot="5400000" flipH="1">
              <a:off x="890675" y="3344075"/>
              <a:ext cx="930900" cy="2712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9" name="Google Shape;1179;p21"/>
          <p:cNvSpPr txBox="1">
            <a:spLocks noGrp="1"/>
          </p:cNvSpPr>
          <p:nvPr>
            <p:ph type="ctrTitle"/>
          </p:nvPr>
        </p:nvSpPr>
        <p:spPr>
          <a:xfrm flipH="1">
            <a:off x="6019775" y="2827375"/>
            <a:ext cx="1839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666666"/>
              </a:buClr>
              <a:buSzPts val="2400"/>
              <a:buNone/>
              <a:defRPr sz="2400">
                <a:solidFill>
                  <a:srgbClr val="666666"/>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180" name="Google Shape;1180;p21"/>
          <p:cNvSpPr txBox="1">
            <a:spLocks noGrp="1"/>
          </p:cNvSpPr>
          <p:nvPr>
            <p:ph type="subTitle" idx="1"/>
          </p:nvPr>
        </p:nvSpPr>
        <p:spPr>
          <a:xfrm flipH="1">
            <a:off x="6019750" y="3288825"/>
            <a:ext cx="1839300" cy="110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809977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CHNOLOGY DESIGN 2">
  <p:cSld name="TECHNOLOGY DESIGN 2">
    <p:bg>
      <p:bgPr>
        <a:solidFill>
          <a:srgbClr val="FFFFFF"/>
        </a:solidFill>
        <a:effectLst/>
      </p:bgPr>
    </p:bg>
    <p:spTree>
      <p:nvGrpSpPr>
        <p:cNvPr id="1" name="Shape 1181"/>
        <p:cNvGrpSpPr/>
        <p:nvPr/>
      </p:nvGrpSpPr>
      <p:grpSpPr>
        <a:xfrm>
          <a:off x="0" y="0"/>
          <a:ext cx="0" cy="0"/>
          <a:chOff x="0" y="0"/>
          <a:chExt cx="0" cy="0"/>
        </a:xfrm>
      </p:grpSpPr>
      <p:grpSp>
        <p:nvGrpSpPr>
          <p:cNvPr id="1182" name="Google Shape;1182;p22"/>
          <p:cNvGrpSpPr/>
          <p:nvPr/>
        </p:nvGrpSpPr>
        <p:grpSpPr>
          <a:xfrm>
            <a:off x="903198" y="-266072"/>
            <a:ext cx="9140190" cy="5427598"/>
            <a:chOff x="903198" y="-266072"/>
            <a:chExt cx="9140190" cy="5427598"/>
          </a:xfrm>
        </p:grpSpPr>
        <p:pic>
          <p:nvPicPr>
            <p:cNvPr id="1183" name="Google Shape;1183;p22"/>
            <p:cNvPicPr preferRelativeResize="0"/>
            <p:nvPr/>
          </p:nvPicPr>
          <p:blipFill rotWithShape="1">
            <a:blip r:embed="rId2">
              <a:alphaModFix/>
            </a:blip>
            <a:srcRect l="9075" t="30042" r="55238" b="2851"/>
            <a:stretch/>
          </p:blipFill>
          <p:spPr>
            <a:xfrm>
              <a:off x="5549400" y="655600"/>
              <a:ext cx="3594494" cy="4486800"/>
            </a:xfrm>
            <a:prstGeom prst="rect">
              <a:avLst/>
            </a:prstGeom>
            <a:noFill/>
            <a:ln>
              <a:noFill/>
            </a:ln>
          </p:spPr>
        </p:pic>
        <p:sp>
          <p:nvSpPr>
            <p:cNvPr id="1184" name="Google Shape;1184;p22"/>
            <p:cNvSpPr/>
            <p:nvPr/>
          </p:nvSpPr>
          <p:spPr>
            <a:xfrm>
              <a:off x="5549400" y="655600"/>
              <a:ext cx="3594600" cy="4486800"/>
            </a:xfrm>
            <a:prstGeom prst="rect">
              <a:avLst/>
            </a:prstGeom>
            <a:solidFill>
              <a:srgbClr val="FFFFFF">
                <a:alpha val="3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2"/>
            <p:cNvSpPr/>
            <p:nvPr/>
          </p:nvSpPr>
          <p:spPr>
            <a:xfrm>
              <a:off x="5210641" y="3346459"/>
              <a:ext cx="897900" cy="888300"/>
            </a:xfrm>
            <a:prstGeom prst="rect">
              <a:avLst/>
            </a:prstGeom>
            <a:solidFill>
              <a:srgbClr val="F4C5B1">
                <a:alpha val="36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4CCCC"/>
                </a:solidFill>
              </a:endParaRPr>
            </a:p>
          </p:txBody>
        </p:sp>
        <p:sp>
          <p:nvSpPr>
            <p:cNvPr id="1186" name="Google Shape;1186;p22"/>
            <p:cNvSpPr/>
            <p:nvPr/>
          </p:nvSpPr>
          <p:spPr>
            <a:xfrm>
              <a:off x="6435791" y="4234759"/>
              <a:ext cx="897900" cy="888300"/>
            </a:xfrm>
            <a:prstGeom prst="rect">
              <a:avLst/>
            </a:prstGeom>
            <a:solidFill>
              <a:srgbClr val="F4C5B1">
                <a:alpha val="36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4CCCC"/>
                </a:solidFill>
              </a:endParaRPr>
            </a:p>
          </p:txBody>
        </p:sp>
        <p:sp>
          <p:nvSpPr>
            <p:cNvPr id="1187" name="Google Shape;1187;p22"/>
            <p:cNvSpPr/>
            <p:nvPr/>
          </p:nvSpPr>
          <p:spPr>
            <a:xfrm>
              <a:off x="7347141" y="636259"/>
              <a:ext cx="897900" cy="888300"/>
            </a:xfrm>
            <a:prstGeom prst="rect">
              <a:avLst/>
            </a:prstGeom>
            <a:solidFill>
              <a:srgbClr val="F4C5B1">
                <a:alpha val="36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4CCCC"/>
                </a:solidFill>
              </a:endParaRPr>
            </a:p>
          </p:txBody>
        </p:sp>
        <p:sp>
          <p:nvSpPr>
            <p:cNvPr id="1188" name="Google Shape;1188;p22"/>
            <p:cNvSpPr/>
            <p:nvPr/>
          </p:nvSpPr>
          <p:spPr>
            <a:xfrm>
              <a:off x="7337691" y="1539500"/>
              <a:ext cx="897900" cy="90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2"/>
            <p:cNvSpPr/>
            <p:nvPr/>
          </p:nvSpPr>
          <p:spPr>
            <a:xfrm>
              <a:off x="4635300" y="4224700"/>
              <a:ext cx="914100" cy="90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2"/>
            <p:cNvSpPr/>
            <p:nvPr/>
          </p:nvSpPr>
          <p:spPr>
            <a:xfrm rot="-5400000">
              <a:off x="6875282" y="3798240"/>
              <a:ext cx="1812000" cy="90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1" name="Google Shape;1191;p22"/>
            <p:cNvGrpSpPr/>
            <p:nvPr/>
          </p:nvGrpSpPr>
          <p:grpSpPr>
            <a:xfrm>
              <a:off x="5534750" y="-266072"/>
              <a:ext cx="4508638" cy="5409577"/>
              <a:chOff x="0" y="-75"/>
              <a:chExt cx="4287000" cy="5143650"/>
            </a:xfrm>
          </p:grpSpPr>
          <p:sp>
            <p:nvSpPr>
              <p:cNvPr id="1192" name="Google Shape;1192;p22"/>
              <p:cNvSpPr/>
              <p:nvPr/>
            </p:nvSpPr>
            <p:spPr>
              <a:xfrm>
                <a:off x="0" y="-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2"/>
              <p:cNvSpPr/>
              <p:nvPr/>
            </p:nvSpPr>
            <p:spPr>
              <a:xfrm>
                <a:off x="0" y="857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2"/>
              <p:cNvSpPr/>
              <p:nvPr/>
            </p:nvSpPr>
            <p:spPr>
              <a:xfrm>
                <a:off x="0" y="17144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2"/>
              <p:cNvSpPr/>
              <p:nvPr/>
            </p:nvSpPr>
            <p:spPr>
              <a:xfrm>
                <a:off x="0" y="25716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2"/>
              <p:cNvSpPr/>
              <p:nvPr/>
            </p:nvSpPr>
            <p:spPr>
              <a:xfrm>
                <a:off x="0" y="34289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2"/>
              <p:cNvSpPr/>
              <p:nvPr/>
            </p:nvSpPr>
            <p:spPr>
              <a:xfrm>
                <a:off x="0" y="4286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2"/>
              <p:cNvSpPr/>
              <p:nvPr/>
            </p:nvSpPr>
            <p:spPr>
              <a:xfrm>
                <a:off x="857400" y="-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2"/>
              <p:cNvSpPr/>
              <p:nvPr/>
            </p:nvSpPr>
            <p:spPr>
              <a:xfrm>
                <a:off x="857400" y="857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2"/>
              <p:cNvSpPr/>
              <p:nvPr/>
            </p:nvSpPr>
            <p:spPr>
              <a:xfrm>
                <a:off x="857400" y="17144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2"/>
              <p:cNvSpPr/>
              <p:nvPr/>
            </p:nvSpPr>
            <p:spPr>
              <a:xfrm>
                <a:off x="857400" y="25716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2"/>
              <p:cNvSpPr/>
              <p:nvPr/>
            </p:nvSpPr>
            <p:spPr>
              <a:xfrm>
                <a:off x="857400" y="34289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2"/>
              <p:cNvSpPr/>
              <p:nvPr/>
            </p:nvSpPr>
            <p:spPr>
              <a:xfrm>
                <a:off x="857400" y="4286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2"/>
              <p:cNvSpPr/>
              <p:nvPr/>
            </p:nvSpPr>
            <p:spPr>
              <a:xfrm>
                <a:off x="1714800" y="-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2"/>
              <p:cNvSpPr/>
              <p:nvPr/>
            </p:nvSpPr>
            <p:spPr>
              <a:xfrm>
                <a:off x="1714800" y="857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2"/>
              <p:cNvSpPr/>
              <p:nvPr/>
            </p:nvSpPr>
            <p:spPr>
              <a:xfrm>
                <a:off x="1714800" y="17144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2"/>
              <p:cNvSpPr/>
              <p:nvPr/>
            </p:nvSpPr>
            <p:spPr>
              <a:xfrm>
                <a:off x="1714800" y="25716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2"/>
              <p:cNvSpPr/>
              <p:nvPr/>
            </p:nvSpPr>
            <p:spPr>
              <a:xfrm>
                <a:off x="1714800" y="34289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2"/>
              <p:cNvSpPr/>
              <p:nvPr/>
            </p:nvSpPr>
            <p:spPr>
              <a:xfrm>
                <a:off x="1714800" y="4286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2"/>
              <p:cNvSpPr/>
              <p:nvPr/>
            </p:nvSpPr>
            <p:spPr>
              <a:xfrm>
                <a:off x="2572200" y="857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2"/>
              <p:cNvSpPr/>
              <p:nvPr/>
            </p:nvSpPr>
            <p:spPr>
              <a:xfrm>
                <a:off x="2572200" y="25716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2"/>
              <p:cNvSpPr/>
              <p:nvPr/>
            </p:nvSpPr>
            <p:spPr>
              <a:xfrm>
                <a:off x="2572200" y="34289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2"/>
              <p:cNvSpPr/>
              <p:nvPr/>
            </p:nvSpPr>
            <p:spPr>
              <a:xfrm>
                <a:off x="2572200" y="4286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2"/>
              <p:cNvSpPr/>
              <p:nvPr/>
            </p:nvSpPr>
            <p:spPr>
              <a:xfrm>
                <a:off x="3429600" y="857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2"/>
              <p:cNvSpPr/>
              <p:nvPr/>
            </p:nvSpPr>
            <p:spPr>
              <a:xfrm>
                <a:off x="3429600" y="25716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2"/>
              <p:cNvSpPr/>
              <p:nvPr/>
            </p:nvSpPr>
            <p:spPr>
              <a:xfrm>
                <a:off x="3429600" y="34289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2"/>
              <p:cNvSpPr/>
              <p:nvPr/>
            </p:nvSpPr>
            <p:spPr>
              <a:xfrm>
                <a:off x="3429600" y="42861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2"/>
              <p:cNvSpPr/>
              <p:nvPr/>
            </p:nvSpPr>
            <p:spPr>
              <a:xfrm>
                <a:off x="3429600" y="171442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2"/>
              <p:cNvSpPr/>
              <p:nvPr/>
            </p:nvSpPr>
            <p:spPr>
              <a:xfrm>
                <a:off x="2572200" y="-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2"/>
              <p:cNvSpPr/>
              <p:nvPr/>
            </p:nvSpPr>
            <p:spPr>
              <a:xfrm>
                <a:off x="3429600" y="-75"/>
                <a:ext cx="857400" cy="8574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1" name="Google Shape;1221;p22"/>
            <p:cNvSpPr/>
            <p:nvPr/>
          </p:nvSpPr>
          <p:spPr>
            <a:xfrm>
              <a:off x="903198" y="1546527"/>
              <a:ext cx="5523300" cy="3615000"/>
            </a:xfrm>
            <a:prstGeom prst="rect">
              <a:avLst/>
            </a:pr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D5D5"/>
                </a:solidFill>
              </a:endParaRPr>
            </a:p>
          </p:txBody>
        </p:sp>
      </p:grpSp>
      <p:sp>
        <p:nvSpPr>
          <p:cNvPr id="1222" name="Google Shape;1222;p22"/>
          <p:cNvSpPr txBox="1">
            <a:spLocks noGrp="1"/>
          </p:cNvSpPr>
          <p:nvPr>
            <p:ph type="ctrTitle"/>
          </p:nvPr>
        </p:nvSpPr>
        <p:spPr>
          <a:xfrm>
            <a:off x="1284916" y="2827375"/>
            <a:ext cx="18393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666666"/>
              </a:buClr>
              <a:buSzPts val="2400"/>
              <a:buNone/>
              <a:defRPr sz="2400">
                <a:solidFill>
                  <a:srgbClr val="666666"/>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23" name="Google Shape;1223;p22"/>
          <p:cNvSpPr txBox="1">
            <a:spLocks noGrp="1"/>
          </p:cNvSpPr>
          <p:nvPr>
            <p:ph type="subTitle" idx="1"/>
          </p:nvPr>
        </p:nvSpPr>
        <p:spPr>
          <a:xfrm>
            <a:off x="1284941" y="3288825"/>
            <a:ext cx="1839300" cy="110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379880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內頁">
    <p:spTree>
      <p:nvGrpSpPr>
        <p:cNvPr id="1" name=""/>
        <p:cNvGrpSpPr/>
        <p:nvPr/>
      </p:nvGrpSpPr>
      <p:grpSpPr>
        <a:xfrm>
          <a:off x="0" y="0"/>
          <a:ext cx="0" cy="0"/>
          <a:chOff x="0" y="0"/>
          <a:chExt cx="0" cy="0"/>
        </a:xfrm>
      </p:grpSpPr>
      <p:pic>
        <p:nvPicPr>
          <p:cNvPr id="4" name="圖片 6" descr="簡報內頁、底頁-A.jpg"/>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5" name="Picture 2" descr="C:\Users\user\Desktop\簡報內頁-W25.png"/>
          <p:cNvPicPr>
            <a:picLocks noChangeAspect="1" noChangeArrowheads="1"/>
          </p:cNvPicPr>
          <p:nvPr userDrawn="1"/>
        </p:nvPicPr>
        <p:blipFill>
          <a:blip r:embed="rId3" cstate="print"/>
          <a:srcRect/>
          <a:stretch>
            <a:fillRect/>
          </a:stretch>
        </p:blipFill>
        <p:spPr bwMode="auto">
          <a:xfrm>
            <a:off x="385764" y="133350"/>
            <a:ext cx="731837" cy="494110"/>
          </a:xfrm>
          <a:prstGeom prst="rect">
            <a:avLst/>
          </a:prstGeom>
          <a:noFill/>
          <a:ln w="9525">
            <a:noFill/>
            <a:miter lim="800000"/>
            <a:headEnd/>
            <a:tailEnd/>
          </a:ln>
        </p:spPr>
      </p:pic>
      <p:sp>
        <p:nvSpPr>
          <p:cNvPr id="2" name="標題 1"/>
          <p:cNvSpPr>
            <a:spLocks noGrp="1"/>
          </p:cNvSpPr>
          <p:nvPr>
            <p:ph type="title"/>
          </p:nvPr>
        </p:nvSpPr>
        <p:spPr>
          <a:xfrm>
            <a:off x="1489511" y="141480"/>
            <a:ext cx="6164981" cy="485980"/>
          </a:xfrm>
        </p:spPr>
        <p:txBody>
          <a:bodyPr/>
          <a:lstStyle>
            <a:lvl1pPr algn="ctr" rtl="0" eaLnBrk="0" fontAlgn="base" hangingPunct="0">
              <a:spcBef>
                <a:spcPct val="0"/>
              </a:spcBef>
              <a:spcAft>
                <a:spcPct val="0"/>
              </a:spcAft>
              <a:defRPr lang="zh-TW" altLang="en-US" sz="2100" b="1" kern="1200" dirty="0">
                <a:solidFill>
                  <a:schemeClr val="tx2"/>
                </a:solidFill>
                <a:effectLst/>
                <a:latin typeface="微軟正黑體" panose="020B0604030504040204" pitchFamily="34" charset="-120"/>
                <a:ea typeface="微軟正黑體" panose="020B0604030504040204" pitchFamily="34" charset="-120"/>
                <a:cs typeface="+mn-cs"/>
              </a:defRPr>
            </a:lvl1pPr>
          </a:lstStyle>
          <a:p>
            <a:r>
              <a:rPr lang="zh-TW" altLang="en-US" dirty="0"/>
              <a:t>按一下以編輯母片標題樣式</a:t>
            </a:r>
          </a:p>
        </p:txBody>
      </p:sp>
      <p:sp>
        <p:nvSpPr>
          <p:cNvPr id="3" name="內容版面配置區 2"/>
          <p:cNvSpPr>
            <a:spLocks noGrp="1"/>
          </p:cNvSpPr>
          <p:nvPr>
            <p:ph idx="1"/>
          </p:nvPr>
        </p:nvSpPr>
        <p:spPr>
          <a:xfrm>
            <a:off x="457200" y="1005576"/>
            <a:ext cx="8229600" cy="3589046"/>
          </a:xfrm>
        </p:spPr>
        <p:txBody>
          <a:bodyPr>
            <a:normAutofit/>
          </a:bodyPr>
          <a:lstStyle>
            <a:lvl1pPr>
              <a:defRPr sz="2100">
                <a:effectLst/>
                <a:latin typeface="微軟正黑體" panose="020B0604030504040204" pitchFamily="34" charset="-120"/>
                <a:ea typeface="微軟正黑體" panose="020B0604030504040204" pitchFamily="34" charset="-120"/>
              </a:defRPr>
            </a:lvl1pPr>
            <a:lvl2pPr>
              <a:defRPr sz="1950">
                <a:effectLst/>
                <a:latin typeface="微軟正黑體" panose="020B0604030504040204" pitchFamily="34" charset="-120"/>
                <a:ea typeface="微軟正黑體" panose="020B0604030504040204" pitchFamily="34" charset="-120"/>
              </a:defRPr>
            </a:lvl2pPr>
            <a:lvl3pPr>
              <a:defRPr>
                <a:effectLst/>
                <a:latin typeface="微軟正黑體" panose="020B0604030504040204" pitchFamily="34" charset="-120"/>
                <a:ea typeface="微軟正黑體" panose="020B0604030504040204" pitchFamily="34" charset="-120"/>
              </a:defRPr>
            </a:lvl3pPr>
            <a:lvl4pPr>
              <a:defRPr sz="1650">
                <a:effectLst/>
                <a:latin typeface="微軟正黑體" panose="020B0604030504040204" pitchFamily="34" charset="-120"/>
                <a:ea typeface="微軟正黑體" panose="020B0604030504040204" pitchFamily="34" charset="-120"/>
              </a:defRPr>
            </a:lvl4pPr>
            <a:lvl5pPr>
              <a:defRPr sz="1650">
                <a:effectLst/>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sz="1050">
                <a:solidFill>
                  <a:schemeClr val="tx1"/>
                </a:solidFill>
              </a:defRPr>
            </a:lvl1pPr>
          </a:lstStyle>
          <a:p>
            <a:pPr>
              <a:defRPr/>
            </a:pPr>
            <a:fld id="{56494B91-BEDC-4E22-82CD-01D28EF7829B}" type="slidenum">
              <a:rPr lang="zh-TW" altLang="en-US" smtClean="0"/>
              <a:pPr>
                <a:defRPr/>
              </a:pPr>
              <a:t>‹#›</a:t>
            </a:fld>
            <a:endParaRPr lang="zh-TW" altLang="en-US"/>
          </a:p>
        </p:txBody>
      </p:sp>
    </p:spTree>
    <p:extLst>
      <p:ext uri="{BB962C8B-B14F-4D97-AF65-F5344CB8AC3E}">
        <p14:creationId xmlns:p14="http://schemas.microsoft.com/office/powerpoint/2010/main" val="398575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129050" y="543150"/>
            <a:ext cx="6885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6"/>
          <p:cNvSpPr/>
          <p:nvPr/>
        </p:nvSpPr>
        <p:spPr>
          <a:xfrm>
            <a:off x="7285171" y="613030"/>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6"/>
          <p:cNvSpPr/>
          <p:nvPr/>
        </p:nvSpPr>
        <p:spPr>
          <a:xfrm>
            <a:off x="7932496" y="127530"/>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p:nvPr/>
        </p:nvSpPr>
        <p:spPr>
          <a:xfrm>
            <a:off x="-1235729" y="4574455"/>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29"/>
        <p:cNvGrpSpPr/>
        <p:nvPr/>
      </p:nvGrpSpPr>
      <p:grpSpPr>
        <a:xfrm>
          <a:off x="0" y="0"/>
          <a:ext cx="0" cy="0"/>
          <a:chOff x="0" y="0"/>
          <a:chExt cx="0" cy="0"/>
        </a:xfrm>
      </p:grpSpPr>
      <p:sp>
        <p:nvSpPr>
          <p:cNvPr id="30" name="Google Shape;30;p7"/>
          <p:cNvSpPr/>
          <p:nvPr/>
        </p:nvSpPr>
        <p:spPr>
          <a:xfrm>
            <a:off x="2258400" y="1147964"/>
            <a:ext cx="4627200" cy="283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txBox="1">
            <a:spLocks noGrp="1"/>
          </p:cNvSpPr>
          <p:nvPr>
            <p:ph type="title"/>
          </p:nvPr>
        </p:nvSpPr>
        <p:spPr>
          <a:xfrm>
            <a:off x="2789100" y="1541450"/>
            <a:ext cx="3565800" cy="610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2800"/>
              <a:buNone/>
              <a:defRPr>
                <a:solidFill>
                  <a:schemeClr val="accent1"/>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2" name="Google Shape;32;p7"/>
          <p:cNvSpPr txBox="1">
            <a:spLocks noGrp="1"/>
          </p:cNvSpPr>
          <p:nvPr>
            <p:ph type="body" idx="1"/>
          </p:nvPr>
        </p:nvSpPr>
        <p:spPr>
          <a:xfrm>
            <a:off x="2789100" y="2230450"/>
            <a:ext cx="3565800" cy="13716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Clr>
                <a:schemeClr val="lt1"/>
              </a:buClr>
              <a:buSzPts val="1600"/>
              <a:buChar char="●"/>
              <a:defRPr sz="1600">
                <a:solidFill>
                  <a:schemeClr val="lt1"/>
                </a:solidFill>
              </a:defRPr>
            </a:lvl1pPr>
            <a:lvl2pPr marL="914400" lvl="1" indent="-330200" algn="ctr">
              <a:spcBef>
                <a:spcPts val="1600"/>
              </a:spcBef>
              <a:spcAft>
                <a:spcPts val="0"/>
              </a:spcAft>
              <a:buClr>
                <a:schemeClr val="lt1"/>
              </a:buClr>
              <a:buSzPts val="1600"/>
              <a:buChar char="○"/>
              <a:defRPr sz="1600">
                <a:solidFill>
                  <a:schemeClr val="lt1"/>
                </a:solidFill>
              </a:defRPr>
            </a:lvl2pPr>
            <a:lvl3pPr marL="1371600" lvl="2" indent="-330200" algn="ctr">
              <a:spcBef>
                <a:spcPts val="1600"/>
              </a:spcBef>
              <a:spcAft>
                <a:spcPts val="0"/>
              </a:spcAft>
              <a:buClr>
                <a:schemeClr val="lt1"/>
              </a:buClr>
              <a:buSzPts val="1600"/>
              <a:buChar char="■"/>
              <a:defRPr sz="1600">
                <a:solidFill>
                  <a:schemeClr val="lt1"/>
                </a:solidFill>
              </a:defRPr>
            </a:lvl3pPr>
            <a:lvl4pPr marL="1828800" lvl="3" indent="-330200" algn="ctr">
              <a:spcBef>
                <a:spcPts val="1600"/>
              </a:spcBef>
              <a:spcAft>
                <a:spcPts val="0"/>
              </a:spcAft>
              <a:buClr>
                <a:schemeClr val="lt1"/>
              </a:buClr>
              <a:buSzPts val="1600"/>
              <a:buChar char="●"/>
              <a:defRPr sz="1600">
                <a:solidFill>
                  <a:schemeClr val="lt1"/>
                </a:solidFill>
              </a:defRPr>
            </a:lvl4pPr>
            <a:lvl5pPr marL="2286000" lvl="4" indent="-330200" algn="ctr">
              <a:spcBef>
                <a:spcPts val="1600"/>
              </a:spcBef>
              <a:spcAft>
                <a:spcPts val="0"/>
              </a:spcAft>
              <a:buClr>
                <a:schemeClr val="lt1"/>
              </a:buClr>
              <a:buSzPts val="1600"/>
              <a:buChar char="○"/>
              <a:defRPr sz="1600">
                <a:solidFill>
                  <a:schemeClr val="lt1"/>
                </a:solidFill>
              </a:defRPr>
            </a:lvl5pPr>
            <a:lvl6pPr marL="2743200" lvl="5" indent="-330200" algn="ctr">
              <a:spcBef>
                <a:spcPts val="1600"/>
              </a:spcBef>
              <a:spcAft>
                <a:spcPts val="0"/>
              </a:spcAft>
              <a:buClr>
                <a:schemeClr val="lt1"/>
              </a:buClr>
              <a:buSzPts val="1600"/>
              <a:buChar char="■"/>
              <a:defRPr sz="1600">
                <a:solidFill>
                  <a:schemeClr val="lt1"/>
                </a:solidFill>
              </a:defRPr>
            </a:lvl6pPr>
            <a:lvl7pPr marL="3200400" lvl="6" indent="-330200" algn="ctr">
              <a:spcBef>
                <a:spcPts val="1600"/>
              </a:spcBef>
              <a:spcAft>
                <a:spcPts val="0"/>
              </a:spcAft>
              <a:buClr>
                <a:schemeClr val="lt1"/>
              </a:buClr>
              <a:buSzPts val="1600"/>
              <a:buChar char="●"/>
              <a:defRPr sz="1600">
                <a:solidFill>
                  <a:schemeClr val="lt1"/>
                </a:solidFill>
              </a:defRPr>
            </a:lvl7pPr>
            <a:lvl8pPr marL="3657600" lvl="7" indent="-330200" algn="ctr">
              <a:spcBef>
                <a:spcPts val="1600"/>
              </a:spcBef>
              <a:spcAft>
                <a:spcPts val="0"/>
              </a:spcAft>
              <a:buClr>
                <a:schemeClr val="lt1"/>
              </a:buClr>
              <a:buSzPts val="1600"/>
              <a:buChar char="○"/>
              <a:defRPr sz="1600">
                <a:solidFill>
                  <a:schemeClr val="lt1"/>
                </a:solidFill>
              </a:defRPr>
            </a:lvl8pPr>
            <a:lvl9pPr marL="4114800" lvl="8" indent="-330200" algn="ctr">
              <a:spcBef>
                <a:spcPts val="1600"/>
              </a:spcBef>
              <a:spcAft>
                <a:spcPts val="1600"/>
              </a:spcAft>
              <a:buClr>
                <a:schemeClr val="lt1"/>
              </a:buClr>
              <a:buSzPts val="1600"/>
              <a:buChar char="■"/>
              <a:defRPr sz="1600">
                <a:solidFill>
                  <a:schemeClr val="lt1"/>
                </a:solidFill>
              </a:defRPr>
            </a:lvl9pPr>
          </a:lstStyle>
          <a:p>
            <a:endParaRPr/>
          </a:p>
        </p:txBody>
      </p:sp>
      <p:grpSp>
        <p:nvGrpSpPr>
          <p:cNvPr id="33" name="Google Shape;33;p7"/>
          <p:cNvGrpSpPr/>
          <p:nvPr/>
        </p:nvGrpSpPr>
        <p:grpSpPr>
          <a:xfrm>
            <a:off x="2380400" y="3149100"/>
            <a:ext cx="408700" cy="2745300"/>
            <a:chOff x="-6589225" y="578350"/>
            <a:chExt cx="408700" cy="2745300"/>
          </a:xfrm>
        </p:grpSpPr>
        <p:sp>
          <p:nvSpPr>
            <p:cNvPr id="34" name="Google Shape;34;p7"/>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7"/>
          <p:cNvGrpSpPr/>
          <p:nvPr/>
        </p:nvGrpSpPr>
        <p:grpSpPr>
          <a:xfrm>
            <a:off x="7758975" y="171100"/>
            <a:ext cx="1291969" cy="6160530"/>
            <a:chOff x="7182025" y="185175"/>
            <a:chExt cx="1291969" cy="6160530"/>
          </a:xfrm>
        </p:grpSpPr>
        <p:sp>
          <p:nvSpPr>
            <p:cNvPr id="46" name="Google Shape;46;p7"/>
            <p:cNvSpPr/>
            <p:nvPr/>
          </p:nvSpPr>
          <p:spPr>
            <a:xfrm>
              <a:off x="7841532" y="185175"/>
              <a:ext cx="27103" cy="1362234"/>
            </a:xfrm>
            <a:custGeom>
              <a:avLst/>
              <a:gdLst/>
              <a:ahLst/>
              <a:cxnLst/>
              <a:rect l="l" t="t" r="r" b="b"/>
              <a:pathLst>
                <a:path w="838" h="42119" extrusionOk="0">
                  <a:moveTo>
                    <a:pt x="1" y="0"/>
                  </a:moveTo>
                  <a:lnTo>
                    <a:pt x="1" y="42119"/>
                  </a:lnTo>
                  <a:lnTo>
                    <a:pt x="837" y="42119"/>
                  </a:lnTo>
                  <a:lnTo>
                    <a:pt x="8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a:off x="8097915" y="335053"/>
              <a:ext cx="376079" cy="300915"/>
            </a:xfrm>
            <a:custGeom>
              <a:avLst/>
              <a:gdLst/>
              <a:ahLst/>
              <a:cxnLst/>
              <a:rect l="l" t="t" r="r" b="b"/>
              <a:pathLst>
                <a:path w="11628" h="9304" extrusionOk="0">
                  <a:moveTo>
                    <a:pt x="1" y="0"/>
                  </a:moveTo>
                  <a:lnTo>
                    <a:pt x="1" y="9304"/>
                  </a:lnTo>
                  <a:lnTo>
                    <a:pt x="4525" y="9304"/>
                  </a:lnTo>
                  <a:lnTo>
                    <a:pt x="11628" y="4651"/>
                  </a:lnTo>
                  <a:lnTo>
                    <a:pt x="45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8097915" y="215545"/>
              <a:ext cx="114557" cy="420420"/>
            </a:xfrm>
            <a:custGeom>
              <a:avLst/>
              <a:gdLst/>
              <a:ahLst/>
              <a:cxnLst/>
              <a:rect l="l" t="t" r="r" b="b"/>
              <a:pathLst>
                <a:path w="3542" h="12999" extrusionOk="0">
                  <a:moveTo>
                    <a:pt x="3542" y="0"/>
                  </a:moveTo>
                  <a:lnTo>
                    <a:pt x="1" y="3135"/>
                  </a:lnTo>
                  <a:lnTo>
                    <a:pt x="1" y="12999"/>
                  </a:lnTo>
                  <a:lnTo>
                    <a:pt x="3542" y="9302"/>
                  </a:lnTo>
                  <a:lnTo>
                    <a:pt x="3542" y="0"/>
                  </a:lnTo>
                  <a:close/>
                </a:path>
              </a:pathLst>
            </a:custGeom>
            <a:solidFill>
              <a:srgbClr val="7C3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7836357" y="215545"/>
              <a:ext cx="376079" cy="300882"/>
            </a:xfrm>
            <a:custGeom>
              <a:avLst/>
              <a:gdLst/>
              <a:ahLst/>
              <a:cxnLst/>
              <a:rect l="l" t="t" r="r" b="b"/>
              <a:pathLst>
                <a:path w="11628" h="9303" extrusionOk="0">
                  <a:moveTo>
                    <a:pt x="0" y="0"/>
                  </a:moveTo>
                  <a:lnTo>
                    <a:pt x="0" y="9302"/>
                  </a:lnTo>
                  <a:lnTo>
                    <a:pt x="11627" y="9302"/>
                  </a:lnTo>
                  <a:lnTo>
                    <a:pt x="116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7237170" y="1826099"/>
              <a:ext cx="54141" cy="4519606"/>
            </a:xfrm>
            <a:custGeom>
              <a:avLst/>
              <a:gdLst/>
              <a:ahLst/>
              <a:cxnLst/>
              <a:rect l="l" t="t" r="r" b="b"/>
              <a:pathLst>
                <a:path w="1674"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264241" y="5496452"/>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7264241" y="5057395"/>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7264241" y="4618338"/>
              <a:ext cx="571557" cy="54174"/>
            </a:xfrm>
            <a:custGeom>
              <a:avLst/>
              <a:gdLst/>
              <a:ahLst/>
              <a:cxnLst/>
              <a:rect l="l" t="t" r="r" b="b"/>
              <a:pathLst>
                <a:path w="17672" h="1675"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7264241" y="4179282"/>
              <a:ext cx="571557" cy="54206"/>
            </a:xfrm>
            <a:custGeom>
              <a:avLst/>
              <a:gdLst/>
              <a:ahLst/>
              <a:cxnLst/>
              <a:rect l="l" t="t" r="r" b="b"/>
              <a:pathLst>
                <a:path w="17672" h="1676" extrusionOk="0">
                  <a:moveTo>
                    <a:pt x="0" y="1"/>
                  </a:moveTo>
                  <a:lnTo>
                    <a:pt x="0" y="1675"/>
                  </a:lnTo>
                  <a:lnTo>
                    <a:pt x="17672" y="1675"/>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7264241" y="3755264"/>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7264241" y="3316208"/>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7264241" y="2892158"/>
              <a:ext cx="571557" cy="54141"/>
            </a:xfrm>
            <a:custGeom>
              <a:avLst/>
              <a:gdLst/>
              <a:ahLst/>
              <a:cxnLst/>
              <a:rect l="l" t="t" r="r" b="b"/>
              <a:pathLst>
                <a:path w="17672" h="1674" extrusionOk="0">
                  <a:moveTo>
                    <a:pt x="0" y="0"/>
                  </a:moveTo>
                  <a:lnTo>
                    <a:pt x="0" y="1673"/>
                  </a:lnTo>
                  <a:lnTo>
                    <a:pt x="17672" y="1673"/>
                  </a:lnTo>
                  <a:lnTo>
                    <a:pt x="17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7264241" y="2453101"/>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7808704" y="1826099"/>
              <a:ext cx="54174" cy="4519606"/>
            </a:xfrm>
            <a:custGeom>
              <a:avLst/>
              <a:gdLst/>
              <a:ahLst/>
              <a:cxnLst/>
              <a:rect l="l" t="t" r="r" b="b"/>
              <a:pathLst>
                <a:path w="1675" h="139742" extrusionOk="0">
                  <a:moveTo>
                    <a:pt x="1" y="1"/>
                  </a:moveTo>
                  <a:lnTo>
                    <a:pt x="1" y="139741"/>
                  </a:lnTo>
                  <a:lnTo>
                    <a:pt x="1674" y="139741"/>
                  </a:lnTo>
                  <a:lnTo>
                    <a:pt x="1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7295840" y="2369397"/>
              <a:ext cx="178919" cy="936703"/>
            </a:xfrm>
            <a:custGeom>
              <a:avLst/>
              <a:gdLst/>
              <a:ahLst/>
              <a:cxnLst/>
              <a:rect l="l" t="t" r="r" b="b"/>
              <a:pathLst>
                <a:path w="5532" h="28962" extrusionOk="0">
                  <a:moveTo>
                    <a:pt x="1" y="1"/>
                  </a:moveTo>
                  <a:lnTo>
                    <a:pt x="459" y="28508"/>
                  </a:lnTo>
                  <a:lnTo>
                    <a:pt x="2612" y="28962"/>
                  </a:lnTo>
                  <a:lnTo>
                    <a:pt x="5532" y="49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7355772" y="2292647"/>
              <a:ext cx="415472" cy="601215"/>
            </a:xfrm>
            <a:custGeom>
              <a:avLst/>
              <a:gdLst/>
              <a:ahLst/>
              <a:cxnLst/>
              <a:rect l="l" t="t" r="r" b="b"/>
              <a:pathLst>
                <a:path w="12846" h="18589" extrusionOk="0">
                  <a:moveTo>
                    <a:pt x="6948" y="0"/>
                  </a:moveTo>
                  <a:lnTo>
                    <a:pt x="0" y="2775"/>
                  </a:lnTo>
                  <a:lnTo>
                    <a:pt x="7638" y="6431"/>
                  </a:lnTo>
                  <a:cubicBezTo>
                    <a:pt x="8639" y="6909"/>
                    <a:pt x="9238" y="7958"/>
                    <a:pt x="9145" y="9064"/>
                  </a:cubicBezTo>
                  <a:lnTo>
                    <a:pt x="8333" y="18589"/>
                  </a:lnTo>
                  <a:lnTo>
                    <a:pt x="10738" y="18589"/>
                  </a:lnTo>
                  <a:lnTo>
                    <a:pt x="12495" y="7626"/>
                  </a:lnTo>
                  <a:cubicBezTo>
                    <a:pt x="12845" y="6039"/>
                    <a:pt x="12275" y="4389"/>
                    <a:pt x="11022" y="3356"/>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7359621" y="1706721"/>
              <a:ext cx="110838" cy="119409"/>
            </a:xfrm>
            <a:custGeom>
              <a:avLst/>
              <a:gdLst/>
              <a:ahLst/>
              <a:cxnLst/>
              <a:rect l="l" t="t" r="r" b="b"/>
              <a:pathLst>
                <a:path w="3427" h="3692" extrusionOk="0">
                  <a:moveTo>
                    <a:pt x="3427" y="1"/>
                  </a:moveTo>
                  <a:lnTo>
                    <a:pt x="642" y="1416"/>
                  </a:lnTo>
                  <a:lnTo>
                    <a:pt x="1" y="3692"/>
                  </a:lnTo>
                  <a:lnTo>
                    <a:pt x="2532" y="3692"/>
                  </a:lnTo>
                  <a:lnTo>
                    <a:pt x="3427" y="1"/>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7337595" y="1512727"/>
              <a:ext cx="166920" cy="239787"/>
            </a:xfrm>
            <a:custGeom>
              <a:avLst/>
              <a:gdLst/>
              <a:ahLst/>
              <a:cxnLst/>
              <a:rect l="l" t="t" r="r" b="b"/>
              <a:pathLst>
                <a:path w="5161" h="7414" extrusionOk="0">
                  <a:moveTo>
                    <a:pt x="2234" y="0"/>
                  </a:moveTo>
                  <a:cubicBezTo>
                    <a:pt x="2167" y="0"/>
                    <a:pt x="2099" y="6"/>
                    <a:pt x="2032" y="19"/>
                  </a:cubicBezTo>
                  <a:cubicBezTo>
                    <a:pt x="1021" y="213"/>
                    <a:pt x="509" y="1806"/>
                    <a:pt x="252" y="3191"/>
                  </a:cubicBezTo>
                  <a:cubicBezTo>
                    <a:pt x="0" y="4559"/>
                    <a:pt x="596" y="5945"/>
                    <a:pt x="1761" y="6703"/>
                  </a:cubicBezTo>
                  <a:cubicBezTo>
                    <a:pt x="2361" y="7094"/>
                    <a:pt x="3012" y="7414"/>
                    <a:pt x="3535" y="7414"/>
                  </a:cubicBezTo>
                  <a:cubicBezTo>
                    <a:pt x="3687" y="7414"/>
                    <a:pt x="3829" y="7387"/>
                    <a:pt x="3955" y="7326"/>
                  </a:cubicBezTo>
                  <a:cubicBezTo>
                    <a:pt x="4505" y="7065"/>
                    <a:pt x="4780" y="6204"/>
                    <a:pt x="4915" y="5326"/>
                  </a:cubicBezTo>
                  <a:cubicBezTo>
                    <a:pt x="5161" y="3725"/>
                    <a:pt x="4740" y="2080"/>
                    <a:pt x="3673" y="861"/>
                  </a:cubicBezTo>
                  <a:cubicBezTo>
                    <a:pt x="3247" y="374"/>
                    <a:pt x="2751" y="0"/>
                    <a:pt x="2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7245773" y="1483910"/>
              <a:ext cx="242439" cy="291568"/>
            </a:xfrm>
            <a:custGeom>
              <a:avLst/>
              <a:gdLst/>
              <a:ahLst/>
              <a:cxnLst/>
              <a:rect l="l" t="t" r="r" b="b"/>
              <a:pathLst>
                <a:path w="7496" h="9015" extrusionOk="0">
                  <a:moveTo>
                    <a:pt x="4974" y="0"/>
                  </a:moveTo>
                  <a:cubicBezTo>
                    <a:pt x="4421" y="0"/>
                    <a:pt x="3831" y="113"/>
                    <a:pt x="3300" y="257"/>
                  </a:cubicBezTo>
                  <a:cubicBezTo>
                    <a:pt x="1527" y="741"/>
                    <a:pt x="225" y="2276"/>
                    <a:pt x="105" y="4110"/>
                  </a:cubicBezTo>
                  <a:cubicBezTo>
                    <a:pt x="0" y="5736"/>
                    <a:pt x="654" y="7376"/>
                    <a:pt x="1930" y="8305"/>
                  </a:cubicBezTo>
                  <a:cubicBezTo>
                    <a:pt x="2661" y="8837"/>
                    <a:pt x="3343" y="9015"/>
                    <a:pt x="3928" y="9015"/>
                  </a:cubicBezTo>
                  <a:cubicBezTo>
                    <a:pt x="5097" y="9015"/>
                    <a:pt x="5876" y="8305"/>
                    <a:pt x="5876" y="8305"/>
                  </a:cubicBezTo>
                  <a:cubicBezTo>
                    <a:pt x="5876" y="8305"/>
                    <a:pt x="5950" y="6342"/>
                    <a:pt x="5010" y="6342"/>
                  </a:cubicBezTo>
                  <a:cubicBezTo>
                    <a:pt x="4071" y="6342"/>
                    <a:pt x="3684" y="5246"/>
                    <a:pt x="4269" y="4598"/>
                  </a:cubicBezTo>
                  <a:cubicBezTo>
                    <a:pt x="4374" y="4482"/>
                    <a:pt x="4450" y="4436"/>
                    <a:pt x="4508" y="4436"/>
                  </a:cubicBezTo>
                  <a:cubicBezTo>
                    <a:pt x="4744" y="4436"/>
                    <a:pt x="4666" y="5211"/>
                    <a:pt x="4906" y="5211"/>
                  </a:cubicBezTo>
                  <a:cubicBezTo>
                    <a:pt x="4936" y="5211"/>
                    <a:pt x="4970" y="5199"/>
                    <a:pt x="5010" y="5173"/>
                  </a:cubicBezTo>
                  <a:cubicBezTo>
                    <a:pt x="5459" y="4880"/>
                    <a:pt x="4708" y="2980"/>
                    <a:pt x="4931" y="2614"/>
                  </a:cubicBezTo>
                  <a:cubicBezTo>
                    <a:pt x="5154" y="2249"/>
                    <a:pt x="7496" y="2114"/>
                    <a:pt x="6827" y="891"/>
                  </a:cubicBezTo>
                  <a:cubicBezTo>
                    <a:pt x="6461" y="223"/>
                    <a:pt x="5754" y="0"/>
                    <a:pt x="4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7359621" y="1760184"/>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7755920" y="1209673"/>
              <a:ext cx="34445" cy="83541"/>
            </a:xfrm>
            <a:custGeom>
              <a:avLst/>
              <a:gdLst/>
              <a:ahLst/>
              <a:cxnLst/>
              <a:rect l="l" t="t" r="r" b="b"/>
              <a:pathLst>
                <a:path w="1065" h="2583" extrusionOk="0">
                  <a:moveTo>
                    <a:pt x="840" y="0"/>
                  </a:moveTo>
                  <a:cubicBezTo>
                    <a:pt x="633" y="0"/>
                    <a:pt x="356" y="277"/>
                    <a:pt x="178" y="698"/>
                  </a:cubicBezTo>
                  <a:cubicBezTo>
                    <a:pt x="1" y="1118"/>
                    <a:pt x="178" y="1917"/>
                    <a:pt x="178" y="1917"/>
                  </a:cubicBezTo>
                  <a:lnTo>
                    <a:pt x="545" y="2583"/>
                  </a:lnTo>
                  <a:cubicBezTo>
                    <a:pt x="545" y="2583"/>
                    <a:pt x="799" y="942"/>
                    <a:pt x="932" y="698"/>
                  </a:cubicBezTo>
                  <a:cubicBezTo>
                    <a:pt x="1065" y="453"/>
                    <a:pt x="1047" y="0"/>
                    <a:pt x="840" y="0"/>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7746896" y="1160932"/>
              <a:ext cx="103690" cy="149487"/>
            </a:xfrm>
            <a:custGeom>
              <a:avLst/>
              <a:gdLst/>
              <a:ahLst/>
              <a:cxnLst/>
              <a:rect l="l" t="t" r="r" b="b"/>
              <a:pathLst>
                <a:path w="3206" h="4622" extrusionOk="0">
                  <a:moveTo>
                    <a:pt x="2233" y="1"/>
                  </a:moveTo>
                  <a:cubicBezTo>
                    <a:pt x="2187" y="1"/>
                    <a:pt x="2124" y="27"/>
                    <a:pt x="2043" y="91"/>
                  </a:cubicBezTo>
                  <a:cubicBezTo>
                    <a:pt x="1736" y="331"/>
                    <a:pt x="427" y="3247"/>
                    <a:pt x="427" y="3247"/>
                  </a:cubicBezTo>
                  <a:cubicBezTo>
                    <a:pt x="0" y="4221"/>
                    <a:pt x="1757" y="4621"/>
                    <a:pt x="1757" y="4621"/>
                  </a:cubicBezTo>
                  <a:cubicBezTo>
                    <a:pt x="1757" y="4621"/>
                    <a:pt x="2704" y="3764"/>
                    <a:pt x="2954" y="3011"/>
                  </a:cubicBezTo>
                  <a:cubicBezTo>
                    <a:pt x="3205" y="2258"/>
                    <a:pt x="1779" y="1642"/>
                    <a:pt x="1779" y="1642"/>
                  </a:cubicBezTo>
                  <a:cubicBezTo>
                    <a:pt x="1779" y="1642"/>
                    <a:pt x="2240" y="613"/>
                    <a:pt x="2315" y="377"/>
                  </a:cubicBezTo>
                  <a:cubicBezTo>
                    <a:pt x="2370" y="203"/>
                    <a:pt x="2363" y="1"/>
                    <a:pt x="2233" y="1"/>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7236782" y="1264818"/>
              <a:ext cx="576731" cy="1153851"/>
            </a:xfrm>
            <a:custGeom>
              <a:avLst/>
              <a:gdLst/>
              <a:ahLst/>
              <a:cxnLst/>
              <a:rect l="l" t="t" r="r" b="b"/>
              <a:pathLst>
                <a:path w="17832" h="35676" extrusionOk="0">
                  <a:moveTo>
                    <a:pt x="16018" y="0"/>
                  </a:moveTo>
                  <a:cubicBezTo>
                    <a:pt x="15866" y="0"/>
                    <a:pt x="15720" y="84"/>
                    <a:pt x="15648" y="231"/>
                  </a:cubicBezTo>
                  <a:cubicBezTo>
                    <a:pt x="14471" y="2600"/>
                    <a:pt x="8293" y="14931"/>
                    <a:pt x="7032" y="15316"/>
                  </a:cubicBezTo>
                  <a:cubicBezTo>
                    <a:pt x="6256" y="15553"/>
                    <a:pt x="5925" y="15872"/>
                    <a:pt x="4444" y="16068"/>
                  </a:cubicBezTo>
                  <a:cubicBezTo>
                    <a:pt x="3152" y="16237"/>
                    <a:pt x="2113" y="17211"/>
                    <a:pt x="1859" y="18489"/>
                  </a:cubicBezTo>
                  <a:cubicBezTo>
                    <a:pt x="968" y="22962"/>
                    <a:pt x="1" y="33081"/>
                    <a:pt x="1366" y="34976"/>
                  </a:cubicBezTo>
                  <a:cubicBezTo>
                    <a:pt x="1726" y="35477"/>
                    <a:pt x="2357" y="35676"/>
                    <a:pt x="3134" y="35676"/>
                  </a:cubicBezTo>
                  <a:cubicBezTo>
                    <a:pt x="6166" y="35676"/>
                    <a:pt x="11418" y="32636"/>
                    <a:pt x="11418" y="32636"/>
                  </a:cubicBezTo>
                  <a:lnTo>
                    <a:pt x="10890" y="17604"/>
                  </a:lnTo>
                  <a:cubicBezTo>
                    <a:pt x="10890" y="17604"/>
                    <a:pt x="17832" y="2538"/>
                    <a:pt x="17832" y="1702"/>
                  </a:cubicBezTo>
                  <a:cubicBezTo>
                    <a:pt x="17832" y="1101"/>
                    <a:pt x="16809" y="404"/>
                    <a:pt x="16230" y="59"/>
                  </a:cubicBezTo>
                  <a:cubicBezTo>
                    <a:pt x="16163" y="19"/>
                    <a:pt x="16090" y="0"/>
                    <a:pt x="16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7231898" y="1812224"/>
              <a:ext cx="72059" cy="57279"/>
            </a:xfrm>
            <a:custGeom>
              <a:avLst/>
              <a:gdLst/>
              <a:ahLst/>
              <a:cxnLst/>
              <a:rect l="l" t="t" r="r" b="b"/>
              <a:pathLst>
                <a:path w="2228" h="1771" extrusionOk="0">
                  <a:moveTo>
                    <a:pt x="1404" y="1"/>
                  </a:moveTo>
                  <a:cubicBezTo>
                    <a:pt x="916" y="1"/>
                    <a:pt x="279" y="332"/>
                    <a:pt x="166" y="430"/>
                  </a:cubicBezTo>
                  <a:cubicBezTo>
                    <a:pt x="1" y="572"/>
                    <a:pt x="524" y="1771"/>
                    <a:pt x="524" y="1771"/>
                  </a:cubicBezTo>
                  <a:lnTo>
                    <a:pt x="1697" y="1771"/>
                  </a:lnTo>
                  <a:cubicBezTo>
                    <a:pt x="1697" y="1771"/>
                    <a:pt x="2228" y="852"/>
                    <a:pt x="1912" y="254"/>
                  </a:cubicBezTo>
                  <a:cubicBezTo>
                    <a:pt x="1814" y="68"/>
                    <a:pt x="1624" y="1"/>
                    <a:pt x="1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7241180" y="1859898"/>
              <a:ext cx="71283" cy="178142"/>
            </a:xfrm>
            <a:custGeom>
              <a:avLst/>
              <a:gdLst/>
              <a:ahLst/>
              <a:cxnLst/>
              <a:rect l="l" t="t" r="r" b="b"/>
              <a:pathLst>
                <a:path w="2204" h="5508" extrusionOk="0">
                  <a:moveTo>
                    <a:pt x="1" y="0"/>
                  </a:moveTo>
                  <a:lnTo>
                    <a:pt x="1" y="5272"/>
                  </a:lnTo>
                  <a:lnTo>
                    <a:pt x="2204" y="5507"/>
                  </a:lnTo>
                  <a:lnTo>
                    <a:pt x="1723" y="9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7185001" y="1826099"/>
              <a:ext cx="157993" cy="254147"/>
            </a:xfrm>
            <a:custGeom>
              <a:avLst/>
              <a:gdLst/>
              <a:ahLst/>
              <a:cxnLst/>
              <a:rect l="l" t="t" r="r" b="b"/>
              <a:pathLst>
                <a:path w="4885" h="7858" extrusionOk="0">
                  <a:moveTo>
                    <a:pt x="3941" y="1"/>
                  </a:moveTo>
                  <a:lnTo>
                    <a:pt x="3941" y="1"/>
                  </a:lnTo>
                  <a:cubicBezTo>
                    <a:pt x="3941" y="1"/>
                    <a:pt x="1" y="6054"/>
                    <a:pt x="1974" y="7504"/>
                  </a:cubicBezTo>
                  <a:cubicBezTo>
                    <a:pt x="2306" y="7748"/>
                    <a:pt x="2589" y="7857"/>
                    <a:pt x="2831" y="7857"/>
                  </a:cubicBezTo>
                  <a:cubicBezTo>
                    <a:pt x="4885" y="7857"/>
                    <a:pt x="3941" y="1"/>
                    <a:pt x="3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7610312" y="2876892"/>
              <a:ext cx="174003" cy="52492"/>
            </a:xfrm>
            <a:custGeom>
              <a:avLst/>
              <a:gdLst/>
              <a:ahLst/>
              <a:cxnLst/>
              <a:rect l="l" t="t" r="r" b="b"/>
              <a:pathLst>
                <a:path w="5380" h="1623" extrusionOk="0">
                  <a:moveTo>
                    <a:pt x="3161" y="1"/>
                  </a:moveTo>
                  <a:cubicBezTo>
                    <a:pt x="3032" y="1"/>
                    <a:pt x="2952" y="3"/>
                    <a:pt x="2952" y="3"/>
                  </a:cubicBezTo>
                  <a:lnTo>
                    <a:pt x="463" y="525"/>
                  </a:lnTo>
                  <a:cubicBezTo>
                    <a:pt x="463" y="525"/>
                    <a:pt x="1" y="1320"/>
                    <a:pt x="198" y="1556"/>
                  </a:cubicBezTo>
                  <a:cubicBezTo>
                    <a:pt x="235" y="1601"/>
                    <a:pt x="409" y="1623"/>
                    <a:pt x="671" y="1623"/>
                  </a:cubicBezTo>
                  <a:cubicBezTo>
                    <a:pt x="1806" y="1623"/>
                    <a:pt x="4599" y="1213"/>
                    <a:pt x="5097" y="463"/>
                  </a:cubicBezTo>
                  <a:cubicBezTo>
                    <a:pt x="5379" y="39"/>
                    <a:pt x="3753"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7295840" y="3284059"/>
              <a:ext cx="169507" cy="52201"/>
            </a:xfrm>
            <a:custGeom>
              <a:avLst/>
              <a:gdLst/>
              <a:ahLst/>
              <a:cxnLst/>
              <a:rect l="l" t="t" r="r" b="b"/>
              <a:pathLst>
                <a:path w="5241" h="1614" extrusionOk="0">
                  <a:moveTo>
                    <a:pt x="460" y="0"/>
                  </a:moveTo>
                  <a:cubicBezTo>
                    <a:pt x="460" y="0"/>
                    <a:pt x="1" y="682"/>
                    <a:pt x="34" y="1118"/>
                  </a:cubicBezTo>
                  <a:cubicBezTo>
                    <a:pt x="67" y="1556"/>
                    <a:pt x="5241" y="1613"/>
                    <a:pt x="5241" y="1613"/>
                  </a:cubicBezTo>
                  <a:cubicBezTo>
                    <a:pt x="5241" y="1613"/>
                    <a:pt x="5044" y="228"/>
                    <a:pt x="2636" y="228"/>
                  </a:cubicBezTo>
                  <a:cubicBezTo>
                    <a:pt x="1882" y="228"/>
                    <a:pt x="460" y="0"/>
                    <a:pt x="460" y="0"/>
                  </a:cubicBezTo>
                  <a:close/>
                </a:path>
              </a:pathLst>
            </a:custGeom>
            <a:solidFill>
              <a:srgbClr val="2C4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7217667" y="3052127"/>
              <a:ext cx="82926" cy="108056"/>
            </a:xfrm>
            <a:custGeom>
              <a:avLst/>
              <a:gdLst/>
              <a:ahLst/>
              <a:cxnLst/>
              <a:rect l="l" t="t" r="r" b="b"/>
              <a:pathLst>
                <a:path w="2564" h="3341" extrusionOk="0">
                  <a:moveTo>
                    <a:pt x="612" y="0"/>
                  </a:moveTo>
                  <a:cubicBezTo>
                    <a:pt x="540" y="0"/>
                    <a:pt x="375" y="319"/>
                    <a:pt x="224" y="669"/>
                  </a:cubicBezTo>
                  <a:cubicBezTo>
                    <a:pt x="0" y="1186"/>
                    <a:pt x="171" y="1539"/>
                    <a:pt x="446" y="2270"/>
                  </a:cubicBezTo>
                  <a:cubicBezTo>
                    <a:pt x="720" y="3002"/>
                    <a:pt x="723" y="3286"/>
                    <a:pt x="723" y="3286"/>
                  </a:cubicBezTo>
                  <a:lnTo>
                    <a:pt x="1760" y="3340"/>
                  </a:lnTo>
                  <a:lnTo>
                    <a:pt x="1834" y="3031"/>
                  </a:lnTo>
                  <a:cubicBezTo>
                    <a:pt x="1892" y="2791"/>
                    <a:pt x="2005" y="2567"/>
                    <a:pt x="2162" y="2377"/>
                  </a:cubicBezTo>
                  <a:lnTo>
                    <a:pt x="2251" y="2272"/>
                  </a:lnTo>
                  <a:cubicBezTo>
                    <a:pt x="2363" y="2136"/>
                    <a:pt x="2409" y="1956"/>
                    <a:pt x="2468" y="1670"/>
                  </a:cubicBezTo>
                  <a:cubicBezTo>
                    <a:pt x="2564" y="1213"/>
                    <a:pt x="2381" y="1186"/>
                    <a:pt x="2304" y="1127"/>
                  </a:cubicBezTo>
                  <a:cubicBezTo>
                    <a:pt x="2300" y="1124"/>
                    <a:pt x="2296" y="1123"/>
                    <a:pt x="2293" y="1123"/>
                  </a:cubicBezTo>
                  <a:cubicBezTo>
                    <a:pt x="2239" y="1123"/>
                    <a:pt x="2291" y="1529"/>
                    <a:pt x="2080" y="1670"/>
                  </a:cubicBezTo>
                  <a:cubicBezTo>
                    <a:pt x="2035" y="1701"/>
                    <a:pt x="1840" y="1728"/>
                    <a:pt x="1677" y="1728"/>
                  </a:cubicBezTo>
                  <a:cubicBezTo>
                    <a:pt x="1551" y="1728"/>
                    <a:pt x="1444" y="1712"/>
                    <a:pt x="1439" y="1670"/>
                  </a:cubicBezTo>
                  <a:cubicBezTo>
                    <a:pt x="1402" y="1336"/>
                    <a:pt x="595" y="704"/>
                    <a:pt x="642" y="225"/>
                  </a:cubicBezTo>
                  <a:cubicBezTo>
                    <a:pt x="658" y="66"/>
                    <a:pt x="645" y="0"/>
                    <a:pt x="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7182025" y="3138903"/>
              <a:ext cx="177625" cy="554253"/>
            </a:xfrm>
            <a:custGeom>
              <a:avLst/>
              <a:gdLst/>
              <a:ahLst/>
              <a:cxnLst/>
              <a:rect l="l" t="t" r="r" b="b"/>
              <a:pathLst>
                <a:path w="5492" h="17137" extrusionOk="0">
                  <a:moveTo>
                    <a:pt x="1523" y="0"/>
                  </a:moveTo>
                  <a:lnTo>
                    <a:pt x="0" y="8102"/>
                  </a:lnTo>
                  <a:lnTo>
                    <a:pt x="3055" y="17137"/>
                  </a:lnTo>
                  <a:lnTo>
                    <a:pt x="5492" y="12356"/>
                  </a:lnTo>
                  <a:lnTo>
                    <a:pt x="2668" y="7175"/>
                  </a:lnTo>
                  <a:lnTo>
                    <a:pt x="3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7295840" y="4101108"/>
              <a:ext cx="178919" cy="936703"/>
            </a:xfrm>
            <a:custGeom>
              <a:avLst/>
              <a:gdLst/>
              <a:ahLst/>
              <a:cxnLst/>
              <a:rect l="l" t="t" r="r" b="b"/>
              <a:pathLst>
                <a:path w="5532" h="28962" extrusionOk="0">
                  <a:moveTo>
                    <a:pt x="1" y="1"/>
                  </a:moveTo>
                  <a:lnTo>
                    <a:pt x="459" y="28508"/>
                  </a:lnTo>
                  <a:lnTo>
                    <a:pt x="2612" y="28962"/>
                  </a:lnTo>
                  <a:lnTo>
                    <a:pt x="5532" y="500"/>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7355772" y="4024391"/>
              <a:ext cx="415472" cy="601182"/>
            </a:xfrm>
            <a:custGeom>
              <a:avLst/>
              <a:gdLst/>
              <a:ahLst/>
              <a:cxnLst/>
              <a:rect l="l" t="t" r="r" b="b"/>
              <a:pathLst>
                <a:path w="12846" h="18588" extrusionOk="0">
                  <a:moveTo>
                    <a:pt x="6948" y="0"/>
                  </a:moveTo>
                  <a:lnTo>
                    <a:pt x="0" y="2775"/>
                  </a:lnTo>
                  <a:lnTo>
                    <a:pt x="7638" y="6431"/>
                  </a:lnTo>
                  <a:cubicBezTo>
                    <a:pt x="8639" y="6909"/>
                    <a:pt x="9238" y="7956"/>
                    <a:pt x="9145" y="9062"/>
                  </a:cubicBezTo>
                  <a:lnTo>
                    <a:pt x="8333" y="18588"/>
                  </a:lnTo>
                  <a:lnTo>
                    <a:pt x="10738" y="18588"/>
                  </a:lnTo>
                  <a:lnTo>
                    <a:pt x="12495" y="7625"/>
                  </a:lnTo>
                  <a:cubicBezTo>
                    <a:pt x="12845" y="6038"/>
                    <a:pt x="12275" y="4390"/>
                    <a:pt x="11022" y="3355"/>
                  </a:cubicBezTo>
                  <a:lnTo>
                    <a:pt x="69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7359621" y="3438432"/>
              <a:ext cx="110838" cy="119409"/>
            </a:xfrm>
            <a:custGeom>
              <a:avLst/>
              <a:gdLst/>
              <a:ahLst/>
              <a:cxnLst/>
              <a:rect l="l" t="t" r="r" b="b"/>
              <a:pathLst>
                <a:path w="3427" h="3692" extrusionOk="0">
                  <a:moveTo>
                    <a:pt x="3427" y="0"/>
                  </a:moveTo>
                  <a:lnTo>
                    <a:pt x="642" y="1416"/>
                  </a:lnTo>
                  <a:lnTo>
                    <a:pt x="1" y="3692"/>
                  </a:lnTo>
                  <a:lnTo>
                    <a:pt x="2532" y="3692"/>
                  </a:lnTo>
                  <a:lnTo>
                    <a:pt x="3427" y="0"/>
                  </a:lnTo>
                  <a:close/>
                </a:path>
              </a:pathLst>
            </a:custGeom>
            <a:solidFill>
              <a:srgbClr val="E5A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7326695" y="3239134"/>
              <a:ext cx="162262" cy="229211"/>
            </a:xfrm>
            <a:custGeom>
              <a:avLst/>
              <a:gdLst/>
              <a:ahLst/>
              <a:cxnLst/>
              <a:rect l="l" t="t" r="r" b="b"/>
              <a:pathLst>
                <a:path w="5017" h="7087" extrusionOk="0">
                  <a:moveTo>
                    <a:pt x="1569" y="1"/>
                  </a:moveTo>
                  <a:cubicBezTo>
                    <a:pt x="1431" y="1"/>
                    <a:pt x="1295" y="25"/>
                    <a:pt x="1164" y="77"/>
                  </a:cubicBezTo>
                  <a:cubicBezTo>
                    <a:pt x="207" y="457"/>
                    <a:pt x="0" y="2116"/>
                    <a:pt x="6" y="3525"/>
                  </a:cubicBezTo>
                  <a:cubicBezTo>
                    <a:pt x="15" y="4915"/>
                    <a:pt x="858" y="6165"/>
                    <a:pt x="2144" y="6694"/>
                  </a:cubicBezTo>
                  <a:cubicBezTo>
                    <a:pt x="2688" y="6917"/>
                    <a:pt x="3256" y="7087"/>
                    <a:pt x="3726" y="7087"/>
                  </a:cubicBezTo>
                  <a:cubicBezTo>
                    <a:pt x="3996" y="7087"/>
                    <a:pt x="4233" y="7031"/>
                    <a:pt x="4416" y="6898"/>
                  </a:cubicBezTo>
                  <a:cubicBezTo>
                    <a:pt x="4908" y="6537"/>
                    <a:pt x="5017" y="5640"/>
                    <a:pt x="4986" y="4752"/>
                  </a:cubicBezTo>
                  <a:cubicBezTo>
                    <a:pt x="4928" y="3134"/>
                    <a:pt x="4208" y="1596"/>
                    <a:pt x="2933" y="598"/>
                  </a:cubicBezTo>
                  <a:cubicBezTo>
                    <a:pt x="2493" y="252"/>
                    <a:pt x="2017" y="1"/>
                    <a:pt x="1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223845" y="3215459"/>
              <a:ext cx="220123" cy="291050"/>
            </a:xfrm>
            <a:custGeom>
              <a:avLst/>
              <a:gdLst/>
              <a:ahLst/>
              <a:cxnLst/>
              <a:rect l="l" t="t" r="r" b="b"/>
              <a:pathLst>
                <a:path w="6806" h="8999" extrusionOk="0">
                  <a:moveTo>
                    <a:pt x="4099" y="0"/>
                  </a:moveTo>
                  <a:cubicBezTo>
                    <a:pt x="3717" y="0"/>
                    <a:pt x="3295" y="164"/>
                    <a:pt x="2760" y="420"/>
                  </a:cubicBezTo>
                  <a:cubicBezTo>
                    <a:pt x="1048" y="1244"/>
                    <a:pt x="1" y="3070"/>
                    <a:pt x="273" y="4952"/>
                  </a:cubicBezTo>
                  <a:cubicBezTo>
                    <a:pt x="501" y="6526"/>
                    <a:pt x="1439" y="7962"/>
                    <a:pt x="2832" y="8621"/>
                  </a:cubicBezTo>
                  <a:cubicBezTo>
                    <a:pt x="3408" y="8894"/>
                    <a:pt x="3927" y="8998"/>
                    <a:pt x="4384" y="8998"/>
                  </a:cubicBezTo>
                  <a:cubicBezTo>
                    <a:pt x="4775" y="8998"/>
                    <a:pt x="5121" y="8922"/>
                    <a:pt x="5419" y="8809"/>
                  </a:cubicBezTo>
                  <a:cubicBezTo>
                    <a:pt x="6389" y="8439"/>
                    <a:pt x="6806" y="7238"/>
                    <a:pt x="6163" y="6424"/>
                  </a:cubicBezTo>
                  <a:cubicBezTo>
                    <a:pt x="6015" y="6236"/>
                    <a:pt x="5833" y="6107"/>
                    <a:pt x="5609" y="6107"/>
                  </a:cubicBezTo>
                  <a:cubicBezTo>
                    <a:pt x="5572" y="6107"/>
                    <a:pt x="5533" y="6111"/>
                    <a:pt x="5493" y="6118"/>
                  </a:cubicBezTo>
                  <a:cubicBezTo>
                    <a:pt x="5418" y="6133"/>
                    <a:pt x="5340" y="6140"/>
                    <a:pt x="5262" y="6140"/>
                  </a:cubicBezTo>
                  <a:cubicBezTo>
                    <a:pt x="4388" y="6140"/>
                    <a:pt x="3452" y="5281"/>
                    <a:pt x="4440" y="4544"/>
                  </a:cubicBezTo>
                  <a:cubicBezTo>
                    <a:pt x="4467" y="4523"/>
                    <a:pt x="4489" y="4515"/>
                    <a:pt x="4506" y="4515"/>
                  </a:cubicBezTo>
                  <a:cubicBezTo>
                    <a:pt x="4595" y="4515"/>
                    <a:pt x="4575" y="4742"/>
                    <a:pt x="4687" y="4742"/>
                  </a:cubicBezTo>
                  <a:cubicBezTo>
                    <a:pt x="4729" y="4742"/>
                    <a:pt x="4791" y="4709"/>
                    <a:pt x="4884" y="4620"/>
                  </a:cubicBezTo>
                  <a:cubicBezTo>
                    <a:pt x="5270" y="4249"/>
                    <a:pt x="3674" y="3238"/>
                    <a:pt x="3824" y="2836"/>
                  </a:cubicBezTo>
                  <a:cubicBezTo>
                    <a:pt x="3976" y="2436"/>
                    <a:pt x="6226" y="1810"/>
                    <a:pt x="5341" y="733"/>
                  </a:cubicBezTo>
                  <a:cubicBezTo>
                    <a:pt x="4912" y="211"/>
                    <a:pt x="4532"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7359621" y="3491895"/>
              <a:ext cx="104628" cy="43177"/>
            </a:xfrm>
            <a:custGeom>
              <a:avLst/>
              <a:gdLst/>
              <a:ahLst/>
              <a:cxnLst/>
              <a:rect l="l" t="t" r="r" b="b"/>
              <a:pathLst>
                <a:path w="3235" h="1335" extrusionOk="0">
                  <a:moveTo>
                    <a:pt x="3234" y="0"/>
                  </a:moveTo>
                  <a:lnTo>
                    <a:pt x="1" y="444"/>
                  </a:lnTo>
                  <a:lnTo>
                    <a:pt x="1" y="1334"/>
                  </a:lnTo>
                  <a:lnTo>
                    <a:pt x="3234" y="878"/>
                  </a:lnTo>
                  <a:lnTo>
                    <a:pt x="3234" y="0"/>
                  </a:lnTo>
                  <a:close/>
                </a:path>
              </a:pathLst>
            </a:custGeom>
            <a:solidFill>
              <a:srgbClr val="E3E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7236782" y="3491830"/>
              <a:ext cx="369287" cy="658590"/>
            </a:xfrm>
            <a:custGeom>
              <a:avLst/>
              <a:gdLst/>
              <a:ahLst/>
              <a:cxnLst/>
              <a:rect l="l" t="t" r="r" b="b"/>
              <a:pathLst>
                <a:path w="11418" h="20363" extrusionOk="0">
                  <a:moveTo>
                    <a:pt x="6947" y="1"/>
                  </a:moveTo>
                  <a:cubicBezTo>
                    <a:pt x="6200" y="1"/>
                    <a:pt x="5872" y="565"/>
                    <a:pt x="4444" y="754"/>
                  </a:cubicBezTo>
                  <a:cubicBezTo>
                    <a:pt x="3152" y="925"/>
                    <a:pt x="2113" y="1898"/>
                    <a:pt x="1859" y="3175"/>
                  </a:cubicBezTo>
                  <a:cubicBezTo>
                    <a:pt x="968" y="7649"/>
                    <a:pt x="1" y="17767"/>
                    <a:pt x="1366" y="19664"/>
                  </a:cubicBezTo>
                  <a:cubicBezTo>
                    <a:pt x="1726" y="20164"/>
                    <a:pt x="2357" y="20363"/>
                    <a:pt x="3134" y="20363"/>
                  </a:cubicBezTo>
                  <a:cubicBezTo>
                    <a:pt x="6166" y="20363"/>
                    <a:pt x="11418" y="17323"/>
                    <a:pt x="11418" y="17323"/>
                  </a:cubicBezTo>
                  <a:lnTo>
                    <a:pt x="9685" y="2441"/>
                  </a:lnTo>
                  <a:cubicBezTo>
                    <a:pt x="9685" y="2441"/>
                    <a:pt x="9807" y="156"/>
                    <a:pt x="7032" y="3"/>
                  </a:cubicBezTo>
                  <a:cubicBezTo>
                    <a:pt x="7003" y="2"/>
                    <a:pt x="6975" y="1"/>
                    <a:pt x="6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7420814" y="3489696"/>
              <a:ext cx="256605" cy="268281"/>
            </a:xfrm>
            <a:custGeom>
              <a:avLst/>
              <a:gdLst/>
              <a:ahLst/>
              <a:cxnLst/>
              <a:rect l="l" t="t" r="r" b="b"/>
              <a:pathLst>
                <a:path w="7934" h="8295" extrusionOk="0">
                  <a:moveTo>
                    <a:pt x="1536" y="0"/>
                  </a:moveTo>
                  <a:cubicBezTo>
                    <a:pt x="1393" y="0"/>
                    <a:pt x="1258" y="23"/>
                    <a:pt x="1133" y="73"/>
                  </a:cubicBezTo>
                  <a:cubicBezTo>
                    <a:pt x="0" y="522"/>
                    <a:pt x="2738" y="5489"/>
                    <a:pt x="2738" y="5489"/>
                  </a:cubicBezTo>
                  <a:lnTo>
                    <a:pt x="5771" y="8295"/>
                  </a:lnTo>
                  <a:lnTo>
                    <a:pt x="7933" y="5619"/>
                  </a:lnTo>
                  <a:cubicBezTo>
                    <a:pt x="7933" y="5619"/>
                    <a:pt x="3756"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7789007" y="3453116"/>
              <a:ext cx="94925" cy="96866"/>
            </a:xfrm>
            <a:custGeom>
              <a:avLst/>
              <a:gdLst/>
              <a:ahLst/>
              <a:cxnLst/>
              <a:rect l="l" t="t" r="r" b="b"/>
              <a:pathLst>
                <a:path w="2935" h="2995" extrusionOk="0">
                  <a:moveTo>
                    <a:pt x="2367" y="1"/>
                  </a:moveTo>
                  <a:cubicBezTo>
                    <a:pt x="2307" y="1"/>
                    <a:pt x="2246" y="28"/>
                    <a:pt x="2186" y="88"/>
                  </a:cubicBezTo>
                  <a:cubicBezTo>
                    <a:pt x="1847" y="427"/>
                    <a:pt x="1276" y="836"/>
                    <a:pt x="994" y="1018"/>
                  </a:cubicBezTo>
                  <a:cubicBezTo>
                    <a:pt x="971" y="1032"/>
                    <a:pt x="947" y="1039"/>
                    <a:pt x="923" y="1039"/>
                  </a:cubicBezTo>
                  <a:cubicBezTo>
                    <a:pt x="860" y="1039"/>
                    <a:pt x="800" y="992"/>
                    <a:pt x="793" y="922"/>
                  </a:cubicBezTo>
                  <a:cubicBezTo>
                    <a:pt x="768" y="654"/>
                    <a:pt x="714" y="225"/>
                    <a:pt x="628" y="205"/>
                  </a:cubicBezTo>
                  <a:cubicBezTo>
                    <a:pt x="613" y="201"/>
                    <a:pt x="601" y="199"/>
                    <a:pt x="591" y="199"/>
                  </a:cubicBezTo>
                  <a:cubicBezTo>
                    <a:pt x="543" y="199"/>
                    <a:pt x="560" y="249"/>
                    <a:pt x="506" y="356"/>
                  </a:cubicBezTo>
                  <a:cubicBezTo>
                    <a:pt x="374" y="617"/>
                    <a:pt x="325" y="915"/>
                    <a:pt x="339" y="1207"/>
                  </a:cubicBezTo>
                  <a:cubicBezTo>
                    <a:pt x="355" y="1499"/>
                    <a:pt x="419" y="1672"/>
                    <a:pt x="419" y="1672"/>
                  </a:cubicBezTo>
                  <a:lnTo>
                    <a:pt x="1" y="2227"/>
                  </a:lnTo>
                  <a:lnTo>
                    <a:pt x="697" y="2994"/>
                  </a:lnTo>
                  <a:cubicBezTo>
                    <a:pt x="697" y="2994"/>
                    <a:pt x="919" y="2816"/>
                    <a:pt x="1659" y="2565"/>
                  </a:cubicBezTo>
                  <a:cubicBezTo>
                    <a:pt x="2400" y="2314"/>
                    <a:pt x="2807" y="1689"/>
                    <a:pt x="2877" y="1131"/>
                  </a:cubicBezTo>
                  <a:cubicBezTo>
                    <a:pt x="2935" y="667"/>
                    <a:pt x="2667" y="1"/>
                    <a:pt x="23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7606042" y="3513468"/>
              <a:ext cx="247258" cy="281736"/>
            </a:xfrm>
            <a:custGeom>
              <a:avLst/>
              <a:gdLst/>
              <a:ahLst/>
              <a:cxnLst/>
              <a:rect l="l" t="t" r="r" b="b"/>
              <a:pathLst>
                <a:path w="7645" h="8711" extrusionOk="0">
                  <a:moveTo>
                    <a:pt x="5493" y="0"/>
                  </a:moveTo>
                  <a:lnTo>
                    <a:pt x="1675" y="4846"/>
                  </a:lnTo>
                  <a:lnTo>
                    <a:pt x="1" y="7523"/>
                  </a:lnTo>
                  <a:cubicBezTo>
                    <a:pt x="1" y="7523"/>
                    <a:pt x="1161" y="8711"/>
                    <a:pt x="2193" y="8711"/>
                  </a:cubicBezTo>
                  <a:cubicBezTo>
                    <a:pt x="2569" y="8711"/>
                    <a:pt x="2929" y="8553"/>
                    <a:pt x="3208" y="8121"/>
                  </a:cubicBezTo>
                  <a:cubicBezTo>
                    <a:pt x="4254" y="6505"/>
                    <a:pt x="7645" y="825"/>
                    <a:pt x="7645" y="825"/>
                  </a:cubicBezTo>
                  <a:lnTo>
                    <a:pt x="5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7610312" y="4608668"/>
              <a:ext cx="173970" cy="52427"/>
            </a:xfrm>
            <a:custGeom>
              <a:avLst/>
              <a:gdLst/>
              <a:ahLst/>
              <a:cxnLst/>
              <a:rect l="l" t="t" r="r" b="b"/>
              <a:pathLst>
                <a:path w="5379" h="1621" extrusionOk="0">
                  <a:moveTo>
                    <a:pt x="3168" y="0"/>
                  </a:moveTo>
                  <a:cubicBezTo>
                    <a:pt x="3035" y="0"/>
                    <a:pt x="2952" y="2"/>
                    <a:pt x="2952" y="2"/>
                  </a:cubicBezTo>
                  <a:lnTo>
                    <a:pt x="463" y="523"/>
                  </a:lnTo>
                  <a:cubicBezTo>
                    <a:pt x="463" y="523"/>
                    <a:pt x="1" y="1318"/>
                    <a:pt x="198" y="1554"/>
                  </a:cubicBezTo>
                  <a:cubicBezTo>
                    <a:pt x="235" y="1599"/>
                    <a:pt x="410" y="1621"/>
                    <a:pt x="672" y="1621"/>
                  </a:cubicBezTo>
                  <a:cubicBezTo>
                    <a:pt x="1808" y="1621"/>
                    <a:pt x="4599" y="1212"/>
                    <a:pt x="5097" y="461"/>
                  </a:cubicBezTo>
                  <a:cubicBezTo>
                    <a:pt x="5378" y="39"/>
                    <a:pt x="3766" y="0"/>
                    <a:pt x="3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7295840" y="5015802"/>
              <a:ext cx="169507" cy="52168"/>
            </a:xfrm>
            <a:custGeom>
              <a:avLst/>
              <a:gdLst/>
              <a:ahLst/>
              <a:cxnLst/>
              <a:rect l="l" t="t" r="r" b="b"/>
              <a:pathLst>
                <a:path w="5241" h="1613" extrusionOk="0">
                  <a:moveTo>
                    <a:pt x="460" y="1"/>
                  </a:moveTo>
                  <a:cubicBezTo>
                    <a:pt x="460" y="1"/>
                    <a:pt x="1" y="681"/>
                    <a:pt x="34" y="1118"/>
                  </a:cubicBezTo>
                  <a:cubicBezTo>
                    <a:pt x="67" y="1554"/>
                    <a:pt x="5241" y="1612"/>
                    <a:pt x="5241" y="1612"/>
                  </a:cubicBezTo>
                  <a:cubicBezTo>
                    <a:pt x="5241" y="1612"/>
                    <a:pt x="5044" y="227"/>
                    <a:pt x="2636" y="227"/>
                  </a:cubicBezTo>
                  <a:cubicBezTo>
                    <a:pt x="1882" y="227"/>
                    <a:pt x="460" y="1"/>
                    <a:pt x="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7"/>
          <p:cNvGrpSpPr/>
          <p:nvPr/>
        </p:nvGrpSpPr>
        <p:grpSpPr>
          <a:xfrm>
            <a:off x="540522" y="-285399"/>
            <a:ext cx="590571" cy="3966959"/>
            <a:chOff x="-6589225" y="578350"/>
            <a:chExt cx="408700" cy="2745300"/>
          </a:xfrm>
        </p:grpSpPr>
        <p:sp>
          <p:nvSpPr>
            <p:cNvPr id="89" name="Google Shape;89;p7"/>
            <p:cNvSpPr/>
            <p:nvPr/>
          </p:nvSpPr>
          <p:spPr>
            <a:xfrm>
              <a:off x="-6589225" y="578350"/>
              <a:ext cx="31375" cy="2745300"/>
            </a:xfrm>
            <a:custGeom>
              <a:avLst/>
              <a:gdLst/>
              <a:ahLst/>
              <a:cxnLst/>
              <a:rect l="l" t="t" r="r" b="b"/>
              <a:pathLst>
                <a:path w="1255" h="109812" extrusionOk="0">
                  <a:moveTo>
                    <a:pt x="0" y="1"/>
                  </a:moveTo>
                  <a:lnTo>
                    <a:pt x="0"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73550" y="3054975"/>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6573550" y="2765175"/>
              <a:ext cx="377325" cy="31375"/>
            </a:xfrm>
            <a:custGeom>
              <a:avLst/>
              <a:gdLst/>
              <a:ahLst/>
              <a:cxnLst/>
              <a:rect l="l" t="t" r="r" b="b"/>
              <a:pathLst>
                <a:path w="15093" h="1255"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6573550" y="2475325"/>
              <a:ext cx="377325" cy="31425"/>
            </a:xfrm>
            <a:custGeom>
              <a:avLst/>
              <a:gdLst/>
              <a:ahLst/>
              <a:cxnLst/>
              <a:rect l="l" t="t" r="r" b="b"/>
              <a:pathLst>
                <a:path w="15093" h="1257" extrusionOk="0">
                  <a:moveTo>
                    <a:pt x="0" y="0"/>
                  </a:moveTo>
                  <a:lnTo>
                    <a:pt x="0" y="1257"/>
                  </a:lnTo>
                  <a:lnTo>
                    <a:pt x="15093" y="1257"/>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573550" y="218550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573550" y="1895700"/>
              <a:ext cx="377325" cy="31400"/>
            </a:xfrm>
            <a:custGeom>
              <a:avLst/>
              <a:gdLst/>
              <a:ahLst/>
              <a:cxnLst/>
              <a:rect l="l" t="t" r="r" b="b"/>
              <a:pathLst>
                <a:path w="15093" h="1256" extrusionOk="0">
                  <a:moveTo>
                    <a:pt x="0" y="1"/>
                  </a:moveTo>
                  <a:lnTo>
                    <a:pt x="0" y="1255"/>
                  </a:lnTo>
                  <a:lnTo>
                    <a:pt x="15093" y="1255"/>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6573550" y="1615775"/>
              <a:ext cx="377325" cy="31400"/>
            </a:xfrm>
            <a:custGeom>
              <a:avLst/>
              <a:gdLst/>
              <a:ahLst/>
              <a:cxnLst/>
              <a:rect l="l" t="t" r="r" b="b"/>
              <a:pathLst>
                <a:path w="15093" h="1256" extrusionOk="0">
                  <a:moveTo>
                    <a:pt x="0" y="0"/>
                  </a:moveTo>
                  <a:lnTo>
                    <a:pt x="0" y="1255"/>
                  </a:lnTo>
                  <a:lnTo>
                    <a:pt x="15093" y="1255"/>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6573550" y="1325950"/>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6573550" y="1046025"/>
              <a:ext cx="377325" cy="31400"/>
            </a:xfrm>
            <a:custGeom>
              <a:avLst/>
              <a:gdLst/>
              <a:ahLst/>
              <a:cxnLst/>
              <a:rect l="l" t="t" r="r" b="b"/>
              <a:pathLst>
                <a:path w="15093" h="1256" extrusionOk="0">
                  <a:moveTo>
                    <a:pt x="0" y="1"/>
                  </a:moveTo>
                  <a:lnTo>
                    <a:pt x="0" y="1256"/>
                  </a:lnTo>
                  <a:lnTo>
                    <a:pt x="15093" y="1256"/>
                  </a:lnTo>
                  <a:lnTo>
                    <a:pt x="15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6573550" y="756200"/>
              <a:ext cx="377325" cy="31425"/>
            </a:xfrm>
            <a:custGeom>
              <a:avLst/>
              <a:gdLst/>
              <a:ahLst/>
              <a:cxnLst/>
              <a:rect l="l" t="t" r="r" b="b"/>
              <a:pathLst>
                <a:path w="15093" h="1257" extrusionOk="0">
                  <a:moveTo>
                    <a:pt x="0" y="0"/>
                  </a:moveTo>
                  <a:lnTo>
                    <a:pt x="0" y="1256"/>
                  </a:lnTo>
                  <a:lnTo>
                    <a:pt x="15093" y="1256"/>
                  </a:lnTo>
                  <a:lnTo>
                    <a:pt x="15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6211925" y="578350"/>
              <a:ext cx="31400" cy="2745300"/>
            </a:xfrm>
            <a:custGeom>
              <a:avLst/>
              <a:gdLst/>
              <a:ahLst/>
              <a:cxnLst/>
              <a:rect l="l" t="t" r="r" b="b"/>
              <a:pathLst>
                <a:path w="1256" h="109812" extrusionOk="0">
                  <a:moveTo>
                    <a:pt x="1" y="1"/>
                  </a:moveTo>
                  <a:lnTo>
                    <a:pt x="1" y="109811"/>
                  </a:lnTo>
                  <a:lnTo>
                    <a:pt x="1255" y="10981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7"/>
          <p:cNvSpPr/>
          <p:nvPr/>
        </p:nvSpPr>
        <p:spPr>
          <a:xfrm>
            <a:off x="1159246" y="205267"/>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8570498" y="2334967"/>
            <a:ext cx="994887" cy="20947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735804" y="391974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6"/>
        <p:cNvGrpSpPr/>
        <p:nvPr/>
      </p:nvGrpSpPr>
      <p:grpSpPr>
        <a:xfrm>
          <a:off x="0" y="0"/>
          <a:ext cx="0" cy="0"/>
          <a:chOff x="0" y="0"/>
          <a:chExt cx="0" cy="0"/>
        </a:xfrm>
      </p:grpSpPr>
      <p:sp>
        <p:nvSpPr>
          <p:cNvPr id="107" name="Google Shape;107;p9"/>
          <p:cNvSpPr/>
          <p:nvPr/>
        </p:nvSpPr>
        <p:spPr>
          <a:xfrm>
            <a:off x="716277" y="98583"/>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27175" y="-40775"/>
            <a:ext cx="1698600" cy="5184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7168302" y="802783"/>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8912700" y="0"/>
            <a:ext cx="231300" cy="518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txBox="1">
            <a:spLocks noGrp="1"/>
          </p:cNvSpPr>
          <p:nvPr>
            <p:ph type="subTitle" idx="1"/>
          </p:nvPr>
        </p:nvSpPr>
        <p:spPr>
          <a:xfrm>
            <a:off x="4573575" y="1877325"/>
            <a:ext cx="3750300" cy="400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800"/>
              <a:buFont typeface="Montserrat ExtraBold"/>
              <a:buNone/>
              <a:defRPr>
                <a:latin typeface="Montserrat ExtraBold"/>
                <a:ea typeface="Montserrat ExtraBold"/>
                <a:cs typeface="Montserrat ExtraBold"/>
                <a:sym typeface="Montserrat ExtraBold"/>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112" name="Google Shape;112;p9"/>
          <p:cNvSpPr txBox="1">
            <a:spLocks noGrp="1"/>
          </p:cNvSpPr>
          <p:nvPr>
            <p:ph type="body" idx="2"/>
          </p:nvPr>
        </p:nvSpPr>
        <p:spPr>
          <a:xfrm>
            <a:off x="4573575" y="2354025"/>
            <a:ext cx="3750300" cy="26748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113" name="Google Shape;113;p9"/>
          <p:cNvSpPr txBox="1">
            <a:spLocks noGrp="1"/>
          </p:cNvSpPr>
          <p:nvPr>
            <p:ph type="title"/>
          </p:nvPr>
        </p:nvSpPr>
        <p:spPr>
          <a:xfrm>
            <a:off x="1129050" y="543150"/>
            <a:ext cx="6885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Google Shape;120;p11"/>
          <p:cNvSpPr/>
          <p:nvPr/>
        </p:nvSpPr>
        <p:spPr>
          <a:xfrm>
            <a:off x="3723425" y="564900"/>
            <a:ext cx="4509000" cy="3191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txBox="1">
            <a:spLocks noGrp="1"/>
          </p:cNvSpPr>
          <p:nvPr>
            <p:ph type="title" hasCustomPrompt="1"/>
          </p:nvPr>
        </p:nvSpPr>
        <p:spPr>
          <a:xfrm>
            <a:off x="3944975" y="958225"/>
            <a:ext cx="4065900" cy="1300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500"/>
              <a:buNone/>
              <a:defRPr sz="7500">
                <a:solidFill>
                  <a:schemeClr val="accent1"/>
                </a:solidFill>
              </a:defRPr>
            </a:lvl1pPr>
            <a:lvl2pPr lvl="1" algn="ctr">
              <a:spcBef>
                <a:spcPts val="0"/>
              </a:spcBef>
              <a:spcAft>
                <a:spcPts val="0"/>
              </a:spcAft>
              <a:buClr>
                <a:schemeClr val="lt1"/>
              </a:buClr>
              <a:buSzPts val="7500"/>
              <a:buNone/>
              <a:defRPr sz="7500">
                <a:solidFill>
                  <a:schemeClr val="lt1"/>
                </a:solidFill>
              </a:defRPr>
            </a:lvl2pPr>
            <a:lvl3pPr lvl="2" algn="ctr">
              <a:spcBef>
                <a:spcPts val="0"/>
              </a:spcBef>
              <a:spcAft>
                <a:spcPts val="0"/>
              </a:spcAft>
              <a:buClr>
                <a:schemeClr val="lt1"/>
              </a:buClr>
              <a:buSzPts val="7500"/>
              <a:buNone/>
              <a:defRPr sz="7500">
                <a:solidFill>
                  <a:schemeClr val="lt1"/>
                </a:solidFill>
              </a:defRPr>
            </a:lvl3pPr>
            <a:lvl4pPr lvl="3" algn="ctr">
              <a:spcBef>
                <a:spcPts val="0"/>
              </a:spcBef>
              <a:spcAft>
                <a:spcPts val="0"/>
              </a:spcAft>
              <a:buClr>
                <a:schemeClr val="lt1"/>
              </a:buClr>
              <a:buSzPts val="7500"/>
              <a:buNone/>
              <a:defRPr sz="7500">
                <a:solidFill>
                  <a:schemeClr val="lt1"/>
                </a:solidFill>
              </a:defRPr>
            </a:lvl4pPr>
            <a:lvl5pPr lvl="4" algn="ctr">
              <a:spcBef>
                <a:spcPts val="0"/>
              </a:spcBef>
              <a:spcAft>
                <a:spcPts val="0"/>
              </a:spcAft>
              <a:buClr>
                <a:schemeClr val="lt1"/>
              </a:buClr>
              <a:buSzPts val="7500"/>
              <a:buNone/>
              <a:defRPr sz="7500">
                <a:solidFill>
                  <a:schemeClr val="lt1"/>
                </a:solidFill>
              </a:defRPr>
            </a:lvl5pPr>
            <a:lvl6pPr lvl="5" algn="ctr">
              <a:spcBef>
                <a:spcPts val="0"/>
              </a:spcBef>
              <a:spcAft>
                <a:spcPts val="0"/>
              </a:spcAft>
              <a:buClr>
                <a:schemeClr val="lt1"/>
              </a:buClr>
              <a:buSzPts val="7500"/>
              <a:buNone/>
              <a:defRPr sz="7500">
                <a:solidFill>
                  <a:schemeClr val="lt1"/>
                </a:solidFill>
              </a:defRPr>
            </a:lvl6pPr>
            <a:lvl7pPr lvl="6" algn="ctr">
              <a:spcBef>
                <a:spcPts val="0"/>
              </a:spcBef>
              <a:spcAft>
                <a:spcPts val="0"/>
              </a:spcAft>
              <a:buClr>
                <a:schemeClr val="lt1"/>
              </a:buClr>
              <a:buSzPts val="7500"/>
              <a:buNone/>
              <a:defRPr sz="7500">
                <a:solidFill>
                  <a:schemeClr val="lt1"/>
                </a:solidFill>
              </a:defRPr>
            </a:lvl7pPr>
            <a:lvl8pPr lvl="7" algn="ctr">
              <a:spcBef>
                <a:spcPts val="0"/>
              </a:spcBef>
              <a:spcAft>
                <a:spcPts val="0"/>
              </a:spcAft>
              <a:buClr>
                <a:schemeClr val="lt1"/>
              </a:buClr>
              <a:buSzPts val="7500"/>
              <a:buNone/>
              <a:defRPr sz="7500">
                <a:solidFill>
                  <a:schemeClr val="lt1"/>
                </a:solidFill>
              </a:defRPr>
            </a:lvl8pPr>
            <a:lvl9pPr lvl="8" algn="ctr">
              <a:spcBef>
                <a:spcPts val="0"/>
              </a:spcBef>
              <a:spcAft>
                <a:spcPts val="0"/>
              </a:spcAft>
              <a:buClr>
                <a:schemeClr val="lt1"/>
              </a:buClr>
              <a:buSzPts val="7500"/>
              <a:buNone/>
              <a:defRPr sz="7500">
                <a:solidFill>
                  <a:schemeClr val="lt1"/>
                </a:solidFill>
              </a:defRPr>
            </a:lvl9pPr>
          </a:lstStyle>
          <a:p>
            <a:r>
              <a:t>xx%</a:t>
            </a:r>
          </a:p>
        </p:txBody>
      </p:sp>
      <p:sp>
        <p:nvSpPr>
          <p:cNvPr id="122" name="Google Shape;122;p11"/>
          <p:cNvSpPr txBox="1">
            <a:spLocks noGrp="1"/>
          </p:cNvSpPr>
          <p:nvPr>
            <p:ph type="body" idx="1"/>
          </p:nvPr>
        </p:nvSpPr>
        <p:spPr>
          <a:xfrm>
            <a:off x="3944975" y="2259025"/>
            <a:ext cx="4065900" cy="690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42900" algn="ctr">
              <a:spcBef>
                <a:spcPts val="1600"/>
              </a:spcBef>
              <a:spcAft>
                <a:spcPts val="0"/>
              </a:spcAft>
              <a:buClr>
                <a:schemeClr val="lt1"/>
              </a:buClr>
              <a:buSzPts val="1800"/>
              <a:buChar char="○"/>
              <a:defRPr sz="1800">
                <a:solidFill>
                  <a:schemeClr val="lt1"/>
                </a:solidFill>
              </a:defRPr>
            </a:lvl2pPr>
            <a:lvl3pPr marL="1371600" lvl="2" indent="-342900" algn="ctr">
              <a:spcBef>
                <a:spcPts val="1600"/>
              </a:spcBef>
              <a:spcAft>
                <a:spcPts val="0"/>
              </a:spcAft>
              <a:buClr>
                <a:schemeClr val="lt1"/>
              </a:buClr>
              <a:buSzPts val="1800"/>
              <a:buChar char="■"/>
              <a:defRPr sz="1800">
                <a:solidFill>
                  <a:schemeClr val="lt1"/>
                </a:solidFill>
              </a:defRPr>
            </a:lvl3pPr>
            <a:lvl4pPr marL="1828800" lvl="3" indent="-342900" algn="ctr">
              <a:spcBef>
                <a:spcPts val="1600"/>
              </a:spcBef>
              <a:spcAft>
                <a:spcPts val="0"/>
              </a:spcAft>
              <a:buClr>
                <a:schemeClr val="lt1"/>
              </a:buClr>
              <a:buSzPts val="1800"/>
              <a:buChar char="●"/>
              <a:defRPr sz="1800">
                <a:solidFill>
                  <a:schemeClr val="lt1"/>
                </a:solidFill>
              </a:defRPr>
            </a:lvl4pPr>
            <a:lvl5pPr marL="2286000" lvl="4" indent="-342900" algn="ctr">
              <a:spcBef>
                <a:spcPts val="1600"/>
              </a:spcBef>
              <a:spcAft>
                <a:spcPts val="0"/>
              </a:spcAft>
              <a:buClr>
                <a:schemeClr val="lt1"/>
              </a:buClr>
              <a:buSzPts val="1800"/>
              <a:buChar char="○"/>
              <a:defRPr sz="1800">
                <a:solidFill>
                  <a:schemeClr val="lt1"/>
                </a:solidFill>
              </a:defRPr>
            </a:lvl5pPr>
            <a:lvl6pPr marL="2743200" lvl="5" indent="-342900" algn="ctr">
              <a:spcBef>
                <a:spcPts val="1600"/>
              </a:spcBef>
              <a:spcAft>
                <a:spcPts val="0"/>
              </a:spcAft>
              <a:buClr>
                <a:schemeClr val="lt1"/>
              </a:buClr>
              <a:buSzPts val="1800"/>
              <a:buChar char="■"/>
              <a:defRPr sz="1800">
                <a:solidFill>
                  <a:schemeClr val="lt1"/>
                </a:solidFill>
              </a:defRPr>
            </a:lvl6pPr>
            <a:lvl7pPr marL="3200400" lvl="6" indent="-342900" algn="ctr">
              <a:spcBef>
                <a:spcPts val="1600"/>
              </a:spcBef>
              <a:spcAft>
                <a:spcPts val="0"/>
              </a:spcAft>
              <a:buClr>
                <a:schemeClr val="lt1"/>
              </a:buClr>
              <a:buSzPts val="1800"/>
              <a:buChar char="●"/>
              <a:defRPr sz="1800">
                <a:solidFill>
                  <a:schemeClr val="lt1"/>
                </a:solidFill>
              </a:defRPr>
            </a:lvl7pPr>
            <a:lvl8pPr marL="3657600" lvl="7" indent="-342900" algn="ctr">
              <a:spcBef>
                <a:spcPts val="1600"/>
              </a:spcBef>
              <a:spcAft>
                <a:spcPts val="0"/>
              </a:spcAft>
              <a:buClr>
                <a:schemeClr val="lt1"/>
              </a:buClr>
              <a:buSzPts val="1800"/>
              <a:buChar char="○"/>
              <a:defRPr sz="1800">
                <a:solidFill>
                  <a:schemeClr val="lt1"/>
                </a:solidFill>
              </a:defRPr>
            </a:lvl8pPr>
            <a:lvl9pPr marL="4114800" lvl="8" indent="-342900" algn="ctr">
              <a:spcBef>
                <a:spcPts val="1600"/>
              </a:spcBef>
              <a:spcAft>
                <a:spcPts val="1600"/>
              </a:spcAft>
              <a:buClr>
                <a:schemeClr val="lt1"/>
              </a:buClr>
              <a:buSzPts val="1800"/>
              <a:buChar char="■"/>
              <a:defRPr sz="1800">
                <a:solidFill>
                  <a:schemeClr val="lt1"/>
                </a:solidFill>
              </a:defRPr>
            </a:lvl9pPr>
          </a:lstStyle>
          <a:p>
            <a:endParaRPr/>
          </a:p>
        </p:txBody>
      </p:sp>
      <p:sp>
        <p:nvSpPr>
          <p:cNvPr id="123" name="Google Shape;123;p11"/>
          <p:cNvSpPr/>
          <p:nvPr/>
        </p:nvSpPr>
        <p:spPr>
          <a:xfrm>
            <a:off x="-54350" y="4267000"/>
            <a:ext cx="9281400" cy="937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a:off x="-405498" y="350008"/>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a:off x="1079151" y="958230"/>
            <a:ext cx="777060" cy="163630"/>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bg>
      <p:bgPr>
        <a:solidFill>
          <a:schemeClr val="dk2"/>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4338486" y="601231"/>
            <a:ext cx="3577800" cy="376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1pPr>
            <a:lvl2pPr lvl="1"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2pPr>
            <a:lvl3pPr lvl="2"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3pPr>
            <a:lvl4pPr lvl="3"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4pPr>
            <a:lvl5pPr lvl="4"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5pPr>
            <a:lvl6pPr lvl="5"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6pPr>
            <a:lvl7pPr lvl="6"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7pPr>
            <a:lvl8pPr lvl="7"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8pPr>
            <a:lvl9pPr lvl="8"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9pPr>
          </a:lstStyle>
          <a:p>
            <a:endParaRPr/>
          </a:p>
        </p:txBody>
      </p:sp>
      <p:sp>
        <p:nvSpPr>
          <p:cNvPr id="129" name="Google Shape;129;p13"/>
          <p:cNvSpPr/>
          <p:nvPr/>
        </p:nvSpPr>
        <p:spPr>
          <a:xfrm>
            <a:off x="-291925" y="-275"/>
            <a:ext cx="4582700" cy="5143500"/>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a:spLocks noGrp="1"/>
          </p:cNvSpPr>
          <p:nvPr>
            <p:ph type="subTitle" idx="1"/>
          </p:nvPr>
        </p:nvSpPr>
        <p:spPr>
          <a:xfrm>
            <a:off x="4338475" y="885119"/>
            <a:ext cx="4200000" cy="4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31" name="Google Shape;131;p13"/>
          <p:cNvSpPr txBox="1">
            <a:spLocks noGrp="1"/>
          </p:cNvSpPr>
          <p:nvPr>
            <p:ph type="title" idx="2" hasCustomPrompt="1"/>
          </p:nvPr>
        </p:nvSpPr>
        <p:spPr>
          <a:xfrm>
            <a:off x="2829828" y="650240"/>
            <a:ext cx="1422900" cy="474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solidFill>
                  <a:schemeClr val="lt1"/>
                </a:solidFill>
              </a:defRPr>
            </a:lvl1pPr>
            <a:lvl2pPr lvl="1" algn="r" rtl="0">
              <a:spcBef>
                <a:spcPts val="0"/>
              </a:spcBef>
              <a:spcAft>
                <a:spcPts val="0"/>
              </a:spcAft>
              <a:buClr>
                <a:schemeClr val="lt1"/>
              </a:buClr>
              <a:buSzPts val="3000"/>
              <a:buNone/>
              <a:defRPr sz="3000">
                <a:solidFill>
                  <a:schemeClr val="lt1"/>
                </a:solidFill>
              </a:defRPr>
            </a:lvl2pPr>
            <a:lvl3pPr lvl="2" algn="r" rtl="0">
              <a:spcBef>
                <a:spcPts val="0"/>
              </a:spcBef>
              <a:spcAft>
                <a:spcPts val="0"/>
              </a:spcAft>
              <a:buClr>
                <a:schemeClr val="lt1"/>
              </a:buClr>
              <a:buSzPts val="3000"/>
              <a:buNone/>
              <a:defRPr sz="3000">
                <a:solidFill>
                  <a:schemeClr val="lt1"/>
                </a:solidFill>
              </a:defRPr>
            </a:lvl3pPr>
            <a:lvl4pPr lvl="3" algn="r" rtl="0">
              <a:spcBef>
                <a:spcPts val="0"/>
              </a:spcBef>
              <a:spcAft>
                <a:spcPts val="0"/>
              </a:spcAft>
              <a:buClr>
                <a:schemeClr val="lt1"/>
              </a:buClr>
              <a:buSzPts val="3000"/>
              <a:buNone/>
              <a:defRPr sz="3000">
                <a:solidFill>
                  <a:schemeClr val="lt1"/>
                </a:solidFill>
              </a:defRPr>
            </a:lvl4pPr>
            <a:lvl5pPr lvl="4" algn="r" rtl="0">
              <a:spcBef>
                <a:spcPts val="0"/>
              </a:spcBef>
              <a:spcAft>
                <a:spcPts val="0"/>
              </a:spcAft>
              <a:buClr>
                <a:schemeClr val="lt1"/>
              </a:buClr>
              <a:buSzPts val="3000"/>
              <a:buNone/>
              <a:defRPr sz="3000">
                <a:solidFill>
                  <a:schemeClr val="lt1"/>
                </a:solidFill>
              </a:defRPr>
            </a:lvl5pPr>
            <a:lvl6pPr lvl="5" algn="r" rtl="0">
              <a:spcBef>
                <a:spcPts val="0"/>
              </a:spcBef>
              <a:spcAft>
                <a:spcPts val="0"/>
              </a:spcAft>
              <a:buClr>
                <a:schemeClr val="lt1"/>
              </a:buClr>
              <a:buSzPts val="3000"/>
              <a:buNone/>
              <a:defRPr sz="3000">
                <a:solidFill>
                  <a:schemeClr val="lt1"/>
                </a:solidFill>
              </a:defRPr>
            </a:lvl6pPr>
            <a:lvl7pPr lvl="6" algn="r" rtl="0">
              <a:spcBef>
                <a:spcPts val="0"/>
              </a:spcBef>
              <a:spcAft>
                <a:spcPts val="0"/>
              </a:spcAft>
              <a:buClr>
                <a:schemeClr val="lt1"/>
              </a:buClr>
              <a:buSzPts val="3000"/>
              <a:buNone/>
              <a:defRPr sz="3000">
                <a:solidFill>
                  <a:schemeClr val="lt1"/>
                </a:solidFill>
              </a:defRPr>
            </a:lvl7pPr>
            <a:lvl8pPr lvl="7" algn="r" rtl="0">
              <a:spcBef>
                <a:spcPts val="0"/>
              </a:spcBef>
              <a:spcAft>
                <a:spcPts val="0"/>
              </a:spcAft>
              <a:buClr>
                <a:schemeClr val="lt1"/>
              </a:buClr>
              <a:buSzPts val="3000"/>
              <a:buNone/>
              <a:defRPr sz="3000">
                <a:solidFill>
                  <a:schemeClr val="lt1"/>
                </a:solidFill>
              </a:defRPr>
            </a:lvl8pPr>
            <a:lvl9pPr lvl="8" algn="r" rtl="0">
              <a:spcBef>
                <a:spcPts val="0"/>
              </a:spcBef>
              <a:spcAft>
                <a:spcPts val="0"/>
              </a:spcAft>
              <a:buClr>
                <a:schemeClr val="lt1"/>
              </a:buClr>
              <a:buSzPts val="3000"/>
              <a:buNone/>
              <a:defRPr sz="3000">
                <a:solidFill>
                  <a:schemeClr val="lt1"/>
                </a:solidFill>
              </a:defRPr>
            </a:lvl9pPr>
          </a:lstStyle>
          <a:p>
            <a:r>
              <a:t>xx%</a:t>
            </a:r>
          </a:p>
        </p:txBody>
      </p:sp>
      <p:sp>
        <p:nvSpPr>
          <p:cNvPr id="132" name="Google Shape;132;p13"/>
          <p:cNvSpPr txBox="1">
            <a:spLocks noGrp="1"/>
          </p:cNvSpPr>
          <p:nvPr>
            <p:ph type="title" idx="3"/>
          </p:nvPr>
        </p:nvSpPr>
        <p:spPr>
          <a:xfrm>
            <a:off x="4338486" y="1712981"/>
            <a:ext cx="3577800" cy="376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1pPr>
            <a:lvl2pPr lvl="1"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2pPr>
            <a:lvl3pPr lvl="2"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3pPr>
            <a:lvl4pPr lvl="3"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4pPr>
            <a:lvl5pPr lvl="4"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5pPr>
            <a:lvl6pPr lvl="5"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6pPr>
            <a:lvl7pPr lvl="6"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7pPr>
            <a:lvl8pPr lvl="7"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8pPr>
            <a:lvl9pPr lvl="8"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9pPr>
          </a:lstStyle>
          <a:p>
            <a:endParaRPr/>
          </a:p>
        </p:txBody>
      </p:sp>
      <p:sp>
        <p:nvSpPr>
          <p:cNvPr id="133" name="Google Shape;133;p13"/>
          <p:cNvSpPr txBox="1">
            <a:spLocks noGrp="1"/>
          </p:cNvSpPr>
          <p:nvPr>
            <p:ph type="subTitle" idx="4"/>
          </p:nvPr>
        </p:nvSpPr>
        <p:spPr>
          <a:xfrm>
            <a:off x="4338475" y="1996869"/>
            <a:ext cx="4200000" cy="4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34" name="Google Shape;134;p13"/>
          <p:cNvSpPr txBox="1">
            <a:spLocks noGrp="1"/>
          </p:cNvSpPr>
          <p:nvPr>
            <p:ph type="title" idx="5" hasCustomPrompt="1"/>
          </p:nvPr>
        </p:nvSpPr>
        <p:spPr>
          <a:xfrm>
            <a:off x="2829828" y="1761990"/>
            <a:ext cx="1422900" cy="474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solidFill>
                  <a:schemeClr val="lt1"/>
                </a:solidFill>
              </a:defRPr>
            </a:lvl1pPr>
            <a:lvl2pPr lvl="1" algn="r" rtl="0">
              <a:spcBef>
                <a:spcPts val="0"/>
              </a:spcBef>
              <a:spcAft>
                <a:spcPts val="0"/>
              </a:spcAft>
              <a:buClr>
                <a:schemeClr val="lt1"/>
              </a:buClr>
              <a:buSzPts val="3000"/>
              <a:buNone/>
              <a:defRPr sz="3000">
                <a:solidFill>
                  <a:schemeClr val="lt1"/>
                </a:solidFill>
              </a:defRPr>
            </a:lvl2pPr>
            <a:lvl3pPr lvl="2" algn="r" rtl="0">
              <a:spcBef>
                <a:spcPts val="0"/>
              </a:spcBef>
              <a:spcAft>
                <a:spcPts val="0"/>
              </a:spcAft>
              <a:buClr>
                <a:schemeClr val="lt1"/>
              </a:buClr>
              <a:buSzPts val="3000"/>
              <a:buNone/>
              <a:defRPr sz="3000">
                <a:solidFill>
                  <a:schemeClr val="lt1"/>
                </a:solidFill>
              </a:defRPr>
            </a:lvl3pPr>
            <a:lvl4pPr lvl="3" algn="r" rtl="0">
              <a:spcBef>
                <a:spcPts val="0"/>
              </a:spcBef>
              <a:spcAft>
                <a:spcPts val="0"/>
              </a:spcAft>
              <a:buClr>
                <a:schemeClr val="lt1"/>
              </a:buClr>
              <a:buSzPts val="3000"/>
              <a:buNone/>
              <a:defRPr sz="3000">
                <a:solidFill>
                  <a:schemeClr val="lt1"/>
                </a:solidFill>
              </a:defRPr>
            </a:lvl4pPr>
            <a:lvl5pPr lvl="4" algn="r" rtl="0">
              <a:spcBef>
                <a:spcPts val="0"/>
              </a:spcBef>
              <a:spcAft>
                <a:spcPts val="0"/>
              </a:spcAft>
              <a:buClr>
                <a:schemeClr val="lt1"/>
              </a:buClr>
              <a:buSzPts val="3000"/>
              <a:buNone/>
              <a:defRPr sz="3000">
                <a:solidFill>
                  <a:schemeClr val="lt1"/>
                </a:solidFill>
              </a:defRPr>
            </a:lvl5pPr>
            <a:lvl6pPr lvl="5" algn="r" rtl="0">
              <a:spcBef>
                <a:spcPts val="0"/>
              </a:spcBef>
              <a:spcAft>
                <a:spcPts val="0"/>
              </a:spcAft>
              <a:buClr>
                <a:schemeClr val="lt1"/>
              </a:buClr>
              <a:buSzPts val="3000"/>
              <a:buNone/>
              <a:defRPr sz="3000">
                <a:solidFill>
                  <a:schemeClr val="lt1"/>
                </a:solidFill>
              </a:defRPr>
            </a:lvl6pPr>
            <a:lvl7pPr lvl="6" algn="r" rtl="0">
              <a:spcBef>
                <a:spcPts val="0"/>
              </a:spcBef>
              <a:spcAft>
                <a:spcPts val="0"/>
              </a:spcAft>
              <a:buClr>
                <a:schemeClr val="lt1"/>
              </a:buClr>
              <a:buSzPts val="3000"/>
              <a:buNone/>
              <a:defRPr sz="3000">
                <a:solidFill>
                  <a:schemeClr val="lt1"/>
                </a:solidFill>
              </a:defRPr>
            </a:lvl7pPr>
            <a:lvl8pPr lvl="7" algn="r" rtl="0">
              <a:spcBef>
                <a:spcPts val="0"/>
              </a:spcBef>
              <a:spcAft>
                <a:spcPts val="0"/>
              </a:spcAft>
              <a:buClr>
                <a:schemeClr val="lt1"/>
              </a:buClr>
              <a:buSzPts val="3000"/>
              <a:buNone/>
              <a:defRPr sz="3000">
                <a:solidFill>
                  <a:schemeClr val="lt1"/>
                </a:solidFill>
              </a:defRPr>
            </a:lvl8pPr>
            <a:lvl9pPr lvl="8" algn="r" rtl="0">
              <a:spcBef>
                <a:spcPts val="0"/>
              </a:spcBef>
              <a:spcAft>
                <a:spcPts val="0"/>
              </a:spcAft>
              <a:buClr>
                <a:schemeClr val="lt1"/>
              </a:buClr>
              <a:buSzPts val="3000"/>
              <a:buNone/>
              <a:defRPr sz="3000">
                <a:solidFill>
                  <a:schemeClr val="lt1"/>
                </a:solidFill>
              </a:defRPr>
            </a:lvl9pPr>
          </a:lstStyle>
          <a:p>
            <a:r>
              <a:t>xx%</a:t>
            </a:r>
          </a:p>
        </p:txBody>
      </p:sp>
      <p:sp>
        <p:nvSpPr>
          <p:cNvPr id="135" name="Google Shape;135;p13"/>
          <p:cNvSpPr txBox="1">
            <a:spLocks noGrp="1"/>
          </p:cNvSpPr>
          <p:nvPr>
            <p:ph type="title" idx="6"/>
          </p:nvPr>
        </p:nvSpPr>
        <p:spPr>
          <a:xfrm>
            <a:off x="4338486" y="2824731"/>
            <a:ext cx="3577800" cy="376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1pPr>
            <a:lvl2pPr lvl="1"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2pPr>
            <a:lvl3pPr lvl="2"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3pPr>
            <a:lvl4pPr lvl="3"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4pPr>
            <a:lvl5pPr lvl="4"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5pPr>
            <a:lvl6pPr lvl="5"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6pPr>
            <a:lvl7pPr lvl="6"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7pPr>
            <a:lvl8pPr lvl="7"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8pPr>
            <a:lvl9pPr lvl="8"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9pPr>
          </a:lstStyle>
          <a:p>
            <a:endParaRPr/>
          </a:p>
        </p:txBody>
      </p:sp>
      <p:sp>
        <p:nvSpPr>
          <p:cNvPr id="136" name="Google Shape;136;p13"/>
          <p:cNvSpPr txBox="1">
            <a:spLocks noGrp="1"/>
          </p:cNvSpPr>
          <p:nvPr>
            <p:ph type="subTitle" idx="7"/>
          </p:nvPr>
        </p:nvSpPr>
        <p:spPr>
          <a:xfrm>
            <a:off x="4338475" y="3108619"/>
            <a:ext cx="4200000" cy="4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37" name="Google Shape;137;p13"/>
          <p:cNvSpPr txBox="1">
            <a:spLocks noGrp="1"/>
          </p:cNvSpPr>
          <p:nvPr>
            <p:ph type="title" idx="8" hasCustomPrompt="1"/>
          </p:nvPr>
        </p:nvSpPr>
        <p:spPr>
          <a:xfrm>
            <a:off x="2829828" y="2873740"/>
            <a:ext cx="1422900" cy="474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solidFill>
                  <a:schemeClr val="lt1"/>
                </a:solidFill>
              </a:defRPr>
            </a:lvl1pPr>
            <a:lvl2pPr lvl="1" algn="r" rtl="0">
              <a:spcBef>
                <a:spcPts val="0"/>
              </a:spcBef>
              <a:spcAft>
                <a:spcPts val="0"/>
              </a:spcAft>
              <a:buClr>
                <a:schemeClr val="lt1"/>
              </a:buClr>
              <a:buSzPts val="3000"/>
              <a:buNone/>
              <a:defRPr sz="3000">
                <a:solidFill>
                  <a:schemeClr val="lt1"/>
                </a:solidFill>
              </a:defRPr>
            </a:lvl2pPr>
            <a:lvl3pPr lvl="2" algn="r" rtl="0">
              <a:spcBef>
                <a:spcPts val="0"/>
              </a:spcBef>
              <a:spcAft>
                <a:spcPts val="0"/>
              </a:spcAft>
              <a:buClr>
                <a:schemeClr val="lt1"/>
              </a:buClr>
              <a:buSzPts val="3000"/>
              <a:buNone/>
              <a:defRPr sz="3000">
                <a:solidFill>
                  <a:schemeClr val="lt1"/>
                </a:solidFill>
              </a:defRPr>
            </a:lvl3pPr>
            <a:lvl4pPr lvl="3" algn="r" rtl="0">
              <a:spcBef>
                <a:spcPts val="0"/>
              </a:spcBef>
              <a:spcAft>
                <a:spcPts val="0"/>
              </a:spcAft>
              <a:buClr>
                <a:schemeClr val="lt1"/>
              </a:buClr>
              <a:buSzPts val="3000"/>
              <a:buNone/>
              <a:defRPr sz="3000">
                <a:solidFill>
                  <a:schemeClr val="lt1"/>
                </a:solidFill>
              </a:defRPr>
            </a:lvl4pPr>
            <a:lvl5pPr lvl="4" algn="r" rtl="0">
              <a:spcBef>
                <a:spcPts val="0"/>
              </a:spcBef>
              <a:spcAft>
                <a:spcPts val="0"/>
              </a:spcAft>
              <a:buClr>
                <a:schemeClr val="lt1"/>
              </a:buClr>
              <a:buSzPts val="3000"/>
              <a:buNone/>
              <a:defRPr sz="3000">
                <a:solidFill>
                  <a:schemeClr val="lt1"/>
                </a:solidFill>
              </a:defRPr>
            </a:lvl5pPr>
            <a:lvl6pPr lvl="5" algn="r" rtl="0">
              <a:spcBef>
                <a:spcPts val="0"/>
              </a:spcBef>
              <a:spcAft>
                <a:spcPts val="0"/>
              </a:spcAft>
              <a:buClr>
                <a:schemeClr val="lt1"/>
              </a:buClr>
              <a:buSzPts val="3000"/>
              <a:buNone/>
              <a:defRPr sz="3000">
                <a:solidFill>
                  <a:schemeClr val="lt1"/>
                </a:solidFill>
              </a:defRPr>
            </a:lvl6pPr>
            <a:lvl7pPr lvl="6" algn="r" rtl="0">
              <a:spcBef>
                <a:spcPts val="0"/>
              </a:spcBef>
              <a:spcAft>
                <a:spcPts val="0"/>
              </a:spcAft>
              <a:buClr>
                <a:schemeClr val="lt1"/>
              </a:buClr>
              <a:buSzPts val="3000"/>
              <a:buNone/>
              <a:defRPr sz="3000">
                <a:solidFill>
                  <a:schemeClr val="lt1"/>
                </a:solidFill>
              </a:defRPr>
            </a:lvl7pPr>
            <a:lvl8pPr lvl="7" algn="r" rtl="0">
              <a:spcBef>
                <a:spcPts val="0"/>
              </a:spcBef>
              <a:spcAft>
                <a:spcPts val="0"/>
              </a:spcAft>
              <a:buClr>
                <a:schemeClr val="lt1"/>
              </a:buClr>
              <a:buSzPts val="3000"/>
              <a:buNone/>
              <a:defRPr sz="3000">
                <a:solidFill>
                  <a:schemeClr val="lt1"/>
                </a:solidFill>
              </a:defRPr>
            </a:lvl8pPr>
            <a:lvl9pPr lvl="8" algn="r" rtl="0">
              <a:spcBef>
                <a:spcPts val="0"/>
              </a:spcBef>
              <a:spcAft>
                <a:spcPts val="0"/>
              </a:spcAft>
              <a:buClr>
                <a:schemeClr val="lt1"/>
              </a:buClr>
              <a:buSzPts val="3000"/>
              <a:buNone/>
              <a:defRPr sz="3000">
                <a:solidFill>
                  <a:schemeClr val="lt1"/>
                </a:solidFill>
              </a:defRPr>
            </a:lvl9pPr>
          </a:lstStyle>
          <a:p>
            <a:r>
              <a:t>xx%</a:t>
            </a:r>
          </a:p>
        </p:txBody>
      </p:sp>
      <p:sp>
        <p:nvSpPr>
          <p:cNvPr id="138" name="Google Shape;138;p13"/>
          <p:cNvSpPr txBox="1">
            <a:spLocks noGrp="1"/>
          </p:cNvSpPr>
          <p:nvPr>
            <p:ph type="title" idx="9"/>
          </p:nvPr>
        </p:nvSpPr>
        <p:spPr>
          <a:xfrm>
            <a:off x="4338486" y="3936481"/>
            <a:ext cx="3577800" cy="376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1pPr>
            <a:lvl2pPr lvl="1"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2pPr>
            <a:lvl3pPr lvl="2"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3pPr>
            <a:lvl4pPr lvl="3"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4pPr>
            <a:lvl5pPr lvl="4"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5pPr>
            <a:lvl6pPr lvl="5"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6pPr>
            <a:lvl7pPr lvl="6"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7pPr>
            <a:lvl8pPr lvl="7"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8pPr>
            <a:lvl9pPr lvl="8" rtl="0">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9pPr>
          </a:lstStyle>
          <a:p>
            <a:endParaRPr/>
          </a:p>
        </p:txBody>
      </p:sp>
      <p:sp>
        <p:nvSpPr>
          <p:cNvPr id="139" name="Google Shape;139;p13"/>
          <p:cNvSpPr txBox="1">
            <a:spLocks noGrp="1"/>
          </p:cNvSpPr>
          <p:nvPr>
            <p:ph type="subTitle" idx="13"/>
          </p:nvPr>
        </p:nvSpPr>
        <p:spPr>
          <a:xfrm>
            <a:off x="4338475" y="4220369"/>
            <a:ext cx="4200000" cy="47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40" name="Google Shape;140;p13"/>
          <p:cNvSpPr txBox="1">
            <a:spLocks noGrp="1"/>
          </p:cNvSpPr>
          <p:nvPr>
            <p:ph type="title" idx="14" hasCustomPrompt="1"/>
          </p:nvPr>
        </p:nvSpPr>
        <p:spPr>
          <a:xfrm>
            <a:off x="2829828" y="3985490"/>
            <a:ext cx="1422900" cy="474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solidFill>
                  <a:schemeClr val="lt1"/>
                </a:solidFill>
              </a:defRPr>
            </a:lvl1pPr>
            <a:lvl2pPr lvl="1" algn="r" rtl="0">
              <a:spcBef>
                <a:spcPts val="0"/>
              </a:spcBef>
              <a:spcAft>
                <a:spcPts val="0"/>
              </a:spcAft>
              <a:buClr>
                <a:schemeClr val="lt1"/>
              </a:buClr>
              <a:buSzPts val="3000"/>
              <a:buNone/>
              <a:defRPr sz="3000">
                <a:solidFill>
                  <a:schemeClr val="lt1"/>
                </a:solidFill>
              </a:defRPr>
            </a:lvl2pPr>
            <a:lvl3pPr lvl="2" algn="r" rtl="0">
              <a:spcBef>
                <a:spcPts val="0"/>
              </a:spcBef>
              <a:spcAft>
                <a:spcPts val="0"/>
              </a:spcAft>
              <a:buClr>
                <a:schemeClr val="lt1"/>
              </a:buClr>
              <a:buSzPts val="3000"/>
              <a:buNone/>
              <a:defRPr sz="3000">
                <a:solidFill>
                  <a:schemeClr val="lt1"/>
                </a:solidFill>
              </a:defRPr>
            </a:lvl3pPr>
            <a:lvl4pPr lvl="3" algn="r" rtl="0">
              <a:spcBef>
                <a:spcPts val="0"/>
              </a:spcBef>
              <a:spcAft>
                <a:spcPts val="0"/>
              </a:spcAft>
              <a:buClr>
                <a:schemeClr val="lt1"/>
              </a:buClr>
              <a:buSzPts val="3000"/>
              <a:buNone/>
              <a:defRPr sz="3000">
                <a:solidFill>
                  <a:schemeClr val="lt1"/>
                </a:solidFill>
              </a:defRPr>
            </a:lvl4pPr>
            <a:lvl5pPr lvl="4" algn="r" rtl="0">
              <a:spcBef>
                <a:spcPts val="0"/>
              </a:spcBef>
              <a:spcAft>
                <a:spcPts val="0"/>
              </a:spcAft>
              <a:buClr>
                <a:schemeClr val="lt1"/>
              </a:buClr>
              <a:buSzPts val="3000"/>
              <a:buNone/>
              <a:defRPr sz="3000">
                <a:solidFill>
                  <a:schemeClr val="lt1"/>
                </a:solidFill>
              </a:defRPr>
            </a:lvl5pPr>
            <a:lvl6pPr lvl="5" algn="r" rtl="0">
              <a:spcBef>
                <a:spcPts val="0"/>
              </a:spcBef>
              <a:spcAft>
                <a:spcPts val="0"/>
              </a:spcAft>
              <a:buClr>
                <a:schemeClr val="lt1"/>
              </a:buClr>
              <a:buSzPts val="3000"/>
              <a:buNone/>
              <a:defRPr sz="3000">
                <a:solidFill>
                  <a:schemeClr val="lt1"/>
                </a:solidFill>
              </a:defRPr>
            </a:lvl6pPr>
            <a:lvl7pPr lvl="6" algn="r" rtl="0">
              <a:spcBef>
                <a:spcPts val="0"/>
              </a:spcBef>
              <a:spcAft>
                <a:spcPts val="0"/>
              </a:spcAft>
              <a:buClr>
                <a:schemeClr val="lt1"/>
              </a:buClr>
              <a:buSzPts val="3000"/>
              <a:buNone/>
              <a:defRPr sz="3000">
                <a:solidFill>
                  <a:schemeClr val="lt1"/>
                </a:solidFill>
              </a:defRPr>
            </a:lvl7pPr>
            <a:lvl8pPr lvl="7" algn="r" rtl="0">
              <a:spcBef>
                <a:spcPts val="0"/>
              </a:spcBef>
              <a:spcAft>
                <a:spcPts val="0"/>
              </a:spcAft>
              <a:buClr>
                <a:schemeClr val="lt1"/>
              </a:buClr>
              <a:buSzPts val="3000"/>
              <a:buNone/>
              <a:defRPr sz="3000">
                <a:solidFill>
                  <a:schemeClr val="lt1"/>
                </a:solidFill>
              </a:defRPr>
            </a:lvl8pPr>
            <a:lvl9pPr lvl="8" algn="r" rtl="0">
              <a:spcBef>
                <a:spcPts val="0"/>
              </a:spcBef>
              <a:spcAft>
                <a:spcPts val="0"/>
              </a:spcAft>
              <a:buClr>
                <a:schemeClr val="lt1"/>
              </a:buClr>
              <a:buSzPts val="3000"/>
              <a:buNone/>
              <a:defRPr sz="3000">
                <a:solidFill>
                  <a:schemeClr val="lt1"/>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TITLE_ONLY_1">
    <p:bg>
      <p:bgPr>
        <a:solidFill>
          <a:schemeClr val="dk1"/>
        </a:solidFill>
        <a:effectLst/>
      </p:bgPr>
    </p:bg>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129050" y="543150"/>
            <a:ext cx="6885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0" name="Google Shape;150;p15"/>
          <p:cNvSpPr txBox="1">
            <a:spLocks noGrp="1"/>
          </p:cNvSpPr>
          <p:nvPr>
            <p:ph type="title" idx="2"/>
          </p:nvPr>
        </p:nvSpPr>
        <p:spPr>
          <a:xfrm>
            <a:off x="976650" y="3183789"/>
            <a:ext cx="2220300" cy="37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1pPr>
            <a:lvl2pPr lvl="1"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2pPr>
            <a:lvl3pPr lvl="2"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3pPr>
            <a:lvl4pPr lvl="3"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4pPr>
            <a:lvl5pPr lvl="4"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5pPr>
            <a:lvl6pPr lvl="5"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6pPr>
            <a:lvl7pPr lvl="6"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7pPr>
            <a:lvl8pPr lvl="7"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8pPr>
            <a:lvl9pPr lvl="8"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9pPr>
          </a:lstStyle>
          <a:p>
            <a:endParaRPr/>
          </a:p>
        </p:txBody>
      </p:sp>
      <p:sp>
        <p:nvSpPr>
          <p:cNvPr id="151" name="Google Shape;151;p15"/>
          <p:cNvSpPr txBox="1">
            <a:spLocks noGrp="1"/>
          </p:cNvSpPr>
          <p:nvPr>
            <p:ph type="subTitle" idx="1"/>
          </p:nvPr>
        </p:nvSpPr>
        <p:spPr>
          <a:xfrm>
            <a:off x="976650" y="3494825"/>
            <a:ext cx="22203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52" name="Google Shape;152;p15"/>
          <p:cNvSpPr txBox="1">
            <a:spLocks noGrp="1"/>
          </p:cNvSpPr>
          <p:nvPr>
            <p:ph type="title" idx="3"/>
          </p:nvPr>
        </p:nvSpPr>
        <p:spPr>
          <a:xfrm>
            <a:off x="3461850" y="3183789"/>
            <a:ext cx="2220300" cy="37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1pPr>
            <a:lvl2pPr lvl="1"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2pPr>
            <a:lvl3pPr lvl="2"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3pPr>
            <a:lvl4pPr lvl="3"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4pPr>
            <a:lvl5pPr lvl="4"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5pPr>
            <a:lvl6pPr lvl="5"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6pPr>
            <a:lvl7pPr lvl="6"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7pPr>
            <a:lvl8pPr lvl="7"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8pPr>
            <a:lvl9pPr lvl="8"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9pPr>
          </a:lstStyle>
          <a:p>
            <a:endParaRPr/>
          </a:p>
        </p:txBody>
      </p:sp>
      <p:sp>
        <p:nvSpPr>
          <p:cNvPr id="153" name="Google Shape;153;p15"/>
          <p:cNvSpPr txBox="1">
            <a:spLocks noGrp="1"/>
          </p:cNvSpPr>
          <p:nvPr>
            <p:ph type="subTitle" idx="4"/>
          </p:nvPr>
        </p:nvSpPr>
        <p:spPr>
          <a:xfrm>
            <a:off x="3461850" y="3494825"/>
            <a:ext cx="22203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54" name="Google Shape;154;p15"/>
          <p:cNvSpPr txBox="1">
            <a:spLocks noGrp="1"/>
          </p:cNvSpPr>
          <p:nvPr>
            <p:ph type="title" idx="5"/>
          </p:nvPr>
        </p:nvSpPr>
        <p:spPr>
          <a:xfrm>
            <a:off x="5947050" y="3183789"/>
            <a:ext cx="2220300" cy="37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1pPr>
            <a:lvl2pPr lvl="1"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2pPr>
            <a:lvl3pPr lvl="2"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3pPr>
            <a:lvl4pPr lvl="3"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4pPr>
            <a:lvl5pPr lvl="4"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5pPr>
            <a:lvl6pPr lvl="5"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6pPr>
            <a:lvl7pPr lvl="6"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7pPr>
            <a:lvl8pPr lvl="7"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8pPr>
            <a:lvl9pPr lvl="8" algn="ctr" rtl="0">
              <a:spcBef>
                <a:spcPts val="0"/>
              </a:spcBef>
              <a:spcAft>
                <a:spcPts val="0"/>
              </a:spcAft>
              <a:buSzPts val="1800"/>
              <a:buFont typeface="Montserrat ExtraBold"/>
              <a:buNone/>
              <a:defRPr sz="1800">
                <a:latin typeface="Montserrat ExtraBold"/>
                <a:ea typeface="Montserrat ExtraBold"/>
                <a:cs typeface="Montserrat ExtraBold"/>
                <a:sym typeface="Montserrat ExtraBold"/>
              </a:defRPr>
            </a:lvl9pPr>
          </a:lstStyle>
          <a:p>
            <a:endParaRPr/>
          </a:p>
        </p:txBody>
      </p:sp>
      <p:sp>
        <p:nvSpPr>
          <p:cNvPr id="155" name="Google Shape;155;p15"/>
          <p:cNvSpPr txBox="1">
            <a:spLocks noGrp="1"/>
          </p:cNvSpPr>
          <p:nvPr>
            <p:ph type="subTitle" idx="6"/>
          </p:nvPr>
        </p:nvSpPr>
        <p:spPr>
          <a:xfrm>
            <a:off x="5947050" y="3494825"/>
            <a:ext cx="2220300" cy="90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56" name="Google Shape;156;p15"/>
          <p:cNvSpPr/>
          <p:nvPr/>
        </p:nvSpPr>
        <p:spPr>
          <a:xfrm>
            <a:off x="7322446" y="984155"/>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506823" y="4363108"/>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405498" y="350008"/>
            <a:ext cx="2111296" cy="44455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Abril Fatface"/>
              <a:buNone/>
              <a:defRPr sz="2800">
                <a:solidFill>
                  <a:schemeClr val="dk2"/>
                </a:solidFill>
                <a:latin typeface="Abril Fatface"/>
                <a:ea typeface="Abril Fatface"/>
                <a:cs typeface="Abril Fatface"/>
                <a:sym typeface="Abril Fatfac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Medium"/>
              <a:buChar char="●"/>
              <a:defRPr sz="1800">
                <a:solidFill>
                  <a:schemeClr val="dk2"/>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a:endParaRPr/>
          </a:p>
        </p:txBody>
      </p:sp>
      <p:sp>
        <p:nvSpPr>
          <p:cNvPr id="2" name="頁尾版面配置區 1"/>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3" name="投影片編號版面配置區 2"/>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600" b="1">
                <a:solidFill>
                  <a:schemeClr val="bg1"/>
                </a:solidFill>
                <a:latin typeface="Ebrima" panose="02000000000000000000" pitchFamily="2" charset="0"/>
                <a:cs typeface="Ebrima" panose="02000000000000000000" pitchFamily="2" charset="0"/>
              </a:defRPr>
            </a:lvl1pPr>
          </a:lstStyle>
          <a:p>
            <a:fld id="{AE6DDFB1-93DC-4DA0-AED3-7971B1DA37CE}" type="slidenum">
              <a:rPr lang="zh-TW" altLang="en-US" smtClean="0"/>
              <a:pPr/>
              <a:t>‹#›</a:t>
            </a:fld>
            <a:endParaRPr lang="zh-TW" alt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7" r:id="rId6"/>
    <p:sldLayoutId id="2147483658" r:id="rId7"/>
    <p:sldLayoutId id="2147483659" r:id="rId8"/>
    <p:sldLayoutId id="2147483661" r:id="rId9"/>
    <p:sldLayoutId id="2147483662" r:id="rId10"/>
    <p:sldLayoutId id="2147483666" r:id="rId11"/>
    <p:sldLayoutId id="2147483667" r:id="rId12"/>
    <p:sldLayoutId id="2147483668" r:id="rId13"/>
    <p:sldLayoutId id="2147483669" r:id="rId14"/>
    <p:sldLayoutId id="2147483670" r:id="rId15"/>
    <p:sldLayoutId id="2147483674" r:id="rId16"/>
    <p:sldLayoutId id="2147483675" r:id="rId17"/>
    <p:sldLayoutId id="2147483676" r:id="rId18"/>
    <p:sldLayoutId id="2147483678" r:id="rId19"/>
    <p:sldLayoutId id="2147483679" r:id="rId20"/>
    <p:sldLayoutId id="2147483680" r:id="rId21"/>
    <p:sldLayoutId id="2147483681" r:id="rId22"/>
    <p:sldLayoutId id="2147483682" r:id="rId2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pSp>
        <p:nvGrpSpPr>
          <p:cNvPr id="372" name="Google Shape;372;p27"/>
          <p:cNvGrpSpPr/>
          <p:nvPr/>
        </p:nvGrpSpPr>
        <p:grpSpPr>
          <a:xfrm>
            <a:off x="-67511" y="208150"/>
            <a:ext cx="9786659" cy="5065206"/>
            <a:chOff x="-59911" y="78625"/>
            <a:chExt cx="9786659" cy="5065206"/>
          </a:xfrm>
        </p:grpSpPr>
        <p:grpSp>
          <p:nvGrpSpPr>
            <p:cNvPr id="373" name="Google Shape;373;p27"/>
            <p:cNvGrpSpPr/>
            <p:nvPr/>
          </p:nvGrpSpPr>
          <p:grpSpPr>
            <a:xfrm>
              <a:off x="-59911" y="78625"/>
              <a:ext cx="9786659" cy="5065206"/>
              <a:chOff x="-59911" y="78625"/>
              <a:chExt cx="9786659" cy="5065206"/>
            </a:xfrm>
          </p:grpSpPr>
          <p:grpSp>
            <p:nvGrpSpPr>
              <p:cNvPr id="374" name="Google Shape;374;p27"/>
              <p:cNvGrpSpPr/>
              <p:nvPr/>
            </p:nvGrpSpPr>
            <p:grpSpPr>
              <a:xfrm>
                <a:off x="-59911" y="78625"/>
                <a:ext cx="9786659" cy="5065206"/>
                <a:chOff x="-2679881" y="923490"/>
                <a:chExt cx="8796206" cy="4552585"/>
              </a:xfrm>
            </p:grpSpPr>
            <p:sp>
              <p:nvSpPr>
                <p:cNvPr id="375" name="Google Shape;375;p27"/>
                <p:cNvSpPr/>
                <p:nvPr/>
              </p:nvSpPr>
              <p:spPr>
                <a:xfrm>
                  <a:off x="1518875" y="1559125"/>
                  <a:ext cx="138650" cy="139600"/>
                </a:xfrm>
                <a:custGeom>
                  <a:avLst/>
                  <a:gdLst/>
                  <a:ahLst/>
                  <a:cxnLst/>
                  <a:rect l="l" t="t" r="r" b="b"/>
                  <a:pathLst>
                    <a:path w="5546" h="5584" extrusionOk="0">
                      <a:moveTo>
                        <a:pt x="4756" y="0"/>
                      </a:moveTo>
                      <a:cubicBezTo>
                        <a:pt x="4615" y="0"/>
                        <a:pt x="4460" y="32"/>
                        <a:pt x="4306" y="114"/>
                      </a:cubicBezTo>
                      <a:cubicBezTo>
                        <a:pt x="3648" y="460"/>
                        <a:pt x="3309" y="1569"/>
                        <a:pt x="3309" y="1569"/>
                      </a:cubicBezTo>
                      <a:cubicBezTo>
                        <a:pt x="3309" y="1569"/>
                        <a:pt x="2965" y="460"/>
                        <a:pt x="2496" y="460"/>
                      </a:cubicBezTo>
                      <a:cubicBezTo>
                        <a:pt x="2449" y="460"/>
                        <a:pt x="2401" y="472"/>
                        <a:pt x="2351" y="496"/>
                      </a:cubicBezTo>
                      <a:cubicBezTo>
                        <a:pt x="1866" y="738"/>
                        <a:pt x="2317" y="1572"/>
                        <a:pt x="2448" y="1791"/>
                      </a:cubicBezTo>
                      <a:lnTo>
                        <a:pt x="2448" y="1791"/>
                      </a:lnTo>
                      <a:cubicBezTo>
                        <a:pt x="2327" y="1599"/>
                        <a:pt x="1894" y="952"/>
                        <a:pt x="1532" y="952"/>
                      </a:cubicBezTo>
                      <a:cubicBezTo>
                        <a:pt x="1475" y="952"/>
                        <a:pt x="1420" y="968"/>
                        <a:pt x="1369" y="1003"/>
                      </a:cubicBezTo>
                      <a:cubicBezTo>
                        <a:pt x="945" y="1294"/>
                        <a:pt x="1487" y="2262"/>
                        <a:pt x="1489" y="2267"/>
                      </a:cubicBezTo>
                      <a:lnTo>
                        <a:pt x="1489" y="2267"/>
                      </a:lnTo>
                      <a:cubicBezTo>
                        <a:pt x="1487" y="2263"/>
                        <a:pt x="1093" y="1562"/>
                        <a:pt x="667" y="1562"/>
                      </a:cubicBezTo>
                      <a:cubicBezTo>
                        <a:pt x="593" y="1562"/>
                        <a:pt x="519" y="1583"/>
                        <a:pt x="446" y="1631"/>
                      </a:cubicBezTo>
                      <a:cubicBezTo>
                        <a:pt x="1" y="1924"/>
                        <a:pt x="608" y="3241"/>
                        <a:pt x="1170" y="4109"/>
                      </a:cubicBezTo>
                      <a:cubicBezTo>
                        <a:pt x="1399" y="4464"/>
                        <a:pt x="1701" y="4568"/>
                        <a:pt x="1977" y="4568"/>
                      </a:cubicBezTo>
                      <a:cubicBezTo>
                        <a:pt x="2375" y="4568"/>
                        <a:pt x="2720" y="4350"/>
                        <a:pt x="2720" y="4350"/>
                      </a:cubicBezTo>
                      <a:lnTo>
                        <a:pt x="3372" y="5584"/>
                      </a:lnTo>
                      <a:lnTo>
                        <a:pt x="4265" y="5256"/>
                      </a:lnTo>
                      <a:lnTo>
                        <a:pt x="3538" y="3960"/>
                      </a:lnTo>
                      <a:lnTo>
                        <a:pt x="4169" y="3425"/>
                      </a:lnTo>
                      <a:cubicBezTo>
                        <a:pt x="4791" y="2928"/>
                        <a:pt x="4206" y="1704"/>
                        <a:pt x="4370" y="1335"/>
                      </a:cubicBezTo>
                      <a:cubicBezTo>
                        <a:pt x="4492" y="1063"/>
                        <a:pt x="4729" y="585"/>
                        <a:pt x="5270" y="426"/>
                      </a:cubicBezTo>
                      <a:cubicBezTo>
                        <a:pt x="5546" y="345"/>
                        <a:pt x="5221" y="0"/>
                        <a:pt x="4756" y="0"/>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1549450" y="1602600"/>
                  <a:ext cx="55675" cy="47075"/>
                </a:xfrm>
                <a:custGeom>
                  <a:avLst/>
                  <a:gdLst/>
                  <a:ahLst/>
                  <a:cxnLst/>
                  <a:rect l="l" t="t" r="r" b="b"/>
                  <a:pathLst>
                    <a:path w="2227" h="1883" extrusionOk="0">
                      <a:moveTo>
                        <a:pt x="1274" y="0"/>
                      </a:moveTo>
                      <a:cubicBezTo>
                        <a:pt x="1234" y="0"/>
                        <a:pt x="1193" y="32"/>
                        <a:pt x="1201" y="84"/>
                      </a:cubicBezTo>
                      <a:cubicBezTo>
                        <a:pt x="1249" y="439"/>
                        <a:pt x="1507" y="753"/>
                        <a:pt x="1397" y="1082"/>
                      </a:cubicBezTo>
                      <a:cubicBezTo>
                        <a:pt x="1358" y="1227"/>
                        <a:pt x="1237" y="1294"/>
                        <a:pt x="1106" y="1294"/>
                      </a:cubicBezTo>
                      <a:cubicBezTo>
                        <a:pt x="1025" y="1294"/>
                        <a:pt x="940" y="1268"/>
                        <a:pt x="871" y="1217"/>
                      </a:cubicBezTo>
                      <a:cubicBezTo>
                        <a:pt x="800" y="1170"/>
                        <a:pt x="743" y="1107"/>
                        <a:pt x="695" y="1037"/>
                      </a:cubicBezTo>
                      <a:lnTo>
                        <a:pt x="695" y="1037"/>
                      </a:lnTo>
                      <a:cubicBezTo>
                        <a:pt x="648" y="908"/>
                        <a:pt x="578" y="782"/>
                        <a:pt x="506" y="660"/>
                      </a:cubicBezTo>
                      <a:cubicBezTo>
                        <a:pt x="493" y="638"/>
                        <a:pt x="470" y="626"/>
                        <a:pt x="446" y="626"/>
                      </a:cubicBezTo>
                      <a:cubicBezTo>
                        <a:pt x="438" y="626"/>
                        <a:pt x="429" y="628"/>
                        <a:pt x="421" y="631"/>
                      </a:cubicBezTo>
                      <a:cubicBezTo>
                        <a:pt x="387" y="646"/>
                        <a:pt x="370" y="686"/>
                        <a:pt x="384" y="721"/>
                      </a:cubicBezTo>
                      <a:cubicBezTo>
                        <a:pt x="442" y="860"/>
                        <a:pt x="501" y="1023"/>
                        <a:pt x="609" y="1166"/>
                      </a:cubicBezTo>
                      <a:lnTo>
                        <a:pt x="609" y="1166"/>
                      </a:lnTo>
                      <a:cubicBezTo>
                        <a:pt x="631" y="1236"/>
                        <a:pt x="643" y="1305"/>
                        <a:pt x="642" y="1372"/>
                      </a:cubicBezTo>
                      <a:cubicBezTo>
                        <a:pt x="644" y="1574"/>
                        <a:pt x="538" y="1744"/>
                        <a:pt x="407" y="1789"/>
                      </a:cubicBezTo>
                      <a:cubicBezTo>
                        <a:pt x="362" y="1802"/>
                        <a:pt x="320" y="1808"/>
                        <a:pt x="283" y="1808"/>
                      </a:cubicBezTo>
                      <a:cubicBezTo>
                        <a:pt x="90" y="1808"/>
                        <a:pt x="14" y="1652"/>
                        <a:pt x="9" y="1652"/>
                      </a:cubicBezTo>
                      <a:cubicBezTo>
                        <a:pt x="9" y="1652"/>
                        <a:pt x="8" y="1653"/>
                        <a:pt x="8" y="1653"/>
                      </a:cubicBezTo>
                      <a:cubicBezTo>
                        <a:pt x="4" y="1653"/>
                        <a:pt x="0" y="1709"/>
                        <a:pt x="63" y="1778"/>
                      </a:cubicBezTo>
                      <a:cubicBezTo>
                        <a:pt x="110" y="1829"/>
                        <a:pt x="203" y="1882"/>
                        <a:pt x="321" y="1882"/>
                      </a:cubicBezTo>
                      <a:cubicBezTo>
                        <a:pt x="356" y="1882"/>
                        <a:pt x="393" y="1878"/>
                        <a:pt x="432" y="1867"/>
                      </a:cubicBezTo>
                      <a:cubicBezTo>
                        <a:pt x="609" y="1820"/>
                        <a:pt x="747" y="1612"/>
                        <a:pt x="754" y="1375"/>
                      </a:cubicBezTo>
                      <a:cubicBezTo>
                        <a:pt x="755" y="1356"/>
                        <a:pt x="755" y="1336"/>
                        <a:pt x="755" y="1317"/>
                      </a:cubicBezTo>
                      <a:lnTo>
                        <a:pt x="755" y="1317"/>
                      </a:lnTo>
                      <a:cubicBezTo>
                        <a:pt x="766" y="1326"/>
                        <a:pt x="778" y="1335"/>
                        <a:pt x="790" y="1343"/>
                      </a:cubicBezTo>
                      <a:cubicBezTo>
                        <a:pt x="883" y="1405"/>
                        <a:pt x="996" y="1447"/>
                        <a:pt x="1118" y="1447"/>
                      </a:cubicBezTo>
                      <a:cubicBezTo>
                        <a:pt x="1147" y="1447"/>
                        <a:pt x="1177" y="1445"/>
                        <a:pt x="1208" y="1439"/>
                      </a:cubicBezTo>
                      <a:cubicBezTo>
                        <a:pt x="1364" y="1415"/>
                        <a:pt x="1500" y="1280"/>
                        <a:pt x="1542" y="1131"/>
                      </a:cubicBezTo>
                      <a:cubicBezTo>
                        <a:pt x="1585" y="986"/>
                        <a:pt x="1581" y="852"/>
                        <a:pt x="1555" y="727"/>
                      </a:cubicBezTo>
                      <a:lnTo>
                        <a:pt x="1555" y="727"/>
                      </a:lnTo>
                      <a:cubicBezTo>
                        <a:pt x="1599" y="778"/>
                        <a:pt x="1646" y="826"/>
                        <a:pt x="1696" y="872"/>
                      </a:cubicBezTo>
                      <a:cubicBezTo>
                        <a:pt x="1760" y="934"/>
                        <a:pt x="1862" y="1015"/>
                        <a:pt x="1970" y="1015"/>
                      </a:cubicBezTo>
                      <a:cubicBezTo>
                        <a:pt x="2012" y="1015"/>
                        <a:pt x="2056" y="1002"/>
                        <a:pt x="2099" y="971"/>
                      </a:cubicBezTo>
                      <a:cubicBezTo>
                        <a:pt x="2214" y="851"/>
                        <a:pt x="2196" y="729"/>
                        <a:pt x="2214" y="632"/>
                      </a:cubicBezTo>
                      <a:cubicBezTo>
                        <a:pt x="2226" y="474"/>
                        <a:pt x="2211" y="315"/>
                        <a:pt x="2167" y="163"/>
                      </a:cubicBezTo>
                      <a:cubicBezTo>
                        <a:pt x="2137" y="60"/>
                        <a:pt x="2107" y="8"/>
                        <a:pt x="2099" y="8"/>
                      </a:cubicBezTo>
                      <a:cubicBezTo>
                        <a:pt x="2099" y="8"/>
                        <a:pt x="2099" y="8"/>
                        <a:pt x="2099" y="8"/>
                      </a:cubicBezTo>
                      <a:cubicBezTo>
                        <a:pt x="2075" y="13"/>
                        <a:pt x="2171" y="239"/>
                        <a:pt x="2123" y="623"/>
                      </a:cubicBezTo>
                      <a:cubicBezTo>
                        <a:pt x="2108" y="712"/>
                        <a:pt x="2093" y="838"/>
                        <a:pt x="2033" y="886"/>
                      </a:cubicBezTo>
                      <a:cubicBezTo>
                        <a:pt x="2019" y="897"/>
                        <a:pt x="2002" y="903"/>
                        <a:pt x="1983" y="903"/>
                      </a:cubicBezTo>
                      <a:cubicBezTo>
                        <a:pt x="1923" y="903"/>
                        <a:pt x="1843" y="851"/>
                        <a:pt x="1778" y="782"/>
                      </a:cubicBezTo>
                      <a:cubicBezTo>
                        <a:pt x="1574" y="579"/>
                        <a:pt x="1423" y="328"/>
                        <a:pt x="1342" y="52"/>
                      </a:cubicBezTo>
                      <a:cubicBezTo>
                        <a:pt x="1331" y="16"/>
                        <a:pt x="1303" y="0"/>
                        <a:pt x="1274"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2679881" y="923490"/>
                  <a:ext cx="1989975" cy="404950"/>
                </a:xfrm>
                <a:custGeom>
                  <a:avLst/>
                  <a:gdLst/>
                  <a:ahLst/>
                  <a:cxnLst/>
                  <a:rect l="l" t="t" r="r" b="b"/>
                  <a:pathLst>
                    <a:path w="79599" h="16198" extrusionOk="0">
                      <a:moveTo>
                        <a:pt x="51697" y="1"/>
                      </a:moveTo>
                      <a:cubicBezTo>
                        <a:pt x="51591" y="1"/>
                        <a:pt x="51483" y="4"/>
                        <a:pt x="51374" y="11"/>
                      </a:cubicBezTo>
                      <a:cubicBezTo>
                        <a:pt x="45149" y="427"/>
                        <a:pt x="40534" y="8098"/>
                        <a:pt x="40534" y="8098"/>
                      </a:cubicBezTo>
                      <a:lnTo>
                        <a:pt x="27973" y="8098"/>
                      </a:lnTo>
                      <a:lnTo>
                        <a:pt x="20733" y="11263"/>
                      </a:lnTo>
                      <a:lnTo>
                        <a:pt x="0" y="16198"/>
                      </a:lnTo>
                      <a:lnTo>
                        <a:pt x="79598" y="16198"/>
                      </a:lnTo>
                      <a:lnTo>
                        <a:pt x="59677" y="11263"/>
                      </a:lnTo>
                      <a:cubicBezTo>
                        <a:pt x="59677" y="11263"/>
                        <a:pt x="57672" y="1"/>
                        <a:pt x="51697"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3993772" y="1176708"/>
                  <a:ext cx="1989975" cy="4049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817650" y="2506125"/>
                  <a:ext cx="5298675" cy="2969950"/>
                </a:xfrm>
                <a:custGeom>
                  <a:avLst/>
                  <a:gdLst/>
                  <a:ahLst/>
                  <a:cxnLst/>
                  <a:rect l="l" t="t" r="r" b="b"/>
                  <a:pathLst>
                    <a:path w="211947" h="118798" extrusionOk="0">
                      <a:moveTo>
                        <a:pt x="0" y="0"/>
                      </a:moveTo>
                      <a:lnTo>
                        <a:pt x="0" y="8459"/>
                      </a:lnTo>
                      <a:lnTo>
                        <a:pt x="0" y="8842"/>
                      </a:lnTo>
                      <a:lnTo>
                        <a:pt x="0" y="16917"/>
                      </a:lnTo>
                      <a:lnTo>
                        <a:pt x="0" y="17299"/>
                      </a:lnTo>
                      <a:lnTo>
                        <a:pt x="0" y="25374"/>
                      </a:lnTo>
                      <a:lnTo>
                        <a:pt x="0" y="25758"/>
                      </a:lnTo>
                      <a:lnTo>
                        <a:pt x="0" y="33833"/>
                      </a:lnTo>
                      <a:lnTo>
                        <a:pt x="0" y="34216"/>
                      </a:lnTo>
                      <a:lnTo>
                        <a:pt x="0" y="42291"/>
                      </a:lnTo>
                      <a:lnTo>
                        <a:pt x="0" y="42675"/>
                      </a:lnTo>
                      <a:lnTo>
                        <a:pt x="0" y="50748"/>
                      </a:lnTo>
                      <a:lnTo>
                        <a:pt x="0" y="51132"/>
                      </a:lnTo>
                      <a:lnTo>
                        <a:pt x="0" y="59207"/>
                      </a:lnTo>
                      <a:lnTo>
                        <a:pt x="0" y="59590"/>
                      </a:lnTo>
                      <a:lnTo>
                        <a:pt x="0" y="67665"/>
                      </a:lnTo>
                      <a:lnTo>
                        <a:pt x="0" y="68049"/>
                      </a:lnTo>
                      <a:lnTo>
                        <a:pt x="0" y="76122"/>
                      </a:lnTo>
                      <a:lnTo>
                        <a:pt x="0" y="76506"/>
                      </a:lnTo>
                      <a:lnTo>
                        <a:pt x="0" y="84581"/>
                      </a:lnTo>
                      <a:lnTo>
                        <a:pt x="0" y="84965"/>
                      </a:lnTo>
                      <a:lnTo>
                        <a:pt x="0" y="93039"/>
                      </a:lnTo>
                      <a:lnTo>
                        <a:pt x="0" y="93423"/>
                      </a:lnTo>
                      <a:lnTo>
                        <a:pt x="0" y="101498"/>
                      </a:lnTo>
                      <a:lnTo>
                        <a:pt x="0" y="101882"/>
                      </a:lnTo>
                      <a:lnTo>
                        <a:pt x="0" y="109955"/>
                      </a:lnTo>
                      <a:lnTo>
                        <a:pt x="0" y="110339"/>
                      </a:lnTo>
                      <a:lnTo>
                        <a:pt x="0" y="118797"/>
                      </a:lnTo>
                      <a:lnTo>
                        <a:pt x="211947" y="118797"/>
                      </a:lnTo>
                      <a:lnTo>
                        <a:pt x="211947" y="109955"/>
                      </a:lnTo>
                      <a:lnTo>
                        <a:pt x="197558" y="109955"/>
                      </a:lnTo>
                      <a:lnTo>
                        <a:pt x="197558" y="101498"/>
                      </a:lnTo>
                      <a:lnTo>
                        <a:pt x="182928" y="101498"/>
                      </a:lnTo>
                      <a:lnTo>
                        <a:pt x="182928" y="93039"/>
                      </a:lnTo>
                      <a:lnTo>
                        <a:pt x="169002" y="93039"/>
                      </a:lnTo>
                      <a:lnTo>
                        <a:pt x="169002" y="84581"/>
                      </a:lnTo>
                      <a:lnTo>
                        <a:pt x="152780" y="84581"/>
                      </a:lnTo>
                      <a:lnTo>
                        <a:pt x="152780" y="76122"/>
                      </a:lnTo>
                      <a:lnTo>
                        <a:pt x="140038" y="76122"/>
                      </a:lnTo>
                      <a:lnTo>
                        <a:pt x="140038" y="67665"/>
                      </a:lnTo>
                      <a:lnTo>
                        <a:pt x="122946" y="67665"/>
                      </a:lnTo>
                      <a:lnTo>
                        <a:pt x="122946" y="59207"/>
                      </a:lnTo>
                      <a:lnTo>
                        <a:pt x="109180" y="59207"/>
                      </a:lnTo>
                      <a:lnTo>
                        <a:pt x="109180" y="50748"/>
                      </a:lnTo>
                      <a:lnTo>
                        <a:pt x="96714" y="50748"/>
                      </a:lnTo>
                      <a:lnTo>
                        <a:pt x="96714" y="42291"/>
                      </a:lnTo>
                      <a:lnTo>
                        <a:pt x="83111" y="42291"/>
                      </a:lnTo>
                      <a:lnTo>
                        <a:pt x="83111" y="33833"/>
                      </a:lnTo>
                      <a:lnTo>
                        <a:pt x="72183" y="33833"/>
                      </a:lnTo>
                      <a:lnTo>
                        <a:pt x="72183" y="25374"/>
                      </a:lnTo>
                      <a:lnTo>
                        <a:pt x="61449" y="25374"/>
                      </a:lnTo>
                      <a:lnTo>
                        <a:pt x="61449" y="16917"/>
                      </a:lnTo>
                      <a:lnTo>
                        <a:pt x="51464" y="16917"/>
                      </a:lnTo>
                      <a:lnTo>
                        <a:pt x="51464" y="8459"/>
                      </a:lnTo>
                      <a:lnTo>
                        <a:pt x="42239" y="8459"/>
                      </a:lnTo>
                      <a:lnTo>
                        <a:pt x="42239" y="0"/>
                      </a:lnTo>
                      <a:close/>
                    </a:path>
                  </a:pathLst>
                </a:custGeom>
                <a:solidFill>
                  <a:srgbClr val="323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900425" y="1014425"/>
                  <a:ext cx="1731325" cy="1020175"/>
                </a:xfrm>
                <a:custGeom>
                  <a:avLst/>
                  <a:gdLst/>
                  <a:ahLst/>
                  <a:cxnLst/>
                  <a:rect l="l" t="t" r="r" b="b"/>
                  <a:pathLst>
                    <a:path w="69253" h="40807" fill="none" extrusionOk="0">
                      <a:moveTo>
                        <a:pt x="1" y="40806"/>
                      </a:moveTo>
                      <a:lnTo>
                        <a:pt x="69253" y="1"/>
                      </a:lnTo>
                    </a:path>
                  </a:pathLst>
                </a:custGeom>
                <a:noFill/>
                <a:ln w="10150" cap="flat" cmpd="sng">
                  <a:solidFill>
                    <a:srgbClr val="453049"/>
                  </a:solidFill>
                  <a:prstDash val="solid"/>
                  <a:miter lim="13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2401500" y="1049725"/>
                  <a:ext cx="598675" cy="344525"/>
                </a:xfrm>
                <a:custGeom>
                  <a:avLst/>
                  <a:gdLst/>
                  <a:ahLst/>
                  <a:cxnLst/>
                  <a:rect l="l" t="t" r="r" b="b"/>
                  <a:pathLst>
                    <a:path w="23947" h="13781" extrusionOk="0">
                      <a:moveTo>
                        <a:pt x="6832" y="1"/>
                      </a:moveTo>
                      <a:lnTo>
                        <a:pt x="228" y="3963"/>
                      </a:lnTo>
                      <a:lnTo>
                        <a:pt x="0" y="4570"/>
                      </a:lnTo>
                      <a:cubicBezTo>
                        <a:pt x="58" y="6602"/>
                        <a:pt x="1019" y="8589"/>
                        <a:pt x="2569" y="9879"/>
                      </a:cubicBezTo>
                      <a:cubicBezTo>
                        <a:pt x="3826" y="10927"/>
                        <a:pt x="5454" y="11501"/>
                        <a:pt x="7080" y="11501"/>
                      </a:cubicBezTo>
                      <a:cubicBezTo>
                        <a:pt x="7457" y="11501"/>
                        <a:pt x="7834" y="11470"/>
                        <a:pt x="8206" y="11407"/>
                      </a:cubicBezTo>
                      <a:cubicBezTo>
                        <a:pt x="10481" y="11023"/>
                        <a:pt x="12631" y="9517"/>
                        <a:pt x="14857" y="9517"/>
                      </a:cubicBezTo>
                      <a:cubicBezTo>
                        <a:pt x="15186" y="9517"/>
                        <a:pt x="15517" y="9550"/>
                        <a:pt x="15851" y="9624"/>
                      </a:cubicBezTo>
                      <a:cubicBezTo>
                        <a:pt x="17361" y="9963"/>
                        <a:pt x="18548" y="11098"/>
                        <a:pt x="19753" y="12080"/>
                      </a:cubicBezTo>
                      <a:cubicBezTo>
                        <a:pt x="20827" y="12959"/>
                        <a:pt x="22106" y="13780"/>
                        <a:pt x="23455" y="13780"/>
                      </a:cubicBezTo>
                      <a:cubicBezTo>
                        <a:pt x="23618" y="13780"/>
                        <a:pt x="23782" y="13768"/>
                        <a:pt x="23946" y="13743"/>
                      </a:cubicBezTo>
                      <a:cubicBezTo>
                        <a:pt x="22382" y="13451"/>
                        <a:pt x="21442" y="11821"/>
                        <a:pt x="20951" y="10288"/>
                      </a:cubicBezTo>
                      <a:cubicBezTo>
                        <a:pt x="20459" y="8755"/>
                        <a:pt x="20153" y="7062"/>
                        <a:pt x="19038" y="5914"/>
                      </a:cubicBezTo>
                      <a:cubicBezTo>
                        <a:pt x="17873" y="4714"/>
                        <a:pt x="16093" y="4398"/>
                        <a:pt x="14434" y="4329"/>
                      </a:cubicBezTo>
                      <a:cubicBezTo>
                        <a:pt x="12772" y="4262"/>
                        <a:pt x="11060" y="4372"/>
                        <a:pt x="9502" y="3789"/>
                      </a:cubicBezTo>
                      <a:cubicBezTo>
                        <a:pt x="7943" y="3207"/>
                        <a:pt x="6566" y="1662"/>
                        <a:pt x="6832" y="1"/>
                      </a:cubicBezTo>
                      <a:close/>
                    </a:path>
                  </a:pathLst>
                </a:custGeom>
                <a:solidFill>
                  <a:srgbClr val="9E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a:off x="3484975" y="3115800"/>
                  <a:ext cx="2247375" cy="1708775"/>
                </a:xfrm>
                <a:custGeom>
                  <a:avLst/>
                  <a:gdLst/>
                  <a:ahLst/>
                  <a:cxnLst/>
                  <a:rect l="l" t="t" r="r" b="b"/>
                  <a:pathLst>
                    <a:path w="89895" h="68351" extrusionOk="0">
                      <a:moveTo>
                        <a:pt x="1" y="0"/>
                      </a:moveTo>
                      <a:lnTo>
                        <a:pt x="10992" y="29596"/>
                      </a:lnTo>
                      <a:lnTo>
                        <a:pt x="17876" y="19419"/>
                      </a:lnTo>
                      <a:lnTo>
                        <a:pt x="81318" y="68351"/>
                      </a:lnTo>
                      <a:lnTo>
                        <a:pt x="89894" y="59428"/>
                      </a:lnTo>
                      <a:lnTo>
                        <a:pt x="22647" y="14451"/>
                      </a:lnTo>
                      <a:lnTo>
                        <a:pt x="30967" y="5297"/>
                      </a:lnTo>
                      <a:lnTo>
                        <a:pt x="1"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a:off x="2710850" y="2334500"/>
                  <a:ext cx="28675" cy="20150"/>
                </a:xfrm>
                <a:custGeom>
                  <a:avLst/>
                  <a:gdLst/>
                  <a:ahLst/>
                  <a:cxnLst/>
                  <a:rect l="l" t="t" r="r" b="b"/>
                  <a:pathLst>
                    <a:path w="1147" h="806" extrusionOk="0">
                      <a:moveTo>
                        <a:pt x="566" y="0"/>
                      </a:moveTo>
                      <a:cubicBezTo>
                        <a:pt x="550" y="0"/>
                        <a:pt x="533" y="1"/>
                        <a:pt x="516" y="2"/>
                      </a:cubicBezTo>
                      <a:cubicBezTo>
                        <a:pt x="339" y="12"/>
                        <a:pt x="147" y="72"/>
                        <a:pt x="57" y="227"/>
                      </a:cubicBezTo>
                      <a:cubicBezTo>
                        <a:pt x="9" y="308"/>
                        <a:pt x="1" y="426"/>
                        <a:pt x="72" y="487"/>
                      </a:cubicBezTo>
                      <a:cubicBezTo>
                        <a:pt x="111" y="521"/>
                        <a:pt x="162" y="529"/>
                        <a:pt x="216" y="529"/>
                      </a:cubicBezTo>
                      <a:cubicBezTo>
                        <a:pt x="247" y="529"/>
                        <a:pt x="279" y="526"/>
                        <a:pt x="309" y="524"/>
                      </a:cubicBezTo>
                      <a:cubicBezTo>
                        <a:pt x="339" y="522"/>
                        <a:pt x="369" y="521"/>
                        <a:pt x="400" y="521"/>
                      </a:cubicBezTo>
                      <a:cubicBezTo>
                        <a:pt x="652" y="521"/>
                        <a:pt x="899" y="598"/>
                        <a:pt x="1107" y="742"/>
                      </a:cubicBezTo>
                      <a:lnTo>
                        <a:pt x="1123" y="805"/>
                      </a:lnTo>
                      <a:cubicBezTo>
                        <a:pt x="1147" y="620"/>
                        <a:pt x="1053" y="442"/>
                        <a:pt x="963" y="279"/>
                      </a:cubicBezTo>
                      <a:cubicBezTo>
                        <a:pt x="916" y="191"/>
                        <a:pt x="863" y="101"/>
                        <a:pt x="779" y="50"/>
                      </a:cubicBezTo>
                      <a:cubicBezTo>
                        <a:pt x="716" y="12"/>
                        <a:pt x="641" y="0"/>
                        <a:pt x="566"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p:nvPr/>
              </p:nvSpPr>
              <p:spPr>
                <a:xfrm>
                  <a:off x="2714275" y="2284800"/>
                  <a:ext cx="93950" cy="122275"/>
                </a:xfrm>
                <a:custGeom>
                  <a:avLst/>
                  <a:gdLst/>
                  <a:ahLst/>
                  <a:cxnLst/>
                  <a:rect l="l" t="t" r="r" b="b"/>
                  <a:pathLst>
                    <a:path w="3758" h="4891" extrusionOk="0">
                      <a:moveTo>
                        <a:pt x="2195" y="1"/>
                      </a:moveTo>
                      <a:cubicBezTo>
                        <a:pt x="2191" y="1"/>
                        <a:pt x="2188" y="1"/>
                        <a:pt x="2184" y="1"/>
                      </a:cubicBezTo>
                      <a:cubicBezTo>
                        <a:pt x="2110" y="5"/>
                        <a:pt x="2044" y="46"/>
                        <a:pt x="1984" y="89"/>
                      </a:cubicBezTo>
                      <a:cubicBezTo>
                        <a:pt x="1621" y="353"/>
                        <a:pt x="1393" y="763"/>
                        <a:pt x="1362" y="1211"/>
                      </a:cubicBezTo>
                      <a:cubicBezTo>
                        <a:pt x="1354" y="1338"/>
                        <a:pt x="1334" y="1499"/>
                        <a:pt x="1214" y="1528"/>
                      </a:cubicBezTo>
                      <a:cubicBezTo>
                        <a:pt x="1205" y="1530"/>
                        <a:pt x="1196" y="1531"/>
                        <a:pt x="1187" y="1531"/>
                      </a:cubicBezTo>
                      <a:cubicBezTo>
                        <a:pt x="1121" y="1531"/>
                        <a:pt x="1058" y="1481"/>
                        <a:pt x="1029" y="1417"/>
                      </a:cubicBezTo>
                      <a:cubicBezTo>
                        <a:pt x="996" y="1346"/>
                        <a:pt x="1001" y="1264"/>
                        <a:pt x="1014" y="1187"/>
                      </a:cubicBezTo>
                      <a:cubicBezTo>
                        <a:pt x="1063" y="870"/>
                        <a:pt x="1228" y="582"/>
                        <a:pt x="1476" y="379"/>
                      </a:cubicBezTo>
                      <a:cubicBezTo>
                        <a:pt x="1536" y="330"/>
                        <a:pt x="1609" y="268"/>
                        <a:pt x="1592" y="192"/>
                      </a:cubicBezTo>
                      <a:cubicBezTo>
                        <a:pt x="1575" y="115"/>
                        <a:pt x="1483" y="90"/>
                        <a:pt x="1405" y="90"/>
                      </a:cubicBezTo>
                      <a:cubicBezTo>
                        <a:pt x="1400" y="90"/>
                        <a:pt x="1396" y="90"/>
                        <a:pt x="1392" y="90"/>
                      </a:cubicBezTo>
                      <a:cubicBezTo>
                        <a:pt x="868" y="105"/>
                        <a:pt x="424" y="534"/>
                        <a:pt x="231" y="1028"/>
                      </a:cubicBezTo>
                      <a:cubicBezTo>
                        <a:pt x="1" y="1613"/>
                        <a:pt x="61" y="2290"/>
                        <a:pt x="311" y="2867"/>
                      </a:cubicBezTo>
                      <a:cubicBezTo>
                        <a:pt x="560" y="3444"/>
                        <a:pt x="1522" y="4496"/>
                        <a:pt x="2007" y="4890"/>
                      </a:cubicBezTo>
                      <a:lnTo>
                        <a:pt x="3467" y="4298"/>
                      </a:lnTo>
                      <a:cubicBezTo>
                        <a:pt x="3286" y="4223"/>
                        <a:pt x="2800" y="3687"/>
                        <a:pt x="2839" y="3494"/>
                      </a:cubicBezTo>
                      <a:cubicBezTo>
                        <a:pt x="2881" y="3300"/>
                        <a:pt x="3105" y="3228"/>
                        <a:pt x="3279" y="3139"/>
                      </a:cubicBezTo>
                      <a:cubicBezTo>
                        <a:pt x="3545" y="3000"/>
                        <a:pt x="3758" y="2711"/>
                        <a:pt x="3717" y="2411"/>
                      </a:cubicBezTo>
                      <a:cubicBezTo>
                        <a:pt x="3692" y="2235"/>
                        <a:pt x="3587" y="2083"/>
                        <a:pt x="3517" y="1920"/>
                      </a:cubicBezTo>
                      <a:cubicBezTo>
                        <a:pt x="3396" y="1630"/>
                        <a:pt x="3388" y="1303"/>
                        <a:pt x="3495" y="1007"/>
                      </a:cubicBezTo>
                      <a:cubicBezTo>
                        <a:pt x="3522" y="930"/>
                        <a:pt x="3558" y="854"/>
                        <a:pt x="3556" y="773"/>
                      </a:cubicBezTo>
                      <a:cubicBezTo>
                        <a:pt x="3555" y="692"/>
                        <a:pt x="3499" y="604"/>
                        <a:pt x="3419" y="603"/>
                      </a:cubicBezTo>
                      <a:cubicBezTo>
                        <a:pt x="3353" y="603"/>
                        <a:pt x="3300" y="656"/>
                        <a:pt x="3263" y="711"/>
                      </a:cubicBezTo>
                      <a:cubicBezTo>
                        <a:pt x="3129" y="906"/>
                        <a:pt x="3074" y="1143"/>
                        <a:pt x="3110" y="1376"/>
                      </a:cubicBezTo>
                      <a:cubicBezTo>
                        <a:pt x="3118" y="1434"/>
                        <a:pt x="3115" y="1516"/>
                        <a:pt x="3057" y="1520"/>
                      </a:cubicBezTo>
                      <a:cubicBezTo>
                        <a:pt x="3056" y="1520"/>
                        <a:pt x="3055" y="1520"/>
                        <a:pt x="3054" y="1520"/>
                      </a:cubicBezTo>
                      <a:cubicBezTo>
                        <a:pt x="3014" y="1520"/>
                        <a:pt x="2990" y="1472"/>
                        <a:pt x="2978" y="1432"/>
                      </a:cubicBezTo>
                      <a:cubicBezTo>
                        <a:pt x="2893" y="1125"/>
                        <a:pt x="2920" y="796"/>
                        <a:pt x="3055" y="507"/>
                      </a:cubicBezTo>
                      <a:cubicBezTo>
                        <a:pt x="3092" y="429"/>
                        <a:pt x="3136" y="353"/>
                        <a:pt x="3151" y="270"/>
                      </a:cubicBezTo>
                      <a:cubicBezTo>
                        <a:pt x="3167" y="185"/>
                        <a:pt x="3145" y="86"/>
                        <a:pt x="3075" y="40"/>
                      </a:cubicBezTo>
                      <a:cubicBezTo>
                        <a:pt x="3046" y="20"/>
                        <a:pt x="3014" y="12"/>
                        <a:pt x="2981" y="12"/>
                      </a:cubicBezTo>
                      <a:cubicBezTo>
                        <a:pt x="2904" y="12"/>
                        <a:pt x="2820" y="57"/>
                        <a:pt x="2756" y="109"/>
                      </a:cubicBezTo>
                      <a:cubicBezTo>
                        <a:pt x="2430" y="373"/>
                        <a:pt x="2247" y="808"/>
                        <a:pt x="2286" y="1228"/>
                      </a:cubicBezTo>
                      <a:cubicBezTo>
                        <a:pt x="2294" y="1318"/>
                        <a:pt x="2298" y="1436"/>
                        <a:pt x="2216" y="1472"/>
                      </a:cubicBezTo>
                      <a:cubicBezTo>
                        <a:pt x="2203" y="1477"/>
                        <a:pt x="2190" y="1480"/>
                        <a:pt x="2178" y="1480"/>
                      </a:cubicBezTo>
                      <a:cubicBezTo>
                        <a:pt x="2099" y="1480"/>
                        <a:pt x="2033" y="1380"/>
                        <a:pt x="2012" y="1292"/>
                      </a:cubicBezTo>
                      <a:cubicBezTo>
                        <a:pt x="1935" y="963"/>
                        <a:pt x="2020" y="617"/>
                        <a:pt x="2240" y="360"/>
                      </a:cubicBezTo>
                      <a:cubicBezTo>
                        <a:pt x="2305" y="288"/>
                        <a:pt x="2384" y="203"/>
                        <a:pt x="2358" y="109"/>
                      </a:cubicBezTo>
                      <a:cubicBezTo>
                        <a:pt x="2340" y="40"/>
                        <a:pt x="2266" y="1"/>
                        <a:pt x="2195" y="1"/>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a:off x="2663150" y="2309450"/>
                  <a:ext cx="22025" cy="28625"/>
                </a:xfrm>
                <a:custGeom>
                  <a:avLst/>
                  <a:gdLst/>
                  <a:ahLst/>
                  <a:cxnLst/>
                  <a:rect l="l" t="t" r="r" b="b"/>
                  <a:pathLst>
                    <a:path w="881" h="1145" extrusionOk="0">
                      <a:moveTo>
                        <a:pt x="663" y="1"/>
                      </a:moveTo>
                      <a:lnTo>
                        <a:pt x="687" y="61"/>
                      </a:lnTo>
                      <a:cubicBezTo>
                        <a:pt x="601" y="332"/>
                        <a:pt x="424" y="567"/>
                        <a:pt x="187" y="726"/>
                      </a:cubicBezTo>
                      <a:cubicBezTo>
                        <a:pt x="119" y="772"/>
                        <a:pt x="38" y="820"/>
                        <a:pt x="20" y="903"/>
                      </a:cubicBezTo>
                      <a:cubicBezTo>
                        <a:pt x="1" y="994"/>
                        <a:pt x="79" y="1084"/>
                        <a:pt x="165" y="1118"/>
                      </a:cubicBezTo>
                      <a:cubicBezTo>
                        <a:pt x="210" y="1136"/>
                        <a:pt x="257" y="1144"/>
                        <a:pt x="304" y="1144"/>
                      </a:cubicBezTo>
                      <a:cubicBezTo>
                        <a:pt x="430" y="1144"/>
                        <a:pt x="559" y="1087"/>
                        <a:pt x="666" y="1012"/>
                      </a:cubicBezTo>
                      <a:cubicBezTo>
                        <a:pt x="740" y="962"/>
                        <a:pt x="811" y="897"/>
                        <a:pt x="844" y="812"/>
                      </a:cubicBezTo>
                      <a:cubicBezTo>
                        <a:pt x="881" y="719"/>
                        <a:pt x="867" y="616"/>
                        <a:pt x="853" y="517"/>
                      </a:cubicBezTo>
                      <a:cubicBezTo>
                        <a:pt x="826" y="332"/>
                        <a:pt x="793" y="134"/>
                        <a:pt x="663" y="1"/>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a:off x="2678575" y="2244700"/>
                  <a:ext cx="99375" cy="120875"/>
                </a:xfrm>
                <a:custGeom>
                  <a:avLst/>
                  <a:gdLst/>
                  <a:ahLst/>
                  <a:cxnLst/>
                  <a:rect l="l" t="t" r="r" b="b"/>
                  <a:pathLst>
                    <a:path w="3975" h="4835" extrusionOk="0">
                      <a:moveTo>
                        <a:pt x="2015" y="0"/>
                      </a:moveTo>
                      <a:lnTo>
                        <a:pt x="469" y="284"/>
                      </a:lnTo>
                      <a:cubicBezTo>
                        <a:pt x="264" y="879"/>
                        <a:pt x="1" y="2289"/>
                        <a:pt x="90" y="2913"/>
                      </a:cubicBezTo>
                      <a:cubicBezTo>
                        <a:pt x="179" y="3536"/>
                        <a:pt x="482" y="4144"/>
                        <a:pt x="983" y="4516"/>
                      </a:cubicBezTo>
                      <a:cubicBezTo>
                        <a:pt x="1246" y="4712"/>
                        <a:pt x="1577" y="4835"/>
                        <a:pt x="1898" y="4835"/>
                      </a:cubicBezTo>
                      <a:cubicBezTo>
                        <a:pt x="2094" y="4835"/>
                        <a:pt x="2286" y="4789"/>
                        <a:pt x="2457" y="4688"/>
                      </a:cubicBezTo>
                      <a:cubicBezTo>
                        <a:pt x="2527" y="4647"/>
                        <a:pt x="2601" y="4573"/>
                        <a:pt x="2573" y="4495"/>
                      </a:cubicBezTo>
                      <a:cubicBezTo>
                        <a:pt x="2547" y="4421"/>
                        <a:pt x="2453" y="4407"/>
                        <a:pt x="2376" y="4399"/>
                      </a:cubicBezTo>
                      <a:cubicBezTo>
                        <a:pt x="2061" y="4359"/>
                        <a:pt x="1770" y="4204"/>
                        <a:pt x="1563" y="3963"/>
                      </a:cubicBezTo>
                      <a:cubicBezTo>
                        <a:pt x="1512" y="3902"/>
                        <a:pt x="1466" y="3835"/>
                        <a:pt x="1456" y="3757"/>
                      </a:cubicBezTo>
                      <a:cubicBezTo>
                        <a:pt x="1445" y="3680"/>
                        <a:pt x="1482" y="3591"/>
                        <a:pt x="1555" y="3565"/>
                      </a:cubicBezTo>
                      <a:cubicBezTo>
                        <a:pt x="1571" y="3559"/>
                        <a:pt x="1586" y="3557"/>
                        <a:pt x="1601" y="3557"/>
                      </a:cubicBezTo>
                      <a:cubicBezTo>
                        <a:pt x="1698" y="3557"/>
                        <a:pt x="1783" y="3664"/>
                        <a:pt x="1845" y="3753"/>
                      </a:cubicBezTo>
                      <a:cubicBezTo>
                        <a:pt x="2106" y="4116"/>
                        <a:pt x="2514" y="4342"/>
                        <a:pt x="2958" y="4371"/>
                      </a:cubicBezTo>
                      <a:cubicBezTo>
                        <a:pt x="2975" y="4372"/>
                        <a:pt x="2993" y="4373"/>
                        <a:pt x="3010" y="4373"/>
                      </a:cubicBezTo>
                      <a:cubicBezTo>
                        <a:pt x="3067" y="4373"/>
                        <a:pt x="3124" y="4365"/>
                        <a:pt x="3174" y="4337"/>
                      </a:cubicBezTo>
                      <a:cubicBezTo>
                        <a:pt x="3239" y="4301"/>
                        <a:pt x="3286" y="4225"/>
                        <a:pt x="3266" y="4152"/>
                      </a:cubicBezTo>
                      <a:cubicBezTo>
                        <a:pt x="3239" y="4059"/>
                        <a:pt x="3127" y="4030"/>
                        <a:pt x="3034" y="4002"/>
                      </a:cubicBezTo>
                      <a:cubicBezTo>
                        <a:pt x="2713" y="3904"/>
                        <a:pt x="2460" y="3654"/>
                        <a:pt x="2354" y="3335"/>
                      </a:cubicBezTo>
                      <a:cubicBezTo>
                        <a:pt x="2321" y="3236"/>
                        <a:pt x="2331" y="3090"/>
                        <a:pt x="2432" y="3073"/>
                      </a:cubicBezTo>
                      <a:cubicBezTo>
                        <a:pt x="2438" y="3072"/>
                        <a:pt x="2444" y="3072"/>
                        <a:pt x="2450" y="3072"/>
                      </a:cubicBezTo>
                      <a:cubicBezTo>
                        <a:pt x="2529" y="3072"/>
                        <a:pt x="2582" y="3166"/>
                        <a:pt x="2620" y="3242"/>
                      </a:cubicBezTo>
                      <a:cubicBezTo>
                        <a:pt x="2806" y="3619"/>
                        <a:pt x="3189" y="3890"/>
                        <a:pt x="3603" y="3938"/>
                      </a:cubicBezTo>
                      <a:cubicBezTo>
                        <a:pt x="3624" y="3941"/>
                        <a:pt x="3646" y="3942"/>
                        <a:pt x="3669" y="3942"/>
                      </a:cubicBezTo>
                      <a:cubicBezTo>
                        <a:pt x="3768" y="3942"/>
                        <a:pt x="3869" y="3914"/>
                        <a:pt x="3908" y="3827"/>
                      </a:cubicBezTo>
                      <a:cubicBezTo>
                        <a:pt x="3944" y="3749"/>
                        <a:pt x="3911" y="3653"/>
                        <a:pt x="3854" y="3590"/>
                      </a:cubicBezTo>
                      <a:cubicBezTo>
                        <a:pt x="3796" y="3527"/>
                        <a:pt x="3719" y="3487"/>
                        <a:pt x="3648" y="3440"/>
                      </a:cubicBezTo>
                      <a:cubicBezTo>
                        <a:pt x="3382" y="3266"/>
                        <a:pt x="3187" y="3002"/>
                        <a:pt x="3100" y="2696"/>
                      </a:cubicBezTo>
                      <a:cubicBezTo>
                        <a:pt x="3087" y="2655"/>
                        <a:pt x="3082" y="2600"/>
                        <a:pt x="3120" y="2580"/>
                      </a:cubicBezTo>
                      <a:cubicBezTo>
                        <a:pt x="3128" y="2575"/>
                        <a:pt x="3136" y="2573"/>
                        <a:pt x="3144" y="2573"/>
                      </a:cubicBezTo>
                      <a:cubicBezTo>
                        <a:pt x="3185" y="2573"/>
                        <a:pt x="3221" y="2629"/>
                        <a:pt x="3239" y="2674"/>
                      </a:cubicBezTo>
                      <a:cubicBezTo>
                        <a:pt x="3330" y="2889"/>
                        <a:pt x="3501" y="3062"/>
                        <a:pt x="3716" y="3155"/>
                      </a:cubicBezTo>
                      <a:cubicBezTo>
                        <a:pt x="3753" y="3171"/>
                        <a:pt x="3794" y="3184"/>
                        <a:pt x="3832" y="3184"/>
                      </a:cubicBezTo>
                      <a:cubicBezTo>
                        <a:pt x="3859" y="3184"/>
                        <a:pt x="3884" y="3178"/>
                        <a:pt x="3906" y="3164"/>
                      </a:cubicBezTo>
                      <a:cubicBezTo>
                        <a:pt x="3973" y="3118"/>
                        <a:pt x="3974" y="3014"/>
                        <a:pt x="3933" y="2944"/>
                      </a:cubicBezTo>
                      <a:cubicBezTo>
                        <a:pt x="3893" y="2874"/>
                        <a:pt x="3822" y="2829"/>
                        <a:pt x="3759" y="2778"/>
                      </a:cubicBezTo>
                      <a:cubicBezTo>
                        <a:pt x="3512" y="2584"/>
                        <a:pt x="3349" y="2303"/>
                        <a:pt x="3301" y="1992"/>
                      </a:cubicBezTo>
                      <a:cubicBezTo>
                        <a:pt x="3274" y="1816"/>
                        <a:pt x="3283" y="1631"/>
                        <a:pt x="3212" y="1468"/>
                      </a:cubicBezTo>
                      <a:cubicBezTo>
                        <a:pt x="3101" y="1214"/>
                        <a:pt x="2813" y="1082"/>
                        <a:pt x="2537" y="1082"/>
                      </a:cubicBezTo>
                      <a:cubicBezTo>
                        <a:pt x="2512" y="1082"/>
                        <a:pt x="2487" y="1084"/>
                        <a:pt x="2462" y="1086"/>
                      </a:cubicBezTo>
                      <a:cubicBezTo>
                        <a:pt x="2367" y="1094"/>
                        <a:pt x="2263" y="1114"/>
                        <a:pt x="2166" y="1114"/>
                      </a:cubicBezTo>
                      <a:cubicBezTo>
                        <a:pt x="2066" y="1114"/>
                        <a:pt x="1973" y="1093"/>
                        <a:pt x="1904" y="1021"/>
                      </a:cubicBezTo>
                      <a:cubicBezTo>
                        <a:pt x="1769" y="880"/>
                        <a:pt x="1902" y="163"/>
                        <a:pt x="2015" y="0"/>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2213950" y="2256500"/>
                  <a:ext cx="557650" cy="1045250"/>
                </a:xfrm>
                <a:custGeom>
                  <a:avLst/>
                  <a:gdLst/>
                  <a:ahLst/>
                  <a:cxnLst/>
                  <a:rect l="l" t="t" r="r" b="b"/>
                  <a:pathLst>
                    <a:path w="22306" h="41810" extrusionOk="0">
                      <a:moveTo>
                        <a:pt x="7660" y="1"/>
                      </a:moveTo>
                      <a:lnTo>
                        <a:pt x="0" y="2249"/>
                      </a:lnTo>
                      <a:cubicBezTo>
                        <a:pt x="0" y="2249"/>
                        <a:pt x="18554" y="41420"/>
                        <a:pt x="19777" y="41755"/>
                      </a:cubicBezTo>
                      <a:cubicBezTo>
                        <a:pt x="19916" y="41793"/>
                        <a:pt x="20057" y="41810"/>
                        <a:pt x="20196" y="41810"/>
                      </a:cubicBezTo>
                      <a:cubicBezTo>
                        <a:pt x="21280" y="41810"/>
                        <a:pt x="22306" y="40791"/>
                        <a:pt x="22306" y="40791"/>
                      </a:cubicBezTo>
                      <a:cubicBezTo>
                        <a:pt x="22306" y="40791"/>
                        <a:pt x="11773" y="17209"/>
                        <a:pt x="10801" y="13978"/>
                      </a:cubicBezTo>
                      <a:cubicBezTo>
                        <a:pt x="9831" y="10747"/>
                        <a:pt x="7660" y="1"/>
                        <a:pt x="7660" y="1"/>
                      </a:cubicBezTo>
                      <a:close/>
                    </a:path>
                  </a:pathLst>
                </a:custGeom>
                <a:solidFill>
                  <a:srgbClr val="36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2287725" y="2366750"/>
                  <a:ext cx="165400" cy="322025"/>
                </a:xfrm>
                <a:custGeom>
                  <a:avLst/>
                  <a:gdLst/>
                  <a:ahLst/>
                  <a:cxnLst/>
                  <a:rect l="l" t="t" r="r" b="b"/>
                  <a:pathLst>
                    <a:path w="6616" h="12881" extrusionOk="0">
                      <a:moveTo>
                        <a:pt x="5624" y="0"/>
                      </a:moveTo>
                      <a:cubicBezTo>
                        <a:pt x="4577" y="201"/>
                        <a:pt x="1" y="4304"/>
                        <a:pt x="1" y="4304"/>
                      </a:cubicBezTo>
                      <a:lnTo>
                        <a:pt x="4254" y="12881"/>
                      </a:lnTo>
                      <a:lnTo>
                        <a:pt x="3453" y="7319"/>
                      </a:lnTo>
                      <a:lnTo>
                        <a:pt x="6615" y="4554"/>
                      </a:lnTo>
                      <a:lnTo>
                        <a:pt x="5624" y="0"/>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1572700" y="1675900"/>
                  <a:ext cx="578800" cy="292375"/>
                </a:xfrm>
                <a:custGeom>
                  <a:avLst/>
                  <a:gdLst/>
                  <a:ahLst/>
                  <a:cxnLst/>
                  <a:rect l="l" t="t" r="r" b="b"/>
                  <a:pathLst>
                    <a:path w="23152" h="11695" extrusionOk="0">
                      <a:moveTo>
                        <a:pt x="2612" y="0"/>
                      </a:moveTo>
                      <a:cubicBezTo>
                        <a:pt x="2612" y="0"/>
                        <a:pt x="419" y="1217"/>
                        <a:pt x="209" y="1428"/>
                      </a:cubicBezTo>
                      <a:cubicBezTo>
                        <a:pt x="1" y="1639"/>
                        <a:pt x="4560" y="11624"/>
                        <a:pt x="10502" y="11693"/>
                      </a:cubicBezTo>
                      <a:cubicBezTo>
                        <a:pt x="10554" y="11694"/>
                        <a:pt x="10607" y="11694"/>
                        <a:pt x="10659" y="11694"/>
                      </a:cubicBezTo>
                      <a:cubicBezTo>
                        <a:pt x="16603" y="11694"/>
                        <a:pt x="23152" y="7814"/>
                        <a:pt x="23152" y="7814"/>
                      </a:cubicBezTo>
                      <a:lnTo>
                        <a:pt x="22806" y="4275"/>
                      </a:lnTo>
                      <a:cubicBezTo>
                        <a:pt x="22806" y="4275"/>
                        <a:pt x="16039" y="7672"/>
                        <a:pt x="11494" y="8254"/>
                      </a:cubicBezTo>
                      <a:cubicBezTo>
                        <a:pt x="11347" y="8273"/>
                        <a:pt x="11200" y="8282"/>
                        <a:pt x="11053" y="8282"/>
                      </a:cubicBezTo>
                      <a:cubicBezTo>
                        <a:pt x="6676" y="8282"/>
                        <a:pt x="2662" y="154"/>
                        <a:pt x="2612" y="0"/>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2133600" y="1740875"/>
                  <a:ext cx="359250" cy="571850"/>
                </a:xfrm>
                <a:custGeom>
                  <a:avLst/>
                  <a:gdLst/>
                  <a:ahLst/>
                  <a:cxnLst/>
                  <a:rect l="l" t="t" r="r" b="b"/>
                  <a:pathLst>
                    <a:path w="14370" h="22874" extrusionOk="0">
                      <a:moveTo>
                        <a:pt x="5772" y="0"/>
                      </a:moveTo>
                      <a:cubicBezTo>
                        <a:pt x="5243" y="0"/>
                        <a:pt x="4741" y="29"/>
                        <a:pt x="4303" y="95"/>
                      </a:cubicBezTo>
                      <a:cubicBezTo>
                        <a:pt x="2047" y="432"/>
                        <a:pt x="0" y="1924"/>
                        <a:pt x="0" y="1924"/>
                      </a:cubicBezTo>
                      <a:lnTo>
                        <a:pt x="3214" y="22874"/>
                      </a:lnTo>
                      <a:cubicBezTo>
                        <a:pt x="3214" y="22874"/>
                        <a:pt x="14357" y="20011"/>
                        <a:pt x="14365" y="19642"/>
                      </a:cubicBezTo>
                      <a:cubicBezTo>
                        <a:pt x="14369" y="19428"/>
                        <a:pt x="12985" y="16659"/>
                        <a:pt x="11742" y="14177"/>
                      </a:cubicBezTo>
                      <a:cubicBezTo>
                        <a:pt x="10659" y="12011"/>
                        <a:pt x="10245" y="9573"/>
                        <a:pt x="10552" y="7170"/>
                      </a:cubicBezTo>
                      <a:lnTo>
                        <a:pt x="11337" y="1010"/>
                      </a:lnTo>
                      <a:cubicBezTo>
                        <a:pt x="10643" y="501"/>
                        <a:pt x="7966" y="0"/>
                        <a:pt x="5772" y="0"/>
                      </a:cubicBez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a:off x="2381800" y="1755150"/>
                  <a:ext cx="402525" cy="496650"/>
                </a:xfrm>
                <a:custGeom>
                  <a:avLst/>
                  <a:gdLst/>
                  <a:ahLst/>
                  <a:cxnLst/>
                  <a:rect l="l" t="t" r="r" b="b"/>
                  <a:pathLst>
                    <a:path w="16101" h="19866" extrusionOk="0">
                      <a:moveTo>
                        <a:pt x="499" y="1"/>
                      </a:moveTo>
                      <a:lnTo>
                        <a:pt x="0" y="3437"/>
                      </a:lnTo>
                      <a:cubicBezTo>
                        <a:pt x="0" y="3437"/>
                        <a:pt x="4966" y="4047"/>
                        <a:pt x="8934" y="7748"/>
                      </a:cubicBezTo>
                      <a:cubicBezTo>
                        <a:pt x="12562" y="11129"/>
                        <a:pt x="11634" y="19866"/>
                        <a:pt x="11634" y="19866"/>
                      </a:cubicBezTo>
                      <a:lnTo>
                        <a:pt x="14694" y="19479"/>
                      </a:lnTo>
                      <a:cubicBezTo>
                        <a:pt x="14694" y="19479"/>
                        <a:pt x="16100" y="13208"/>
                        <a:pt x="12015" y="7077"/>
                      </a:cubicBezTo>
                      <a:cubicBezTo>
                        <a:pt x="8312" y="1516"/>
                        <a:pt x="499" y="1"/>
                        <a:pt x="499" y="1"/>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a:off x="2461225" y="2191600"/>
                  <a:ext cx="45275" cy="40825"/>
                </a:xfrm>
                <a:custGeom>
                  <a:avLst/>
                  <a:gdLst/>
                  <a:ahLst/>
                  <a:cxnLst/>
                  <a:rect l="l" t="t" r="r" b="b"/>
                  <a:pathLst>
                    <a:path w="1811" h="1633" extrusionOk="0">
                      <a:moveTo>
                        <a:pt x="0" y="1"/>
                      </a:moveTo>
                      <a:lnTo>
                        <a:pt x="492" y="1542"/>
                      </a:lnTo>
                      <a:cubicBezTo>
                        <a:pt x="680" y="1586"/>
                        <a:pt x="873" y="1632"/>
                        <a:pt x="1064" y="1632"/>
                      </a:cubicBezTo>
                      <a:cubicBezTo>
                        <a:pt x="1130" y="1632"/>
                        <a:pt x="1195" y="1627"/>
                        <a:pt x="1260" y="1614"/>
                      </a:cubicBezTo>
                      <a:cubicBezTo>
                        <a:pt x="1514" y="1563"/>
                        <a:pt x="1759" y="1372"/>
                        <a:pt x="1788" y="1111"/>
                      </a:cubicBezTo>
                      <a:cubicBezTo>
                        <a:pt x="1811" y="900"/>
                        <a:pt x="1686" y="694"/>
                        <a:pt x="1519" y="566"/>
                      </a:cubicBezTo>
                      <a:cubicBezTo>
                        <a:pt x="1352" y="437"/>
                        <a:pt x="1148" y="371"/>
                        <a:pt x="947" y="305"/>
                      </a:cubicBezTo>
                      <a:lnTo>
                        <a:pt x="0" y="1"/>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1915375" y="2231900"/>
                  <a:ext cx="593100" cy="877025"/>
                </a:xfrm>
                <a:custGeom>
                  <a:avLst/>
                  <a:gdLst/>
                  <a:ahLst/>
                  <a:cxnLst/>
                  <a:rect l="l" t="t" r="r" b="b"/>
                  <a:pathLst>
                    <a:path w="23724" h="35081" extrusionOk="0">
                      <a:moveTo>
                        <a:pt x="23093" y="1"/>
                      </a:moveTo>
                      <a:lnTo>
                        <a:pt x="16601" y="2005"/>
                      </a:lnTo>
                      <a:cubicBezTo>
                        <a:pt x="16601" y="2005"/>
                        <a:pt x="1" y="13542"/>
                        <a:pt x="4568" y="20072"/>
                      </a:cubicBezTo>
                      <a:cubicBezTo>
                        <a:pt x="9134" y="26602"/>
                        <a:pt x="20453" y="35081"/>
                        <a:pt x="20453" y="35081"/>
                      </a:cubicBezTo>
                      <a:lnTo>
                        <a:pt x="23097" y="33380"/>
                      </a:lnTo>
                      <a:cubicBezTo>
                        <a:pt x="23097" y="33380"/>
                        <a:pt x="11624" y="21848"/>
                        <a:pt x="9417" y="18003"/>
                      </a:cubicBezTo>
                      <a:cubicBezTo>
                        <a:pt x="7084" y="13938"/>
                        <a:pt x="23723" y="3197"/>
                        <a:pt x="23723" y="3197"/>
                      </a:cubicBezTo>
                      <a:lnTo>
                        <a:pt x="23093" y="1"/>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a:off x="2074625" y="1430475"/>
                  <a:ext cx="261250" cy="255575"/>
                </a:xfrm>
                <a:custGeom>
                  <a:avLst/>
                  <a:gdLst/>
                  <a:ahLst/>
                  <a:cxnLst/>
                  <a:rect l="l" t="t" r="r" b="b"/>
                  <a:pathLst>
                    <a:path w="10450" h="10223" extrusionOk="0">
                      <a:moveTo>
                        <a:pt x="2272" y="0"/>
                      </a:moveTo>
                      <a:cubicBezTo>
                        <a:pt x="1838" y="0"/>
                        <a:pt x="1407" y="105"/>
                        <a:pt x="1037" y="331"/>
                      </a:cubicBezTo>
                      <a:cubicBezTo>
                        <a:pt x="413" y="712"/>
                        <a:pt x="0" y="1461"/>
                        <a:pt x="99" y="2192"/>
                      </a:cubicBezTo>
                      <a:cubicBezTo>
                        <a:pt x="174" y="2746"/>
                        <a:pt x="516" y="3224"/>
                        <a:pt x="889" y="3635"/>
                      </a:cubicBezTo>
                      <a:cubicBezTo>
                        <a:pt x="1109" y="3877"/>
                        <a:pt x="1349" y="4110"/>
                        <a:pt x="1644" y="4249"/>
                      </a:cubicBezTo>
                      <a:cubicBezTo>
                        <a:pt x="1806" y="4326"/>
                        <a:pt x="1986" y="4371"/>
                        <a:pt x="2164" y="4371"/>
                      </a:cubicBezTo>
                      <a:cubicBezTo>
                        <a:pt x="2311" y="4371"/>
                        <a:pt x="2455" y="4341"/>
                        <a:pt x="2585" y="4273"/>
                      </a:cubicBezTo>
                      <a:lnTo>
                        <a:pt x="8076" y="10190"/>
                      </a:lnTo>
                      <a:cubicBezTo>
                        <a:pt x="8171" y="10212"/>
                        <a:pt x="8266" y="10223"/>
                        <a:pt x="8361" y="10223"/>
                      </a:cubicBezTo>
                      <a:cubicBezTo>
                        <a:pt x="8917" y="10223"/>
                        <a:pt x="9459" y="9860"/>
                        <a:pt x="9773" y="9380"/>
                      </a:cubicBezTo>
                      <a:cubicBezTo>
                        <a:pt x="10141" y="8818"/>
                        <a:pt x="10257" y="8128"/>
                        <a:pt x="10326" y="7458"/>
                      </a:cubicBezTo>
                      <a:cubicBezTo>
                        <a:pt x="10430" y="6444"/>
                        <a:pt x="10449" y="5419"/>
                        <a:pt x="10334" y="4406"/>
                      </a:cubicBezTo>
                      <a:cubicBezTo>
                        <a:pt x="10246" y="3623"/>
                        <a:pt x="10061" y="2812"/>
                        <a:pt x="9548" y="2218"/>
                      </a:cubicBezTo>
                      <a:cubicBezTo>
                        <a:pt x="9201" y="1815"/>
                        <a:pt x="8667" y="1550"/>
                        <a:pt x="8152" y="1550"/>
                      </a:cubicBezTo>
                      <a:cubicBezTo>
                        <a:pt x="7907" y="1550"/>
                        <a:pt x="7667" y="1610"/>
                        <a:pt x="7453" y="1744"/>
                      </a:cubicBezTo>
                      <a:cubicBezTo>
                        <a:pt x="7251" y="1264"/>
                        <a:pt x="6789" y="908"/>
                        <a:pt x="6279" y="838"/>
                      </a:cubicBezTo>
                      <a:cubicBezTo>
                        <a:pt x="6218" y="829"/>
                        <a:pt x="6156" y="825"/>
                        <a:pt x="6093" y="825"/>
                      </a:cubicBezTo>
                      <a:cubicBezTo>
                        <a:pt x="5642" y="825"/>
                        <a:pt x="5192" y="1039"/>
                        <a:pt x="4911" y="1398"/>
                      </a:cubicBezTo>
                      <a:cubicBezTo>
                        <a:pt x="4437" y="839"/>
                        <a:pt x="3840" y="369"/>
                        <a:pt x="3147" y="141"/>
                      </a:cubicBezTo>
                      <a:cubicBezTo>
                        <a:pt x="2866" y="49"/>
                        <a:pt x="2568" y="0"/>
                        <a:pt x="2272" y="0"/>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a:off x="2137300" y="1524525"/>
                  <a:ext cx="166925" cy="254350"/>
                </a:xfrm>
                <a:custGeom>
                  <a:avLst/>
                  <a:gdLst/>
                  <a:ahLst/>
                  <a:cxnLst/>
                  <a:rect l="l" t="t" r="r" b="b"/>
                  <a:pathLst>
                    <a:path w="6677" h="10174" extrusionOk="0">
                      <a:moveTo>
                        <a:pt x="2039" y="0"/>
                      </a:moveTo>
                      <a:cubicBezTo>
                        <a:pt x="1239" y="0"/>
                        <a:pt x="0" y="404"/>
                        <a:pt x="0" y="404"/>
                      </a:cubicBezTo>
                      <a:cubicBezTo>
                        <a:pt x="6" y="576"/>
                        <a:pt x="358" y="4986"/>
                        <a:pt x="358" y="4986"/>
                      </a:cubicBezTo>
                      <a:cubicBezTo>
                        <a:pt x="358" y="4986"/>
                        <a:pt x="378" y="7540"/>
                        <a:pt x="1166" y="7540"/>
                      </a:cubicBezTo>
                      <a:cubicBezTo>
                        <a:pt x="1188" y="7540"/>
                        <a:pt x="1210" y="7538"/>
                        <a:pt x="1233" y="7534"/>
                      </a:cubicBezTo>
                      <a:lnTo>
                        <a:pt x="3019" y="7445"/>
                      </a:lnTo>
                      <a:lnTo>
                        <a:pt x="3019" y="9716"/>
                      </a:lnTo>
                      <a:cubicBezTo>
                        <a:pt x="3376" y="10019"/>
                        <a:pt x="3747" y="10173"/>
                        <a:pt x="4132" y="10173"/>
                      </a:cubicBezTo>
                      <a:cubicBezTo>
                        <a:pt x="4631" y="10173"/>
                        <a:pt x="5154" y="9915"/>
                        <a:pt x="5701" y="9387"/>
                      </a:cubicBezTo>
                      <a:lnTo>
                        <a:pt x="5354" y="4568"/>
                      </a:lnTo>
                      <a:cubicBezTo>
                        <a:pt x="5354" y="4568"/>
                        <a:pt x="6677" y="4050"/>
                        <a:pt x="6514" y="3034"/>
                      </a:cubicBezTo>
                      <a:cubicBezTo>
                        <a:pt x="6425" y="2484"/>
                        <a:pt x="5966" y="2339"/>
                        <a:pt x="5507" y="2339"/>
                      </a:cubicBezTo>
                      <a:cubicBezTo>
                        <a:pt x="4996" y="2339"/>
                        <a:pt x="4485" y="2519"/>
                        <a:pt x="4485" y="2519"/>
                      </a:cubicBezTo>
                      <a:cubicBezTo>
                        <a:pt x="4485" y="2519"/>
                        <a:pt x="4263" y="1450"/>
                        <a:pt x="3984" y="1450"/>
                      </a:cubicBezTo>
                      <a:cubicBezTo>
                        <a:pt x="3974" y="1450"/>
                        <a:pt x="3963" y="1452"/>
                        <a:pt x="3952" y="1455"/>
                      </a:cubicBezTo>
                      <a:cubicBezTo>
                        <a:pt x="3782" y="1507"/>
                        <a:pt x="3636" y="1530"/>
                        <a:pt x="3511" y="1530"/>
                      </a:cubicBezTo>
                      <a:cubicBezTo>
                        <a:pt x="2812" y="1530"/>
                        <a:pt x="2736" y="818"/>
                        <a:pt x="2703" y="339"/>
                      </a:cubicBezTo>
                      <a:cubicBezTo>
                        <a:pt x="2686" y="87"/>
                        <a:pt x="2410" y="0"/>
                        <a:pt x="2039" y="0"/>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2115200" y="1545875"/>
                  <a:ext cx="36300" cy="102050"/>
                </a:xfrm>
                <a:custGeom>
                  <a:avLst/>
                  <a:gdLst/>
                  <a:ahLst/>
                  <a:cxnLst/>
                  <a:rect l="l" t="t" r="r" b="b"/>
                  <a:pathLst>
                    <a:path w="1452" h="4082" extrusionOk="0">
                      <a:moveTo>
                        <a:pt x="1052" y="1"/>
                      </a:moveTo>
                      <a:lnTo>
                        <a:pt x="917" y="160"/>
                      </a:lnTo>
                      <a:cubicBezTo>
                        <a:pt x="972" y="931"/>
                        <a:pt x="1028" y="1703"/>
                        <a:pt x="1083" y="2475"/>
                      </a:cubicBezTo>
                      <a:cubicBezTo>
                        <a:pt x="1095" y="2643"/>
                        <a:pt x="1106" y="2822"/>
                        <a:pt x="1030" y="2972"/>
                      </a:cubicBezTo>
                      <a:cubicBezTo>
                        <a:pt x="936" y="3153"/>
                        <a:pt x="734" y="3253"/>
                        <a:pt x="535" y="3286"/>
                      </a:cubicBezTo>
                      <a:cubicBezTo>
                        <a:pt x="420" y="3305"/>
                        <a:pt x="300" y="3308"/>
                        <a:pt x="195" y="3356"/>
                      </a:cubicBezTo>
                      <a:cubicBezTo>
                        <a:pt x="89" y="3404"/>
                        <a:pt x="0" y="3517"/>
                        <a:pt x="26" y="3632"/>
                      </a:cubicBezTo>
                      <a:cubicBezTo>
                        <a:pt x="47" y="3728"/>
                        <a:pt x="140" y="3789"/>
                        <a:pt x="228" y="3833"/>
                      </a:cubicBezTo>
                      <a:cubicBezTo>
                        <a:pt x="509" y="3977"/>
                        <a:pt x="817" y="4062"/>
                        <a:pt x="1134" y="4081"/>
                      </a:cubicBezTo>
                      <a:lnTo>
                        <a:pt x="1452" y="4081"/>
                      </a:lnTo>
                      <a:lnTo>
                        <a:pt x="1052" y="1"/>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a:off x="2277450" y="1726300"/>
                  <a:ext cx="356800" cy="560950"/>
                </a:xfrm>
                <a:custGeom>
                  <a:avLst/>
                  <a:gdLst/>
                  <a:ahLst/>
                  <a:cxnLst/>
                  <a:rect l="l" t="t" r="r" b="b"/>
                  <a:pathLst>
                    <a:path w="14272" h="22438" extrusionOk="0">
                      <a:moveTo>
                        <a:pt x="0" y="0"/>
                      </a:moveTo>
                      <a:lnTo>
                        <a:pt x="95" y="1316"/>
                      </a:lnTo>
                      <a:cubicBezTo>
                        <a:pt x="95" y="1316"/>
                        <a:pt x="6577" y="15930"/>
                        <a:pt x="7029" y="16845"/>
                      </a:cubicBezTo>
                      <a:cubicBezTo>
                        <a:pt x="7480" y="17759"/>
                        <a:pt x="9047" y="22437"/>
                        <a:pt x="9047" y="22437"/>
                      </a:cubicBezTo>
                      <a:lnTo>
                        <a:pt x="14272" y="22437"/>
                      </a:lnTo>
                      <a:cubicBezTo>
                        <a:pt x="14272" y="22437"/>
                        <a:pt x="5812" y="13814"/>
                        <a:pt x="5490" y="11232"/>
                      </a:cubicBezTo>
                      <a:cubicBezTo>
                        <a:pt x="5168" y="8649"/>
                        <a:pt x="5583" y="1593"/>
                        <a:pt x="5583" y="1593"/>
                      </a:cubicBezTo>
                      <a:cubicBezTo>
                        <a:pt x="5583" y="1593"/>
                        <a:pt x="5367" y="1145"/>
                        <a:pt x="2916" y="808"/>
                      </a:cubicBezTo>
                      <a:cubicBezTo>
                        <a:pt x="838" y="521"/>
                        <a:pt x="333" y="0"/>
                        <a:pt x="333" y="0"/>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2127425" y="1749850"/>
                  <a:ext cx="85350" cy="329575"/>
                </a:xfrm>
                <a:custGeom>
                  <a:avLst/>
                  <a:gdLst/>
                  <a:ahLst/>
                  <a:cxnLst/>
                  <a:rect l="l" t="t" r="r" b="b"/>
                  <a:pathLst>
                    <a:path w="3414" h="13183" extrusionOk="0">
                      <a:moveTo>
                        <a:pt x="3414" y="0"/>
                      </a:moveTo>
                      <a:lnTo>
                        <a:pt x="3414" y="0"/>
                      </a:lnTo>
                      <a:cubicBezTo>
                        <a:pt x="2205" y="344"/>
                        <a:pt x="885" y="995"/>
                        <a:pt x="1" y="1687"/>
                      </a:cubicBezTo>
                      <a:cubicBezTo>
                        <a:pt x="1" y="1687"/>
                        <a:pt x="2027" y="13183"/>
                        <a:pt x="2031" y="13183"/>
                      </a:cubicBezTo>
                      <a:cubicBezTo>
                        <a:pt x="2031" y="13183"/>
                        <a:pt x="2031" y="13182"/>
                        <a:pt x="2031" y="13181"/>
                      </a:cubicBezTo>
                      <a:cubicBezTo>
                        <a:pt x="2000" y="12994"/>
                        <a:pt x="885" y="5714"/>
                        <a:pt x="1300" y="3791"/>
                      </a:cubicBezTo>
                      <a:cubicBezTo>
                        <a:pt x="1715" y="1868"/>
                        <a:pt x="3413" y="0"/>
                        <a:pt x="3414" y="0"/>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2436800" y="2111625"/>
                  <a:ext cx="146675" cy="175625"/>
                </a:xfrm>
                <a:custGeom>
                  <a:avLst/>
                  <a:gdLst/>
                  <a:ahLst/>
                  <a:cxnLst/>
                  <a:rect l="l" t="t" r="r" b="b"/>
                  <a:pathLst>
                    <a:path w="5867" h="7025" extrusionOk="0">
                      <a:moveTo>
                        <a:pt x="0" y="1"/>
                      </a:moveTo>
                      <a:lnTo>
                        <a:pt x="2673" y="7024"/>
                      </a:lnTo>
                      <a:lnTo>
                        <a:pt x="5867" y="7024"/>
                      </a:lnTo>
                      <a:lnTo>
                        <a:pt x="0" y="1"/>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2356500" y="1842625"/>
                  <a:ext cx="57725" cy="43250"/>
                </a:xfrm>
                <a:custGeom>
                  <a:avLst/>
                  <a:gdLst/>
                  <a:ahLst/>
                  <a:cxnLst/>
                  <a:rect l="l" t="t" r="r" b="b"/>
                  <a:pathLst>
                    <a:path w="2309" h="1730" extrusionOk="0">
                      <a:moveTo>
                        <a:pt x="988" y="1"/>
                      </a:moveTo>
                      <a:cubicBezTo>
                        <a:pt x="657" y="1"/>
                        <a:pt x="327" y="33"/>
                        <a:pt x="1" y="97"/>
                      </a:cubicBezTo>
                      <a:lnTo>
                        <a:pt x="2232" y="1729"/>
                      </a:lnTo>
                      <a:lnTo>
                        <a:pt x="2309" y="350"/>
                      </a:lnTo>
                      <a:lnTo>
                        <a:pt x="2270" y="164"/>
                      </a:lnTo>
                      <a:cubicBezTo>
                        <a:pt x="1850" y="55"/>
                        <a:pt x="1419" y="1"/>
                        <a:pt x="988" y="1"/>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1756625" y="1842625"/>
                  <a:ext cx="387375" cy="126950"/>
                </a:xfrm>
                <a:custGeom>
                  <a:avLst/>
                  <a:gdLst/>
                  <a:ahLst/>
                  <a:cxnLst/>
                  <a:rect l="l" t="t" r="r" b="b"/>
                  <a:pathLst>
                    <a:path w="15495" h="5078" extrusionOk="0">
                      <a:moveTo>
                        <a:pt x="15410" y="1"/>
                      </a:moveTo>
                      <a:lnTo>
                        <a:pt x="15411" y="22"/>
                      </a:lnTo>
                      <a:lnTo>
                        <a:pt x="15411" y="22"/>
                      </a:lnTo>
                      <a:cubicBezTo>
                        <a:pt x="15414" y="7"/>
                        <a:pt x="15410" y="1"/>
                        <a:pt x="15410" y="1"/>
                      </a:cubicBezTo>
                      <a:close/>
                      <a:moveTo>
                        <a:pt x="15411" y="22"/>
                      </a:moveTo>
                      <a:lnTo>
                        <a:pt x="15411" y="22"/>
                      </a:lnTo>
                      <a:cubicBezTo>
                        <a:pt x="15388" y="130"/>
                        <a:pt x="14995" y="699"/>
                        <a:pt x="10123" y="2881"/>
                      </a:cubicBezTo>
                      <a:cubicBezTo>
                        <a:pt x="7385" y="4107"/>
                        <a:pt x="4889" y="4418"/>
                        <a:pt x="3061" y="4418"/>
                      </a:cubicBezTo>
                      <a:cubicBezTo>
                        <a:pt x="1176" y="4418"/>
                        <a:pt x="1" y="4087"/>
                        <a:pt x="0" y="4087"/>
                      </a:cubicBezTo>
                      <a:lnTo>
                        <a:pt x="0" y="4087"/>
                      </a:lnTo>
                      <a:cubicBezTo>
                        <a:pt x="591" y="4801"/>
                        <a:pt x="1690" y="5078"/>
                        <a:pt x="3043" y="5078"/>
                      </a:cubicBezTo>
                      <a:cubicBezTo>
                        <a:pt x="7743" y="5078"/>
                        <a:pt x="15495" y="1729"/>
                        <a:pt x="15495" y="1729"/>
                      </a:cubicBezTo>
                      <a:lnTo>
                        <a:pt x="15411" y="22"/>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2223175" y="1778875"/>
                  <a:ext cx="26600" cy="43225"/>
                </a:xfrm>
                <a:custGeom>
                  <a:avLst/>
                  <a:gdLst/>
                  <a:ahLst/>
                  <a:cxnLst/>
                  <a:rect l="l" t="t" r="r" b="b"/>
                  <a:pathLst>
                    <a:path w="1064" h="1729" extrusionOk="0">
                      <a:moveTo>
                        <a:pt x="258" y="0"/>
                      </a:moveTo>
                      <a:lnTo>
                        <a:pt x="0" y="1039"/>
                      </a:lnTo>
                      <a:lnTo>
                        <a:pt x="551" y="1728"/>
                      </a:lnTo>
                      <a:lnTo>
                        <a:pt x="917" y="1728"/>
                      </a:lnTo>
                      <a:lnTo>
                        <a:pt x="1064" y="864"/>
                      </a:lnTo>
                      <a:lnTo>
                        <a:pt x="5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2211200" y="1818375"/>
                  <a:ext cx="373175" cy="232750"/>
                </a:xfrm>
                <a:custGeom>
                  <a:avLst/>
                  <a:gdLst/>
                  <a:ahLst/>
                  <a:cxnLst/>
                  <a:rect l="l" t="t" r="r" b="b"/>
                  <a:pathLst>
                    <a:path w="14927" h="9310" extrusionOk="0">
                      <a:moveTo>
                        <a:pt x="1182" y="0"/>
                      </a:moveTo>
                      <a:lnTo>
                        <a:pt x="1041" y="484"/>
                      </a:lnTo>
                      <a:cubicBezTo>
                        <a:pt x="327" y="1995"/>
                        <a:pt x="1" y="3734"/>
                        <a:pt x="374" y="5367"/>
                      </a:cubicBezTo>
                      <a:cubicBezTo>
                        <a:pt x="746" y="6998"/>
                        <a:pt x="1884" y="8486"/>
                        <a:pt x="3444" y="9041"/>
                      </a:cubicBezTo>
                      <a:cubicBezTo>
                        <a:pt x="3981" y="9232"/>
                        <a:pt x="4541" y="9309"/>
                        <a:pt x="5107" y="9309"/>
                      </a:cubicBezTo>
                      <a:cubicBezTo>
                        <a:pt x="5980" y="9309"/>
                        <a:pt x="6870" y="9126"/>
                        <a:pt x="7719" y="8898"/>
                      </a:cubicBezTo>
                      <a:cubicBezTo>
                        <a:pt x="9208" y="8496"/>
                        <a:pt x="10658" y="7960"/>
                        <a:pt x="12049" y="7298"/>
                      </a:cubicBezTo>
                      <a:cubicBezTo>
                        <a:pt x="12802" y="6940"/>
                        <a:pt x="14023" y="6399"/>
                        <a:pt x="14593" y="5787"/>
                      </a:cubicBezTo>
                      <a:cubicBezTo>
                        <a:pt x="14593" y="5787"/>
                        <a:pt x="14764" y="4457"/>
                        <a:pt x="14926" y="3630"/>
                      </a:cubicBezTo>
                      <a:cubicBezTo>
                        <a:pt x="14690" y="3611"/>
                        <a:pt x="14445" y="3604"/>
                        <a:pt x="14201" y="3604"/>
                      </a:cubicBezTo>
                      <a:cubicBezTo>
                        <a:pt x="13002" y="3604"/>
                        <a:pt x="11831" y="3790"/>
                        <a:pt x="11831" y="3790"/>
                      </a:cubicBezTo>
                      <a:cubicBezTo>
                        <a:pt x="10561" y="4395"/>
                        <a:pt x="8370" y="5952"/>
                        <a:pt x="7009" y="6300"/>
                      </a:cubicBezTo>
                      <a:cubicBezTo>
                        <a:pt x="6521" y="6425"/>
                        <a:pt x="6008" y="6496"/>
                        <a:pt x="5500" y="6496"/>
                      </a:cubicBezTo>
                      <a:cubicBezTo>
                        <a:pt x="4590" y="6496"/>
                        <a:pt x="3694" y="6269"/>
                        <a:pt x="2978" y="5715"/>
                      </a:cubicBezTo>
                      <a:cubicBezTo>
                        <a:pt x="2164" y="5086"/>
                        <a:pt x="1670" y="4104"/>
                        <a:pt x="1433" y="3095"/>
                      </a:cubicBezTo>
                      <a:cubicBezTo>
                        <a:pt x="1196" y="2085"/>
                        <a:pt x="1188" y="1038"/>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2214350" y="1803225"/>
                  <a:ext cx="373125" cy="232750"/>
                </a:xfrm>
                <a:custGeom>
                  <a:avLst/>
                  <a:gdLst/>
                  <a:ahLst/>
                  <a:cxnLst/>
                  <a:rect l="l" t="t" r="r" b="b"/>
                  <a:pathLst>
                    <a:path w="14925" h="9310" extrusionOk="0">
                      <a:moveTo>
                        <a:pt x="1181" y="1"/>
                      </a:moveTo>
                      <a:lnTo>
                        <a:pt x="1041" y="484"/>
                      </a:lnTo>
                      <a:cubicBezTo>
                        <a:pt x="326" y="1995"/>
                        <a:pt x="1" y="3736"/>
                        <a:pt x="372" y="5367"/>
                      </a:cubicBezTo>
                      <a:cubicBezTo>
                        <a:pt x="745" y="6998"/>
                        <a:pt x="1883" y="8486"/>
                        <a:pt x="3444" y="9042"/>
                      </a:cubicBezTo>
                      <a:cubicBezTo>
                        <a:pt x="3981" y="9232"/>
                        <a:pt x="4541" y="9309"/>
                        <a:pt x="5107" y="9309"/>
                      </a:cubicBezTo>
                      <a:cubicBezTo>
                        <a:pt x="5981" y="9309"/>
                        <a:pt x="6870" y="9126"/>
                        <a:pt x="7719" y="8898"/>
                      </a:cubicBezTo>
                      <a:cubicBezTo>
                        <a:pt x="9208" y="8496"/>
                        <a:pt x="10657" y="7960"/>
                        <a:pt x="12049" y="7298"/>
                      </a:cubicBezTo>
                      <a:cubicBezTo>
                        <a:pt x="12800" y="6940"/>
                        <a:pt x="14022" y="6399"/>
                        <a:pt x="14593" y="5788"/>
                      </a:cubicBezTo>
                      <a:cubicBezTo>
                        <a:pt x="14593" y="5788"/>
                        <a:pt x="14765" y="4457"/>
                        <a:pt x="14925" y="3630"/>
                      </a:cubicBezTo>
                      <a:cubicBezTo>
                        <a:pt x="14690" y="3612"/>
                        <a:pt x="14446" y="3604"/>
                        <a:pt x="14204" y="3604"/>
                      </a:cubicBezTo>
                      <a:cubicBezTo>
                        <a:pt x="13004" y="3604"/>
                        <a:pt x="11831" y="3792"/>
                        <a:pt x="11831" y="3792"/>
                      </a:cubicBezTo>
                      <a:cubicBezTo>
                        <a:pt x="10559" y="4395"/>
                        <a:pt x="8370" y="5952"/>
                        <a:pt x="7009" y="6300"/>
                      </a:cubicBezTo>
                      <a:cubicBezTo>
                        <a:pt x="6520" y="6425"/>
                        <a:pt x="6007" y="6496"/>
                        <a:pt x="5499" y="6496"/>
                      </a:cubicBezTo>
                      <a:cubicBezTo>
                        <a:pt x="4589" y="6496"/>
                        <a:pt x="3694" y="6269"/>
                        <a:pt x="2978" y="5716"/>
                      </a:cubicBezTo>
                      <a:cubicBezTo>
                        <a:pt x="2164" y="5087"/>
                        <a:pt x="1670" y="4106"/>
                        <a:pt x="1433" y="3096"/>
                      </a:cubicBezTo>
                      <a:cubicBezTo>
                        <a:pt x="1195" y="2087"/>
                        <a:pt x="1188" y="1038"/>
                        <a:pt x="1181" y="1"/>
                      </a:cubicBezTo>
                      <a:close/>
                    </a:path>
                  </a:pathLst>
                </a:custGeom>
                <a:solidFill>
                  <a:srgbClr val="9E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1569275" y="1663600"/>
                  <a:ext cx="68750" cy="48025"/>
                </a:xfrm>
                <a:custGeom>
                  <a:avLst/>
                  <a:gdLst/>
                  <a:ahLst/>
                  <a:cxnLst/>
                  <a:rect l="l" t="t" r="r" b="b"/>
                  <a:pathLst>
                    <a:path w="2750" h="1921" extrusionOk="0">
                      <a:moveTo>
                        <a:pt x="2463" y="0"/>
                      </a:moveTo>
                      <a:lnTo>
                        <a:pt x="1679" y="289"/>
                      </a:lnTo>
                      <a:lnTo>
                        <a:pt x="1838" y="1006"/>
                      </a:lnTo>
                      <a:lnTo>
                        <a:pt x="1428" y="492"/>
                      </a:lnTo>
                      <a:lnTo>
                        <a:pt x="1" y="1301"/>
                      </a:lnTo>
                      <a:lnTo>
                        <a:pt x="346" y="1920"/>
                      </a:lnTo>
                      <a:lnTo>
                        <a:pt x="2749" y="492"/>
                      </a:lnTo>
                      <a:lnTo>
                        <a:pt x="2463"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2667925" y="2242125"/>
                  <a:ext cx="81225" cy="28425"/>
                </a:xfrm>
                <a:custGeom>
                  <a:avLst/>
                  <a:gdLst/>
                  <a:ahLst/>
                  <a:cxnLst/>
                  <a:rect l="l" t="t" r="r" b="b"/>
                  <a:pathLst>
                    <a:path w="3249" h="1137" extrusionOk="0">
                      <a:moveTo>
                        <a:pt x="3249" y="0"/>
                      </a:moveTo>
                      <a:lnTo>
                        <a:pt x="189" y="387"/>
                      </a:lnTo>
                      <a:lnTo>
                        <a:pt x="0" y="1137"/>
                      </a:lnTo>
                      <a:lnTo>
                        <a:pt x="1770" y="761"/>
                      </a:lnTo>
                      <a:lnTo>
                        <a:pt x="2208" y="132"/>
                      </a:lnTo>
                      <a:lnTo>
                        <a:pt x="2208" y="634"/>
                      </a:lnTo>
                      <a:lnTo>
                        <a:pt x="2927" y="634"/>
                      </a:lnTo>
                      <a:lnTo>
                        <a:pt x="3249"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a:off x="2723875" y="3279450"/>
                  <a:ext cx="47725" cy="41800"/>
                </a:xfrm>
                <a:custGeom>
                  <a:avLst/>
                  <a:gdLst/>
                  <a:ahLst/>
                  <a:cxnLst/>
                  <a:rect l="l" t="t" r="r" b="b"/>
                  <a:pathLst>
                    <a:path w="1909" h="1672" extrusionOk="0">
                      <a:moveTo>
                        <a:pt x="1262" y="1"/>
                      </a:moveTo>
                      <a:lnTo>
                        <a:pt x="1" y="812"/>
                      </a:lnTo>
                      <a:lnTo>
                        <a:pt x="604" y="1671"/>
                      </a:lnTo>
                      <a:lnTo>
                        <a:pt x="1909" y="812"/>
                      </a:lnTo>
                      <a:lnTo>
                        <a:pt x="1262" y="1"/>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a:off x="2634350" y="3299750"/>
                  <a:ext cx="163875" cy="55175"/>
                </a:xfrm>
                <a:custGeom>
                  <a:avLst/>
                  <a:gdLst/>
                  <a:ahLst/>
                  <a:cxnLst/>
                  <a:rect l="l" t="t" r="r" b="b"/>
                  <a:pathLst>
                    <a:path w="6555" h="2207" extrusionOk="0">
                      <a:moveTo>
                        <a:pt x="5490" y="0"/>
                      </a:moveTo>
                      <a:lnTo>
                        <a:pt x="5448" y="27"/>
                      </a:lnTo>
                      <a:lnTo>
                        <a:pt x="4185" y="859"/>
                      </a:lnTo>
                      <a:cubicBezTo>
                        <a:pt x="4185" y="859"/>
                        <a:pt x="3925" y="1377"/>
                        <a:pt x="2567" y="1377"/>
                      </a:cubicBezTo>
                      <a:cubicBezTo>
                        <a:pt x="2505" y="1377"/>
                        <a:pt x="2440" y="1376"/>
                        <a:pt x="2373" y="1373"/>
                      </a:cubicBezTo>
                      <a:cubicBezTo>
                        <a:pt x="2301" y="1371"/>
                        <a:pt x="2231" y="1370"/>
                        <a:pt x="2163" y="1370"/>
                      </a:cubicBezTo>
                      <a:cubicBezTo>
                        <a:pt x="453" y="1370"/>
                        <a:pt x="0" y="2088"/>
                        <a:pt x="0" y="2088"/>
                      </a:cubicBezTo>
                      <a:lnTo>
                        <a:pt x="4033" y="2207"/>
                      </a:lnTo>
                      <a:lnTo>
                        <a:pt x="5783" y="1698"/>
                      </a:lnTo>
                      <a:lnTo>
                        <a:pt x="6555" y="1131"/>
                      </a:lnTo>
                      <a:lnTo>
                        <a:pt x="5490" y="0"/>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a:off x="2156550" y="1706300"/>
                  <a:ext cx="96350" cy="60225"/>
                </a:xfrm>
                <a:custGeom>
                  <a:avLst/>
                  <a:gdLst/>
                  <a:ahLst/>
                  <a:cxnLst/>
                  <a:rect l="l" t="t" r="r" b="b"/>
                  <a:pathLst>
                    <a:path w="3854" h="2409" extrusionOk="0">
                      <a:moveTo>
                        <a:pt x="320" y="1"/>
                      </a:moveTo>
                      <a:cubicBezTo>
                        <a:pt x="134" y="1"/>
                        <a:pt x="1" y="52"/>
                        <a:pt x="127" y="203"/>
                      </a:cubicBezTo>
                      <a:cubicBezTo>
                        <a:pt x="210" y="302"/>
                        <a:pt x="451" y="336"/>
                        <a:pt x="742" y="336"/>
                      </a:cubicBezTo>
                      <a:cubicBezTo>
                        <a:pt x="1377" y="336"/>
                        <a:pt x="2250" y="174"/>
                        <a:pt x="2250" y="174"/>
                      </a:cubicBezTo>
                      <a:lnTo>
                        <a:pt x="2250" y="174"/>
                      </a:lnTo>
                      <a:lnTo>
                        <a:pt x="2205" y="2408"/>
                      </a:lnTo>
                      <a:cubicBezTo>
                        <a:pt x="2343" y="2072"/>
                        <a:pt x="2369" y="1702"/>
                        <a:pt x="2471" y="1353"/>
                      </a:cubicBezTo>
                      <a:cubicBezTo>
                        <a:pt x="2572" y="1005"/>
                        <a:pt x="2779" y="651"/>
                        <a:pt x="3120" y="539"/>
                      </a:cubicBezTo>
                      <a:cubicBezTo>
                        <a:pt x="3301" y="480"/>
                        <a:pt x="3504" y="493"/>
                        <a:pt x="3671" y="402"/>
                      </a:cubicBezTo>
                      <a:cubicBezTo>
                        <a:pt x="3770" y="347"/>
                        <a:pt x="3854" y="221"/>
                        <a:pt x="3793" y="126"/>
                      </a:cubicBezTo>
                      <a:cubicBezTo>
                        <a:pt x="3745" y="52"/>
                        <a:pt x="3643" y="45"/>
                        <a:pt x="3556" y="45"/>
                      </a:cubicBezTo>
                      <a:lnTo>
                        <a:pt x="1437" y="77"/>
                      </a:lnTo>
                      <a:cubicBezTo>
                        <a:pt x="1363" y="78"/>
                        <a:pt x="1289" y="79"/>
                        <a:pt x="1215" y="79"/>
                      </a:cubicBezTo>
                      <a:cubicBezTo>
                        <a:pt x="1005" y="79"/>
                        <a:pt x="795" y="70"/>
                        <a:pt x="589" y="29"/>
                      </a:cubicBezTo>
                      <a:cubicBezTo>
                        <a:pt x="501" y="11"/>
                        <a:pt x="405" y="1"/>
                        <a:pt x="320" y="1"/>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a:off x="2137300" y="1524525"/>
                  <a:ext cx="163175" cy="81075"/>
                </a:xfrm>
                <a:custGeom>
                  <a:avLst/>
                  <a:gdLst/>
                  <a:ahLst/>
                  <a:cxnLst/>
                  <a:rect l="l" t="t" r="r" b="b"/>
                  <a:pathLst>
                    <a:path w="6527" h="3243" extrusionOk="0">
                      <a:moveTo>
                        <a:pt x="2039" y="0"/>
                      </a:moveTo>
                      <a:cubicBezTo>
                        <a:pt x="1239" y="0"/>
                        <a:pt x="0" y="404"/>
                        <a:pt x="0" y="404"/>
                      </a:cubicBezTo>
                      <a:cubicBezTo>
                        <a:pt x="0" y="412"/>
                        <a:pt x="3" y="438"/>
                        <a:pt x="4" y="464"/>
                      </a:cubicBezTo>
                      <a:lnTo>
                        <a:pt x="2006" y="371"/>
                      </a:lnTo>
                      <a:cubicBezTo>
                        <a:pt x="2030" y="370"/>
                        <a:pt x="2055" y="368"/>
                        <a:pt x="2080" y="368"/>
                      </a:cubicBezTo>
                      <a:cubicBezTo>
                        <a:pt x="2130" y="368"/>
                        <a:pt x="2181" y="373"/>
                        <a:pt x="2228" y="393"/>
                      </a:cubicBezTo>
                      <a:cubicBezTo>
                        <a:pt x="2393" y="461"/>
                        <a:pt x="2443" y="668"/>
                        <a:pt x="2492" y="844"/>
                      </a:cubicBezTo>
                      <a:cubicBezTo>
                        <a:pt x="2558" y="1082"/>
                        <a:pt x="2665" y="1311"/>
                        <a:pt x="2832" y="1491"/>
                      </a:cubicBezTo>
                      <a:cubicBezTo>
                        <a:pt x="2999" y="1672"/>
                        <a:pt x="3231" y="1796"/>
                        <a:pt x="3475" y="1803"/>
                      </a:cubicBezTo>
                      <a:cubicBezTo>
                        <a:pt x="3484" y="1803"/>
                        <a:pt x="3492" y="1804"/>
                        <a:pt x="3501" y="1804"/>
                      </a:cubicBezTo>
                      <a:cubicBezTo>
                        <a:pt x="3558" y="1804"/>
                        <a:pt x="3617" y="1800"/>
                        <a:pt x="3676" y="1800"/>
                      </a:cubicBezTo>
                      <a:cubicBezTo>
                        <a:pt x="3776" y="1800"/>
                        <a:pt x="3872" y="1812"/>
                        <a:pt x="3945" y="1877"/>
                      </a:cubicBezTo>
                      <a:cubicBezTo>
                        <a:pt x="4079" y="1997"/>
                        <a:pt x="4044" y="2216"/>
                        <a:pt x="4105" y="2387"/>
                      </a:cubicBezTo>
                      <a:cubicBezTo>
                        <a:pt x="4178" y="2589"/>
                        <a:pt x="4389" y="2711"/>
                        <a:pt x="4599" y="2744"/>
                      </a:cubicBezTo>
                      <a:cubicBezTo>
                        <a:pt x="4660" y="2754"/>
                        <a:pt x="4721" y="2757"/>
                        <a:pt x="4783" y="2757"/>
                      </a:cubicBezTo>
                      <a:cubicBezTo>
                        <a:pt x="4933" y="2757"/>
                        <a:pt x="5084" y="2734"/>
                        <a:pt x="5234" y="2718"/>
                      </a:cubicBezTo>
                      <a:cubicBezTo>
                        <a:pt x="5328" y="2707"/>
                        <a:pt x="5425" y="2701"/>
                        <a:pt x="5522" y="2701"/>
                      </a:cubicBezTo>
                      <a:cubicBezTo>
                        <a:pt x="5754" y="2701"/>
                        <a:pt x="5985" y="2739"/>
                        <a:pt x="6183" y="2856"/>
                      </a:cubicBezTo>
                      <a:cubicBezTo>
                        <a:pt x="6331" y="2946"/>
                        <a:pt x="6447" y="3082"/>
                        <a:pt x="6512" y="3242"/>
                      </a:cubicBezTo>
                      <a:cubicBezTo>
                        <a:pt x="6515" y="3174"/>
                        <a:pt x="6526" y="3108"/>
                        <a:pt x="6514" y="3034"/>
                      </a:cubicBezTo>
                      <a:cubicBezTo>
                        <a:pt x="6425" y="2484"/>
                        <a:pt x="5966" y="2339"/>
                        <a:pt x="5507" y="2339"/>
                      </a:cubicBezTo>
                      <a:cubicBezTo>
                        <a:pt x="4996" y="2339"/>
                        <a:pt x="4485" y="2519"/>
                        <a:pt x="4485" y="2519"/>
                      </a:cubicBezTo>
                      <a:cubicBezTo>
                        <a:pt x="4485" y="2519"/>
                        <a:pt x="4263" y="1450"/>
                        <a:pt x="3986" y="1450"/>
                      </a:cubicBezTo>
                      <a:cubicBezTo>
                        <a:pt x="3975" y="1450"/>
                        <a:pt x="3964" y="1452"/>
                        <a:pt x="3953" y="1455"/>
                      </a:cubicBezTo>
                      <a:cubicBezTo>
                        <a:pt x="3784" y="1507"/>
                        <a:pt x="3637" y="1530"/>
                        <a:pt x="3511" y="1530"/>
                      </a:cubicBezTo>
                      <a:cubicBezTo>
                        <a:pt x="2812" y="1530"/>
                        <a:pt x="2736" y="818"/>
                        <a:pt x="2703" y="339"/>
                      </a:cubicBezTo>
                      <a:cubicBezTo>
                        <a:pt x="2686" y="87"/>
                        <a:pt x="2410" y="0"/>
                        <a:pt x="2039"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2441075" y="3073750"/>
                  <a:ext cx="50050" cy="38650"/>
                </a:xfrm>
                <a:custGeom>
                  <a:avLst/>
                  <a:gdLst/>
                  <a:ahLst/>
                  <a:cxnLst/>
                  <a:rect l="l" t="t" r="r" b="b"/>
                  <a:pathLst>
                    <a:path w="2002" h="1546" extrusionOk="0">
                      <a:moveTo>
                        <a:pt x="1208" y="0"/>
                      </a:moveTo>
                      <a:lnTo>
                        <a:pt x="0" y="1037"/>
                      </a:lnTo>
                      <a:lnTo>
                        <a:pt x="695" y="1545"/>
                      </a:lnTo>
                      <a:lnTo>
                        <a:pt x="2002" y="686"/>
                      </a:lnTo>
                      <a:lnTo>
                        <a:pt x="1208"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a:off x="2353850" y="3087650"/>
                  <a:ext cx="163900" cy="55200"/>
                </a:xfrm>
                <a:custGeom>
                  <a:avLst/>
                  <a:gdLst/>
                  <a:ahLst/>
                  <a:cxnLst/>
                  <a:rect l="l" t="t" r="r" b="b"/>
                  <a:pathLst>
                    <a:path w="6556" h="2208" extrusionOk="0">
                      <a:moveTo>
                        <a:pt x="5491" y="1"/>
                      </a:moveTo>
                      <a:lnTo>
                        <a:pt x="5449" y="28"/>
                      </a:lnTo>
                      <a:lnTo>
                        <a:pt x="4184" y="862"/>
                      </a:lnTo>
                      <a:cubicBezTo>
                        <a:pt x="4184" y="862"/>
                        <a:pt x="3926" y="1379"/>
                        <a:pt x="2564" y="1379"/>
                      </a:cubicBezTo>
                      <a:cubicBezTo>
                        <a:pt x="2503" y="1379"/>
                        <a:pt x="2439" y="1378"/>
                        <a:pt x="2374" y="1376"/>
                      </a:cubicBezTo>
                      <a:cubicBezTo>
                        <a:pt x="2300" y="1373"/>
                        <a:pt x="2229" y="1372"/>
                        <a:pt x="2159" y="1372"/>
                      </a:cubicBezTo>
                      <a:cubicBezTo>
                        <a:pt x="452" y="1372"/>
                        <a:pt x="1" y="2088"/>
                        <a:pt x="1" y="2088"/>
                      </a:cubicBezTo>
                      <a:lnTo>
                        <a:pt x="4032" y="2208"/>
                      </a:lnTo>
                      <a:lnTo>
                        <a:pt x="6556" y="1133"/>
                      </a:lnTo>
                      <a:lnTo>
                        <a:pt x="5491" y="1"/>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a:off x="3269775" y="2106325"/>
                  <a:ext cx="204375" cy="207725"/>
                </a:xfrm>
                <a:custGeom>
                  <a:avLst/>
                  <a:gdLst/>
                  <a:ahLst/>
                  <a:cxnLst/>
                  <a:rect l="l" t="t" r="r" b="b"/>
                  <a:pathLst>
                    <a:path w="8175" h="8309" extrusionOk="0">
                      <a:moveTo>
                        <a:pt x="4122" y="1"/>
                      </a:moveTo>
                      <a:cubicBezTo>
                        <a:pt x="2799" y="1"/>
                        <a:pt x="1479" y="479"/>
                        <a:pt x="542" y="1420"/>
                      </a:cubicBezTo>
                      <a:cubicBezTo>
                        <a:pt x="338" y="1626"/>
                        <a:pt x="148" y="1859"/>
                        <a:pt x="75" y="2141"/>
                      </a:cubicBezTo>
                      <a:cubicBezTo>
                        <a:pt x="1" y="2422"/>
                        <a:pt x="76" y="2761"/>
                        <a:pt x="315" y="2923"/>
                      </a:cubicBezTo>
                      <a:lnTo>
                        <a:pt x="5686" y="8302"/>
                      </a:lnTo>
                      <a:cubicBezTo>
                        <a:pt x="5713" y="8306"/>
                        <a:pt x="5739" y="8308"/>
                        <a:pt x="5765" y="8308"/>
                      </a:cubicBezTo>
                      <a:cubicBezTo>
                        <a:pt x="6485" y="8308"/>
                        <a:pt x="7249" y="6849"/>
                        <a:pt x="7740" y="5493"/>
                      </a:cubicBezTo>
                      <a:cubicBezTo>
                        <a:pt x="7965" y="4872"/>
                        <a:pt x="8174" y="3058"/>
                        <a:pt x="8050" y="2409"/>
                      </a:cubicBezTo>
                      <a:cubicBezTo>
                        <a:pt x="7851" y="1386"/>
                        <a:pt x="6913" y="668"/>
                        <a:pt x="5944" y="317"/>
                      </a:cubicBezTo>
                      <a:cubicBezTo>
                        <a:pt x="5362" y="106"/>
                        <a:pt x="4742" y="1"/>
                        <a:pt x="4122" y="1"/>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3807875" y="2950775"/>
                  <a:ext cx="22000" cy="28575"/>
                </a:xfrm>
                <a:custGeom>
                  <a:avLst/>
                  <a:gdLst/>
                  <a:ahLst/>
                  <a:cxnLst/>
                  <a:rect l="l" t="t" r="r" b="b"/>
                  <a:pathLst>
                    <a:path w="880" h="1143" extrusionOk="0">
                      <a:moveTo>
                        <a:pt x="661" y="0"/>
                      </a:moveTo>
                      <a:lnTo>
                        <a:pt x="687" y="60"/>
                      </a:lnTo>
                      <a:cubicBezTo>
                        <a:pt x="600" y="332"/>
                        <a:pt x="423" y="566"/>
                        <a:pt x="186" y="725"/>
                      </a:cubicBezTo>
                      <a:cubicBezTo>
                        <a:pt x="117" y="770"/>
                        <a:pt x="36" y="820"/>
                        <a:pt x="19" y="901"/>
                      </a:cubicBezTo>
                      <a:cubicBezTo>
                        <a:pt x="1" y="994"/>
                        <a:pt x="77" y="1083"/>
                        <a:pt x="164" y="1117"/>
                      </a:cubicBezTo>
                      <a:cubicBezTo>
                        <a:pt x="208" y="1135"/>
                        <a:pt x="255" y="1143"/>
                        <a:pt x="301" y="1143"/>
                      </a:cubicBezTo>
                      <a:cubicBezTo>
                        <a:pt x="428" y="1143"/>
                        <a:pt x="557" y="1086"/>
                        <a:pt x="664" y="1012"/>
                      </a:cubicBezTo>
                      <a:cubicBezTo>
                        <a:pt x="738" y="959"/>
                        <a:pt x="809" y="896"/>
                        <a:pt x="844" y="811"/>
                      </a:cubicBezTo>
                      <a:cubicBezTo>
                        <a:pt x="879" y="718"/>
                        <a:pt x="866" y="614"/>
                        <a:pt x="852" y="515"/>
                      </a:cubicBezTo>
                      <a:cubicBezTo>
                        <a:pt x="824" y="330"/>
                        <a:pt x="792" y="133"/>
                        <a:pt x="661"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3818925" y="2882700"/>
                  <a:ext cx="99400" cy="120925"/>
                </a:xfrm>
                <a:custGeom>
                  <a:avLst/>
                  <a:gdLst/>
                  <a:ahLst/>
                  <a:cxnLst/>
                  <a:rect l="l" t="t" r="r" b="b"/>
                  <a:pathLst>
                    <a:path w="3976" h="4837" extrusionOk="0">
                      <a:moveTo>
                        <a:pt x="2016" y="1"/>
                      </a:moveTo>
                      <a:lnTo>
                        <a:pt x="469" y="286"/>
                      </a:lnTo>
                      <a:cubicBezTo>
                        <a:pt x="265" y="881"/>
                        <a:pt x="0" y="2290"/>
                        <a:pt x="89" y="2915"/>
                      </a:cubicBezTo>
                      <a:cubicBezTo>
                        <a:pt x="180" y="3540"/>
                        <a:pt x="483" y="4146"/>
                        <a:pt x="984" y="4519"/>
                      </a:cubicBezTo>
                      <a:cubicBezTo>
                        <a:pt x="1247" y="4715"/>
                        <a:pt x="1577" y="4837"/>
                        <a:pt x="1899" y="4837"/>
                      </a:cubicBezTo>
                      <a:cubicBezTo>
                        <a:pt x="2094" y="4837"/>
                        <a:pt x="2287" y="4792"/>
                        <a:pt x="2458" y="4690"/>
                      </a:cubicBezTo>
                      <a:cubicBezTo>
                        <a:pt x="2526" y="4649"/>
                        <a:pt x="2600" y="4573"/>
                        <a:pt x="2573" y="4497"/>
                      </a:cubicBezTo>
                      <a:cubicBezTo>
                        <a:pt x="2547" y="4423"/>
                        <a:pt x="2452" y="4409"/>
                        <a:pt x="2375" y="4401"/>
                      </a:cubicBezTo>
                      <a:cubicBezTo>
                        <a:pt x="2060" y="4361"/>
                        <a:pt x="1770" y="4206"/>
                        <a:pt x="1563" y="3963"/>
                      </a:cubicBezTo>
                      <a:cubicBezTo>
                        <a:pt x="1512" y="3905"/>
                        <a:pt x="1465" y="3837"/>
                        <a:pt x="1456" y="3758"/>
                      </a:cubicBezTo>
                      <a:cubicBezTo>
                        <a:pt x="1445" y="3680"/>
                        <a:pt x="1482" y="3592"/>
                        <a:pt x="1554" y="3566"/>
                      </a:cubicBezTo>
                      <a:cubicBezTo>
                        <a:pt x="1570" y="3560"/>
                        <a:pt x="1585" y="3558"/>
                        <a:pt x="1601" y="3558"/>
                      </a:cubicBezTo>
                      <a:cubicBezTo>
                        <a:pt x="1698" y="3558"/>
                        <a:pt x="1782" y="3666"/>
                        <a:pt x="1845" y="3755"/>
                      </a:cubicBezTo>
                      <a:cubicBezTo>
                        <a:pt x="2105" y="4117"/>
                        <a:pt x="2514" y="4343"/>
                        <a:pt x="2958" y="4373"/>
                      </a:cubicBezTo>
                      <a:cubicBezTo>
                        <a:pt x="2974" y="4374"/>
                        <a:pt x="2990" y="4375"/>
                        <a:pt x="3006" y="4375"/>
                      </a:cubicBezTo>
                      <a:cubicBezTo>
                        <a:pt x="3064" y="4375"/>
                        <a:pt x="3123" y="4367"/>
                        <a:pt x="3175" y="4339"/>
                      </a:cubicBezTo>
                      <a:cubicBezTo>
                        <a:pt x="3239" y="4302"/>
                        <a:pt x="3287" y="4225"/>
                        <a:pt x="3266" y="4154"/>
                      </a:cubicBezTo>
                      <a:cubicBezTo>
                        <a:pt x="3239" y="4059"/>
                        <a:pt x="3127" y="4031"/>
                        <a:pt x="3035" y="4003"/>
                      </a:cubicBezTo>
                      <a:cubicBezTo>
                        <a:pt x="2713" y="3905"/>
                        <a:pt x="2459" y="3655"/>
                        <a:pt x="2354" y="3336"/>
                      </a:cubicBezTo>
                      <a:cubicBezTo>
                        <a:pt x="2321" y="3237"/>
                        <a:pt x="2330" y="3090"/>
                        <a:pt x="2432" y="3074"/>
                      </a:cubicBezTo>
                      <a:cubicBezTo>
                        <a:pt x="2437" y="3073"/>
                        <a:pt x="2443" y="3073"/>
                        <a:pt x="2448" y="3073"/>
                      </a:cubicBezTo>
                      <a:cubicBezTo>
                        <a:pt x="2528" y="3073"/>
                        <a:pt x="2581" y="3167"/>
                        <a:pt x="2619" y="3242"/>
                      </a:cubicBezTo>
                      <a:cubicBezTo>
                        <a:pt x="2806" y="3621"/>
                        <a:pt x="3188" y="3891"/>
                        <a:pt x="3602" y="3939"/>
                      </a:cubicBezTo>
                      <a:cubicBezTo>
                        <a:pt x="3624" y="3941"/>
                        <a:pt x="3646" y="3943"/>
                        <a:pt x="3668" y="3943"/>
                      </a:cubicBezTo>
                      <a:cubicBezTo>
                        <a:pt x="3767" y="3943"/>
                        <a:pt x="3869" y="3915"/>
                        <a:pt x="3908" y="3828"/>
                      </a:cubicBezTo>
                      <a:cubicBezTo>
                        <a:pt x="3944" y="3750"/>
                        <a:pt x="3911" y="3654"/>
                        <a:pt x="3853" y="3591"/>
                      </a:cubicBezTo>
                      <a:cubicBezTo>
                        <a:pt x="3795" y="3528"/>
                        <a:pt x="3719" y="3488"/>
                        <a:pt x="3647" y="3441"/>
                      </a:cubicBezTo>
                      <a:cubicBezTo>
                        <a:pt x="3382" y="3267"/>
                        <a:pt x="3187" y="3003"/>
                        <a:pt x="3099" y="2697"/>
                      </a:cubicBezTo>
                      <a:cubicBezTo>
                        <a:pt x="3087" y="2656"/>
                        <a:pt x="3083" y="2601"/>
                        <a:pt x="3120" y="2580"/>
                      </a:cubicBezTo>
                      <a:cubicBezTo>
                        <a:pt x="3128" y="2576"/>
                        <a:pt x="3136" y="2574"/>
                        <a:pt x="3144" y="2574"/>
                      </a:cubicBezTo>
                      <a:cubicBezTo>
                        <a:pt x="3185" y="2574"/>
                        <a:pt x="3221" y="2630"/>
                        <a:pt x="3240" y="2675"/>
                      </a:cubicBezTo>
                      <a:cubicBezTo>
                        <a:pt x="3331" y="2890"/>
                        <a:pt x="3502" y="3063"/>
                        <a:pt x="3717" y="3156"/>
                      </a:cubicBezTo>
                      <a:cubicBezTo>
                        <a:pt x="3753" y="3172"/>
                        <a:pt x="3794" y="3184"/>
                        <a:pt x="3832" y="3184"/>
                      </a:cubicBezTo>
                      <a:cubicBezTo>
                        <a:pt x="3859" y="3184"/>
                        <a:pt x="3884" y="3178"/>
                        <a:pt x="3907" y="3163"/>
                      </a:cubicBezTo>
                      <a:cubicBezTo>
                        <a:pt x="3974" y="3119"/>
                        <a:pt x="3975" y="3015"/>
                        <a:pt x="3934" y="2945"/>
                      </a:cubicBezTo>
                      <a:cubicBezTo>
                        <a:pt x="3894" y="2875"/>
                        <a:pt x="3823" y="2830"/>
                        <a:pt x="3760" y="2781"/>
                      </a:cubicBezTo>
                      <a:cubicBezTo>
                        <a:pt x="3513" y="2585"/>
                        <a:pt x="3350" y="2304"/>
                        <a:pt x="3302" y="1992"/>
                      </a:cubicBezTo>
                      <a:cubicBezTo>
                        <a:pt x="3275" y="1817"/>
                        <a:pt x="3284" y="1632"/>
                        <a:pt x="3214" y="1469"/>
                      </a:cubicBezTo>
                      <a:cubicBezTo>
                        <a:pt x="3103" y="1216"/>
                        <a:pt x="2818" y="1084"/>
                        <a:pt x="2541" y="1084"/>
                      </a:cubicBezTo>
                      <a:cubicBezTo>
                        <a:pt x="2515" y="1084"/>
                        <a:pt x="2489" y="1085"/>
                        <a:pt x="2463" y="1088"/>
                      </a:cubicBezTo>
                      <a:cubicBezTo>
                        <a:pt x="2368" y="1096"/>
                        <a:pt x="2265" y="1115"/>
                        <a:pt x="2168" y="1115"/>
                      </a:cubicBezTo>
                      <a:cubicBezTo>
                        <a:pt x="2068" y="1115"/>
                        <a:pt x="1974" y="1095"/>
                        <a:pt x="1905" y="1022"/>
                      </a:cubicBezTo>
                      <a:cubicBezTo>
                        <a:pt x="1771" y="879"/>
                        <a:pt x="1903" y="164"/>
                        <a:pt x="2016" y="1"/>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2743925" y="2375975"/>
                  <a:ext cx="547950" cy="230350"/>
                </a:xfrm>
                <a:custGeom>
                  <a:avLst/>
                  <a:gdLst/>
                  <a:ahLst/>
                  <a:cxnLst/>
                  <a:rect l="l" t="t" r="r" b="b"/>
                  <a:pathLst>
                    <a:path w="21918" h="9214" extrusionOk="0">
                      <a:moveTo>
                        <a:pt x="2612" y="0"/>
                      </a:moveTo>
                      <a:cubicBezTo>
                        <a:pt x="2612" y="0"/>
                        <a:pt x="419" y="1217"/>
                        <a:pt x="209" y="1428"/>
                      </a:cubicBezTo>
                      <a:cubicBezTo>
                        <a:pt x="0" y="1640"/>
                        <a:pt x="3324" y="9143"/>
                        <a:pt x="9266" y="9213"/>
                      </a:cubicBezTo>
                      <a:cubicBezTo>
                        <a:pt x="9319" y="9213"/>
                        <a:pt x="9371" y="9213"/>
                        <a:pt x="9424" y="9213"/>
                      </a:cubicBezTo>
                      <a:cubicBezTo>
                        <a:pt x="15368" y="9213"/>
                        <a:pt x="21918" y="5333"/>
                        <a:pt x="21918" y="5333"/>
                      </a:cubicBezTo>
                      <a:lnTo>
                        <a:pt x="21571" y="1794"/>
                      </a:lnTo>
                      <a:cubicBezTo>
                        <a:pt x="21571" y="1794"/>
                        <a:pt x="14804" y="5192"/>
                        <a:pt x="10259" y="5773"/>
                      </a:cubicBezTo>
                      <a:cubicBezTo>
                        <a:pt x="10055" y="5800"/>
                        <a:pt x="9855" y="5812"/>
                        <a:pt x="9657" y="5812"/>
                      </a:cubicBezTo>
                      <a:cubicBezTo>
                        <a:pt x="5446" y="5812"/>
                        <a:pt x="2661" y="151"/>
                        <a:pt x="2612" y="0"/>
                      </a:cubicBez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3273975" y="2378925"/>
                  <a:ext cx="359200" cy="571850"/>
                </a:xfrm>
                <a:custGeom>
                  <a:avLst/>
                  <a:gdLst/>
                  <a:ahLst/>
                  <a:cxnLst/>
                  <a:rect l="l" t="t" r="r" b="b"/>
                  <a:pathLst>
                    <a:path w="14368" h="22874" extrusionOk="0">
                      <a:moveTo>
                        <a:pt x="5771" y="0"/>
                      </a:moveTo>
                      <a:cubicBezTo>
                        <a:pt x="5241" y="0"/>
                        <a:pt x="4740" y="29"/>
                        <a:pt x="4301" y="95"/>
                      </a:cubicBezTo>
                      <a:cubicBezTo>
                        <a:pt x="2045" y="432"/>
                        <a:pt x="0" y="1923"/>
                        <a:pt x="0" y="1923"/>
                      </a:cubicBezTo>
                      <a:lnTo>
                        <a:pt x="3213" y="22874"/>
                      </a:lnTo>
                      <a:cubicBezTo>
                        <a:pt x="3213" y="22874"/>
                        <a:pt x="14355" y="20011"/>
                        <a:pt x="14363" y="19642"/>
                      </a:cubicBezTo>
                      <a:cubicBezTo>
                        <a:pt x="14368" y="19428"/>
                        <a:pt x="12983" y="16659"/>
                        <a:pt x="11740" y="14177"/>
                      </a:cubicBezTo>
                      <a:cubicBezTo>
                        <a:pt x="10657" y="12011"/>
                        <a:pt x="10243" y="9572"/>
                        <a:pt x="10550" y="7170"/>
                      </a:cubicBezTo>
                      <a:lnTo>
                        <a:pt x="11336" y="1009"/>
                      </a:lnTo>
                      <a:cubicBezTo>
                        <a:pt x="10641" y="501"/>
                        <a:pt x="7965" y="0"/>
                        <a:pt x="5771" y="0"/>
                      </a:cubicBez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3522125" y="2393200"/>
                  <a:ext cx="402550" cy="496650"/>
                </a:xfrm>
                <a:custGeom>
                  <a:avLst/>
                  <a:gdLst/>
                  <a:ahLst/>
                  <a:cxnLst/>
                  <a:rect l="l" t="t" r="r" b="b"/>
                  <a:pathLst>
                    <a:path w="16102" h="19866" extrusionOk="0">
                      <a:moveTo>
                        <a:pt x="500" y="1"/>
                      </a:moveTo>
                      <a:lnTo>
                        <a:pt x="1" y="3437"/>
                      </a:lnTo>
                      <a:cubicBezTo>
                        <a:pt x="1" y="3437"/>
                        <a:pt x="4967" y="4047"/>
                        <a:pt x="8935" y="7748"/>
                      </a:cubicBezTo>
                      <a:cubicBezTo>
                        <a:pt x="12563" y="11129"/>
                        <a:pt x="11635" y="19866"/>
                        <a:pt x="11635" y="19866"/>
                      </a:cubicBezTo>
                      <a:lnTo>
                        <a:pt x="14694" y="19479"/>
                      </a:lnTo>
                      <a:cubicBezTo>
                        <a:pt x="14694" y="19479"/>
                        <a:pt x="16102" y="13209"/>
                        <a:pt x="12016" y="7077"/>
                      </a:cubicBezTo>
                      <a:cubicBezTo>
                        <a:pt x="8312" y="1517"/>
                        <a:pt x="500" y="1"/>
                        <a:pt x="500" y="1"/>
                      </a:cubicBez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3601550" y="2829675"/>
                  <a:ext cx="45300" cy="40775"/>
                </a:xfrm>
                <a:custGeom>
                  <a:avLst/>
                  <a:gdLst/>
                  <a:ahLst/>
                  <a:cxnLst/>
                  <a:rect l="l" t="t" r="r" b="b"/>
                  <a:pathLst>
                    <a:path w="1812" h="1631" extrusionOk="0">
                      <a:moveTo>
                        <a:pt x="1" y="0"/>
                      </a:moveTo>
                      <a:lnTo>
                        <a:pt x="493" y="1541"/>
                      </a:lnTo>
                      <a:cubicBezTo>
                        <a:pt x="680" y="1585"/>
                        <a:pt x="872" y="1630"/>
                        <a:pt x="1062" y="1630"/>
                      </a:cubicBezTo>
                      <a:cubicBezTo>
                        <a:pt x="1128" y="1630"/>
                        <a:pt x="1195" y="1625"/>
                        <a:pt x="1260" y="1612"/>
                      </a:cubicBezTo>
                      <a:cubicBezTo>
                        <a:pt x="1514" y="1563"/>
                        <a:pt x="1759" y="1371"/>
                        <a:pt x="1788" y="1110"/>
                      </a:cubicBezTo>
                      <a:cubicBezTo>
                        <a:pt x="1812" y="899"/>
                        <a:pt x="1687" y="694"/>
                        <a:pt x="1520" y="565"/>
                      </a:cubicBezTo>
                      <a:cubicBezTo>
                        <a:pt x="1352" y="436"/>
                        <a:pt x="1148" y="369"/>
                        <a:pt x="948" y="304"/>
                      </a:cubicBezTo>
                      <a:lnTo>
                        <a:pt x="1"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a:off x="3277675" y="2162550"/>
                  <a:ext cx="166925" cy="254375"/>
                </a:xfrm>
                <a:custGeom>
                  <a:avLst/>
                  <a:gdLst/>
                  <a:ahLst/>
                  <a:cxnLst/>
                  <a:rect l="l" t="t" r="r" b="b"/>
                  <a:pathLst>
                    <a:path w="6677" h="10175" extrusionOk="0">
                      <a:moveTo>
                        <a:pt x="2037" y="1"/>
                      </a:moveTo>
                      <a:cubicBezTo>
                        <a:pt x="1237" y="1"/>
                        <a:pt x="0" y="404"/>
                        <a:pt x="0" y="404"/>
                      </a:cubicBezTo>
                      <a:cubicBezTo>
                        <a:pt x="4" y="576"/>
                        <a:pt x="357" y="4987"/>
                        <a:pt x="357" y="4987"/>
                      </a:cubicBezTo>
                      <a:cubicBezTo>
                        <a:pt x="357" y="4987"/>
                        <a:pt x="377" y="7541"/>
                        <a:pt x="1167" y="7541"/>
                      </a:cubicBezTo>
                      <a:cubicBezTo>
                        <a:pt x="1188" y="7541"/>
                        <a:pt x="1210" y="7539"/>
                        <a:pt x="1232" y="7535"/>
                      </a:cubicBezTo>
                      <a:lnTo>
                        <a:pt x="3018" y="7446"/>
                      </a:lnTo>
                      <a:lnTo>
                        <a:pt x="3018" y="9717"/>
                      </a:lnTo>
                      <a:cubicBezTo>
                        <a:pt x="3375" y="10020"/>
                        <a:pt x="3746" y="10175"/>
                        <a:pt x="4131" y="10175"/>
                      </a:cubicBezTo>
                      <a:cubicBezTo>
                        <a:pt x="4630" y="10175"/>
                        <a:pt x="5152" y="9916"/>
                        <a:pt x="5699" y="9388"/>
                      </a:cubicBezTo>
                      <a:lnTo>
                        <a:pt x="5353" y="4569"/>
                      </a:lnTo>
                      <a:cubicBezTo>
                        <a:pt x="5353" y="4569"/>
                        <a:pt x="6677" y="4050"/>
                        <a:pt x="6512" y="3035"/>
                      </a:cubicBezTo>
                      <a:cubicBezTo>
                        <a:pt x="6423" y="2485"/>
                        <a:pt x="5965" y="2340"/>
                        <a:pt x="5506" y="2340"/>
                      </a:cubicBezTo>
                      <a:cubicBezTo>
                        <a:pt x="4995" y="2340"/>
                        <a:pt x="4484" y="2520"/>
                        <a:pt x="4484" y="2520"/>
                      </a:cubicBezTo>
                      <a:cubicBezTo>
                        <a:pt x="4484" y="2520"/>
                        <a:pt x="4263" y="1451"/>
                        <a:pt x="3984" y="1451"/>
                      </a:cubicBezTo>
                      <a:cubicBezTo>
                        <a:pt x="3974" y="1451"/>
                        <a:pt x="3963" y="1453"/>
                        <a:pt x="3952" y="1456"/>
                      </a:cubicBezTo>
                      <a:cubicBezTo>
                        <a:pt x="3782" y="1508"/>
                        <a:pt x="3636" y="1531"/>
                        <a:pt x="3510" y="1531"/>
                      </a:cubicBezTo>
                      <a:cubicBezTo>
                        <a:pt x="2810" y="1531"/>
                        <a:pt x="2734" y="819"/>
                        <a:pt x="2702" y="340"/>
                      </a:cubicBezTo>
                      <a:cubicBezTo>
                        <a:pt x="2685" y="87"/>
                        <a:pt x="2408" y="1"/>
                        <a:pt x="2037" y="1"/>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3363500" y="2416925"/>
                  <a:ext cx="26650" cy="43200"/>
                </a:xfrm>
                <a:custGeom>
                  <a:avLst/>
                  <a:gdLst/>
                  <a:ahLst/>
                  <a:cxnLst/>
                  <a:rect l="l" t="t" r="r" b="b"/>
                  <a:pathLst>
                    <a:path w="1066" h="1728" extrusionOk="0">
                      <a:moveTo>
                        <a:pt x="258" y="0"/>
                      </a:moveTo>
                      <a:lnTo>
                        <a:pt x="1" y="1039"/>
                      </a:lnTo>
                      <a:lnTo>
                        <a:pt x="552" y="1727"/>
                      </a:lnTo>
                      <a:lnTo>
                        <a:pt x="918" y="1727"/>
                      </a:lnTo>
                      <a:lnTo>
                        <a:pt x="1066" y="864"/>
                      </a:lnTo>
                      <a:lnTo>
                        <a:pt x="534" y="0"/>
                      </a:lnTo>
                      <a:close/>
                    </a:path>
                  </a:pathLst>
                </a:custGeom>
                <a:solidFill>
                  <a:srgbClr val="9E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a:off x="2743250" y="2365550"/>
                  <a:ext cx="68750" cy="48025"/>
                </a:xfrm>
                <a:custGeom>
                  <a:avLst/>
                  <a:gdLst/>
                  <a:ahLst/>
                  <a:cxnLst/>
                  <a:rect l="l" t="t" r="r" b="b"/>
                  <a:pathLst>
                    <a:path w="2750" h="1921" extrusionOk="0">
                      <a:moveTo>
                        <a:pt x="2463" y="0"/>
                      </a:moveTo>
                      <a:lnTo>
                        <a:pt x="1678" y="290"/>
                      </a:lnTo>
                      <a:lnTo>
                        <a:pt x="1837" y="1007"/>
                      </a:lnTo>
                      <a:lnTo>
                        <a:pt x="1428" y="493"/>
                      </a:lnTo>
                      <a:lnTo>
                        <a:pt x="0" y="1303"/>
                      </a:lnTo>
                      <a:lnTo>
                        <a:pt x="345" y="1921"/>
                      </a:lnTo>
                      <a:lnTo>
                        <a:pt x="2750" y="493"/>
                      </a:lnTo>
                      <a:lnTo>
                        <a:pt x="2463"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a:off x="3808250" y="2880175"/>
                  <a:ext cx="81250" cy="28425"/>
                </a:xfrm>
                <a:custGeom>
                  <a:avLst/>
                  <a:gdLst/>
                  <a:ahLst/>
                  <a:cxnLst/>
                  <a:rect l="l" t="t" r="r" b="b"/>
                  <a:pathLst>
                    <a:path w="3250" h="1137" extrusionOk="0">
                      <a:moveTo>
                        <a:pt x="3249" y="0"/>
                      </a:moveTo>
                      <a:lnTo>
                        <a:pt x="191" y="387"/>
                      </a:lnTo>
                      <a:lnTo>
                        <a:pt x="1" y="1137"/>
                      </a:lnTo>
                      <a:lnTo>
                        <a:pt x="1770" y="761"/>
                      </a:lnTo>
                      <a:lnTo>
                        <a:pt x="2209" y="132"/>
                      </a:lnTo>
                      <a:lnTo>
                        <a:pt x="2209" y="634"/>
                      </a:lnTo>
                      <a:lnTo>
                        <a:pt x="2929" y="634"/>
                      </a:lnTo>
                      <a:lnTo>
                        <a:pt x="3249"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3296900" y="2344350"/>
                  <a:ext cx="96300" cy="60225"/>
                </a:xfrm>
                <a:custGeom>
                  <a:avLst/>
                  <a:gdLst/>
                  <a:ahLst/>
                  <a:cxnLst/>
                  <a:rect l="l" t="t" r="r" b="b"/>
                  <a:pathLst>
                    <a:path w="3852" h="2409" extrusionOk="0">
                      <a:moveTo>
                        <a:pt x="319" y="0"/>
                      </a:moveTo>
                      <a:cubicBezTo>
                        <a:pt x="133" y="0"/>
                        <a:pt x="0" y="53"/>
                        <a:pt x="126" y="203"/>
                      </a:cubicBezTo>
                      <a:cubicBezTo>
                        <a:pt x="210" y="302"/>
                        <a:pt x="450" y="336"/>
                        <a:pt x="740" y="336"/>
                      </a:cubicBezTo>
                      <a:cubicBezTo>
                        <a:pt x="1375" y="336"/>
                        <a:pt x="2249" y="173"/>
                        <a:pt x="2249" y="173"/>
                      </a:cubicBezTo>
                      <a:lnTo>
                        <a:pt x="2249" y="173"/>
                      </a:lnTo>
                      <a:lnTo>
                        <a:pt x="2204" y="2408"/>
                      </a:lnTo>
                      <a:cubicBezTo>
                        <a:pt x="2343" y="2073"/>
                        <a:pt x="2369" y="1701"/>
                        <a:pt x="2470" y="1353"/>
                      </a:cubicBezTo>
                      <a:cubicBezTo>
                        <a:pt x="2572" y="1003"/>
                        <a:pt x="2778" y="650"/>
                        <a:pt x="3120" y="537"/>
                      </a:cubicBezTo>
                      <a:cubicBezTo>
                        <a:pt x="3299" y="478"/>
                        <a:pt x="3504" y="493"/>
                        <a:pt x="3671" y="400"/>
                      </a:cubicBezTo>
                      <a:cubicBezTo>
                        <a:pt x="3769" y="347"/>
                        <a:pt x="3852" y="221"/>
                        <a:pt x="3793" y="125"/>
                      </a:cubicBezTo>
                      <a:cubicBezTo>
                        <a:pt x="3748" y="56"/>
                        <a:pt x="3656" y="45"/>
                        <a:pt x="3572" y="45"/>
                      </a:cubicBezTo>
                      <a:cubicBezTo>
                        <a:pt x="3566" y="45"/>
                        <a:pt x="3560" y="45"/>
                        <a:pt x="3554" y="45"/>
                      </a:cubicBezTo>
                      <a:lnTo>
                        <a:pt x="1437" y="77"/>
                      </a:lnTo>
                      <a:cubicBezTo>
                        <a:pt x="1363" y="78"/>
                        <a:pt x="1288" y="79"/>
                        <a:pt x="1214" y="79"/>
                      </a:cubicBezTo>
                      <a:cubicBezTo>
                        <a:pt x="1004" y="79"/>
                        <a:pt x="795" y="70"/>
                        <a:pt x="588" y="29"/>
                      </a:cubicBezTo>
                      <a:cubicBezTo>
                        <a:pt x="501" y="11"/>
                        <a:pt x="404" y="0"/>
                        <a:pt x="319"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3277675" y="2162550"/>
                  <a:ext cx="163125" cy="81100"/>
                </a:xfrm>
                <a:custGeom>
                  <a:avLst/>
                  <a:gdLst/>
                  <a:ahLst/>
                  <a:cxnLst/>
                  <a:rect l="l" t="t" r="r" b="b"/>
                  <a:pathLst>
                    <a:path w="6525" h="3244" extrusionOk="0">
                      <a:moveTo>
                        <a:pt x="2037" y="1"/>
                      </a:moveTo>
                      <a:cubicBezTo>
                        <a:pt x="1237" y="1"/>
                        <a:pt x="0" y="404"/>
                        <a:pt x="0" y="404"/>
                      </a:cubicBezTo>
                      <a:cubicBezTo>
                        <a:pt x="0" y="413"/>
                        <a:pt x="2" y="438"/>
                        <a:pt x="3" y="465"/>
                      </a:cubicBezTo>
                      <a:lnTo>
                        <a:pt x="2005" y="372"/>
                      </a:lnTo>
                      <a:cubicBezTo>
                        <a:pt x="2030" y="371"/>
                        <a:pt x="2054" y="369"/>
                        <a:pt x="2079" y="369"/>
                      </a:cubicBezTo>
                      <a:cubicBezTo>
                        <a:pt x="2129" y="369"/>
                        <a:pt x="2179" y="375"/>
                        <a:pt x="2226" y="394"/>
                      </a:cubicBezTo>
                      <a:cubicBezTo>
                        <a:pt x="2392" y="462"/>
                        <a:pt x="2441" y="669"/>
                        <a:pt x="2491" y="845"/>
                      </a:cubicBezTo>
                      <a:cubicBezTo>
                        <a:pt x="2556" y="1082"/>
                        <a:pt x="2663" y="1312"/>
                        <a:pt x="2831" y="1492"/>
                      </a:cubicBezTo>
                      <a:cubicBezTo>
                        <a:pt x="2998" y="1671"/>
                        <a:pt x="3229" y="1798"/>
                        <a:pt x="3473" y="1804"/>
                      </a:cubicBezTo>
                      <a:cubicBezTo>
                        <a:pt x="3482" y="1805"/>
                        <a:pt x="3491" y="1805"/>
                        <a:pt x="3499" y="1805"/>
                      </a:cubicBezTo>
                      <a:cubicBezTo>
                        <a:pt x="3557" y="1805"/>
                        <a:pt x="3617" y="1801"/>
                        <a:pt x="3676" y="1801"/>
                      </a:cubicBezTo>
                      <a:cubicBezTo>
                        <a:pt x="3775" y="1801"/>
                        <a:pt x="3871" y="1812"/>
                        <a:pt x="3944" y="1877"/>
                      </a:cubicBezTo>
                      <a:cubicBezTo>
                        <a:pt x="4078" y="1998"/>
                        <a:pt x="4042" y="2217"/>
                        <a:pt x="4104" y="2388"/>
                      </a:cubicBezTo>
                      <a:cubicBezTo>
                        <a:pt x="4177" y="2590"/>
                        <a:pt x="4388" y="2712"/>
                        <a:pt x="4597" y="2745"/>
                      </a:cubicBezTo>
                      <a:cubicBezTo>
                        <a:pt x="4658" y="2754"/>
                        <a:pt x="4718" y="2758"/>
                        <a:pt x="4779" y="2758"/>
                      </a:cubicBezTo>
                      <a:cubicBezTo>
                        <a:pt x="4930" y="2758"/>
                        <a:pt x="5081" y="2734"/>
                        <a:pt x="5232" y="2719"/>
                      </a:cubicBezTo>
                      <a:cubicBezTo>
                        <a:pt x="5327" y="2709"/>
                        <a:pt x="5424" y="2702"/>
                        <a:pt x="5520" y="2702"/>
                      </a:cubicBezTo>
                      <a:cubicBezTo>
                        <a:pt x="5753" y="2702"/>
                        <a:pt x="5984" y="2740"/>
                        <a:pt x="6183" y="2857"/>
                      </a:cubicBezTo>
                      <a:cubicBezTo>
                        <a:pt x="6331" y="2948"/>
                        <a:pt x="6446" y="3083"/>
                        <a:pt x="6511" y="3244"/>
                      </a:cubicBezTo>
                      <a:cubicBezTo>
                        <a:pt x="6514" y="3175"/>
                        <a:pt x="6525" y="3109"/>
                        <a:pt x="6512" y="3035"/>
                      </a:cubicBezTo>
                      <a:cubicBezTo>
                        <a:pt x="6423" y="2485"/>
                        <a:pt x="5965" y="2340"/>
                        <a:pt x="5506" y="2340"/>
                      </a:cubicBezTo>
                      <a:cubicBezTo>
                        <a:pt x="4995" y="2340"/>
                        <a:pt x="4484" y="2520"/>
                        <a:pt x="4484" y="2520"/>
                      </a:cubicBezTo>
                      <a:cubicBezTo>
                        <a:pt x="4484" y="2520"/>
                        <a:pt x="4263" y="1451"/>
                        <a:pt x="3984" y="1451"/>
                      </a:cubicBezTo>
                      <a:cubicBezTo>
                        <a:pt x="3974" y="1451"/>
                        <a:pt x="3963" y="1453"/>
                        <a:pt x="3952" y="1456"/>
                      </a:cubicBezTo>
                      <a:cubicBezTo>
                        <a:pt x="3782" y="1508"/>
                        <a:pt x="3636" y="1531"/>
                        <a:pt x="3510" y="1531"/>
                      </a:cubicBezTo>
                      <a:cubicBezTo>
                        <a:pt x="2810" y="1531"/>
                        <a:pt x="2735" y="819"/>
                        <a:pt x="2703" y="340"/>
                      </a:cubicBezTo>
                      <a:cubicBezTo>
                        <a:pt x="2686" y="87"/>
                        <a:pt x="2408" y="1"/>
                        <a:pt x="2037" y="1"/>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3254100" y="2210175"/>
                  <a:ext cx="37225" cy="75175"/>
                </a:xfrm>
                <a:custGeom>
                  <a:avLst/>
                  <a:gdLst/>
                  <a:ahLst/>
                  <a:cxnLst/>
                  <a:rect l="l" t="t" r="r" b="b"/>
                  <a:pathLst>
                    <a:path w="1489" h="3007" extrusionOk="0">
                      <a:moveTo>
                        <a:pt x="1101" y="1"/>
                      </a:moveTo>
                      <a:cubicBezTo>
                        <a:pt x="1071" y="545"/>
                        <a:pt x="1040" y="1090"/>
                        <a:pt x="1010" y="1635"/>
                      </a:cubicBezTo>
                      <a:cubicBezTo>
                        <a:pt x="998" y="1861"/>
                        <a:pt x="982" y="2101"/>
                        <a:pt x="858" y="2290"/>
                      </a:cubicBezTo>
                      <a:cubicBezTo>
                        <a:pt x="677" y="2569"/>
                        <a:pt x="322" y="2664"/>
                        <a:pt x="0" y="2735"/>
                      </a:cubicBezTo>
                      <a:cubicBezTo>
                        <a:pt x="324" y="2914"/>
                        <a:pt x="685" y="3007"/>
                        <a:pt x="1050" y="3007"/>
                      </a:cubicBezTo>
                      <a:cubicBezTo>
                        <a:pt x="1196" y="3007"/>
                        <a:pt x="1343" y="2992"/>
                        <a:pt x="1489" y="2961"/>
                      </a:cubicBezTo>
                      <a:lnTo>
                        <a:pt x="1101" y="1"/>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a:off x="3315150" y="2876500"/>
                  <a:ext cx="46575" cy="80150"/>
                </a:xfrm>
                <a:custGeom>
                  <a:avLst/>
                  <a:gdLst/>
                  <a:ahLst/>
                  <a:cxnLst/>
                  <a:rect l="l" t="t" r="r" b="b"/>
                  <a:pathLst>
                    <a:path w="1863" h="3206" extrusionOk="0">
                      <a:moveTo>
                        <a:pt x="1418" y="1"/>
                      </a:moveTo>
                      <a:cubicBezTo>
                        <a:pt x="1358" y="261"/>
                        <a:pt x="1185" y="478"/>
                        <a:pt x="1003" y="671"/>
                      </a:cubicBezTo>
                      <a:cubicBezTo>
                        <a:pt x="822" y="864"/>
                        <a:pt x="623" y="1048"/>
                        <a:pt x="491" y="1280"/>
                      </a:cubicBezTo>
                      <a:cubicBezTo>
                        <a:pt x="360" y="1510"/>
                        <a:pt x="305" y="1807"/>
                        <a:pt x="427" y="2043"/>
                      </a:cubicBezTo>
                      <a:cubicBezTo>
                        <a:pt x="500" y="2185"/>
                        <a:pt x="651" y="2285"/>
                        <a:pt x="805" y="2305"/>
                      </a:cubicBezTo>
                      <a:lnTo>
                        <a:pt x="805" y="2305"/>
                      </a:lnTo>
                      <a:cubicBezTo>
                        <a:pt x="455" y="2438"/>
                        <a:pt x="156" y="2712"/>
                        <a:pt x="1" y="3057"/>
                      </a:cubicBezTo>
                      <a:cubicBezTo>
                        <a:pt x="176" y="3162"/>
                        <a:pt x="378" y="3205"/>
                        <a:pt x="582" y="3205"/>
                      </a:cubicBezTo>
                      <a:cubicBezTo>
                        <a:pt x="708" y="3205"/>
                        <a:pt x="835" y="3189"/>
                        <a:pt x="957" y="3159"/>
                      </a:cubicBezTo>
                      <a:cubicBezTo>
                        <a:pt x="1278" y="3082"/>
                        <a:pt x="1573" y="2924"/>
                        <a:pt x="1862" y="2767"/>
                      </a:cubicBezTo>
                      <a:lnTo>
                        <a:pt x="1418" y="1"/>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a:off x="3440850" y="2374450"/>
                  <a:ext cx="127875" cy="526275"/>
                </a:xfrm>
                <a:custGeom>
                  <a:avLst/>
                  <a:gdLst/>
                  <a:ahLst/>
                  <a:cxnLst/>
                  <a:rect l="l" t="t" r="r" b="b"/>
                  <a:pathLst>
                    <a:path w="5115" h="21051" extrusionOk="0">
                      <a:moveTo>
                        <a:pt x="0" y="1"/>
                      </a:moveTo>
                      <a:lnTo>
                        <a:pt x="4000" y="21050"/>
                      </a:lnTo>
                      <a:lnTo>
                        <a:pt x="5114" y="20616"/>
                      </a:lnTo>
                      <a:lnTo>
                        <a:pt x="847" y="272"/>
                      </a:lnTo>
                      <a:lnTo>
                        <a:pt x="0" y="1"/>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3291850" y="2404550"/>
                  <a:ext cx="121950" cy="542975"/>
                </a:xfrm>
                <a:custGeom>
                  <a:avLst/>
                  <a:gdLst/>
                  <a:ahLst/>
                  <a:cxnLst/>
                  <a:rect l="l" t="t" r="r" b="b"/>
                  <a:pathLst>
                    <a:path w="4878" h="21719" extrusionOk="0">
                      <a:moveTo>
                        <a:pt x="807" y="0"/>
                      </a:moveTo>
                      <a:lnTo>
                        <a:pt x="1" y="495"/>
                      </a:lnTo>
                      <a:lnTo>
                        <a:pt x="4014" y="21719"/>
                      </a:lnTo>
                      <a:lnTo>
                        <a:pt x="4878" y="21142"/>
                      </a:lnTo>
                      <a:lnTo>
                        <a:pt x="807" y="0"/>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a:off x="3351550" y="2456400"/>
                  <a:ext cx="373150" cy="232775"/>
                </a:xfrm>
                <a:custGeom>
                  <a:avLst/>
                  <a:gdLst/>
                  <a:ahLst/>
                  <a:cxnLst/>
                  <a:rect l="l" t="t" r="r" b="b"/>
                  <a:pathLst>
                    <a:path w="14926" h="9311" extrusionOk="0">
                      <a:moveTo>
                        <a:pt x="1182" y="0"/>
                      </a:moveTo>
                      <a:lnTo>
                        <a:pt x="1042" y="485"/>
                      </a:lnTo>
                      <a:cubicBezTo>
                        <a:pt x="327" y="1996"/>
                        <a:pt x="0" y="3735"/>
                        <a:pt x="373" y="5368"/>
                      </a:cubicBezTo>
                      <a:cubicBezTo>
                        <a:pt x="746" y="6999"/>
                        <a:pt x="1884" y="8487"/>
                        <a:pt x="3445" y="9043"/>
                      </a:cubicBezTo>
                      <a:cubicBezTo>
                        <a:pt x="3982" y="9233"/>
                        <a:pt x="4541" y="9310"/>
                        <a:pt x="5107" y="9310"/>
                      </a:cubicBezTo>
                      <a:cubicBezTo>
                        <a:pt x="5981" y="9310"/>
                        <a:pt x="6871" y="9127"/>
                        <a:pt x="7720" y="8899"/>
                      </a:cubicBezTo>
                      <a:cubicBezTo>
                        <a:pt x="9209" y="8497"/>
                        <a:pt x="10657" y="7961"/>
                        <a:pt x="12050" y="7299"/>
                      </a:cubicBezTo>
                      <a:cubicBezTo>
                        <a:pt x="12801" y="6940"/>
                        <a:pt x="14022" y="6400"/>
                        <a:pt x="14594" y="5789"/>
                      </a:cubicBezTo>
                      <a:cubicBezTo>
                        <a:pt x="14594" y="5789"/>
                        <a:pt x="14765" y="4458"/>
                        <a:pt x="14926" y="3630"/>
                      </a:cubicBezTo>
                      <a:cubicBezTo>
                        <a:pt x="14692" y="3612"/>
                        <a:pt x="14450" y="3604"/>
                        <a:pt x="14209" y="3604"/>
                      </a:cubicBezTo>
                      <a:cubicBezTo>
                        <a:pt x="13007" y="3604"/>
                        <a:pt x="11832" y="3791"/>
                        <a:pt x="11832" y="3791"/>
                      </a:cubicBezTo>
                      <a:cubicBezTo>
                        <a:pt x="10560" y="4396"/>
                        <a:pt x="8371" y="5953"/>
                        <a:pt x="7009" y="6301"/>
                      </a:cubicBezTo>
                      <a:cubicBezTo>
                        <a:pt x="6521" y="6426"/>
                        <a:pt x="6009" y="6497"/>
                        <a:pt x="5501" y="6497"/>
                      </a:cubicBezTo>
                      <a:cubicBezTo>
                        <a:pt x="4592" y="6497"/>
                        <a:pt x="3696" y="6269"/>
                        <a:pt x="2979" y="5716"/>
                      </a:cubicBezTo>
                      <a:cubicBezTo>
                        <a:pt x="2163" y="5087"/>
                        <a:pt x="1671" y="4105"/>
                        <a:pt x="1433" y="3095"/>
                      </a:cubicBezTo>
                      <a:cubicBezTo>
                        <a:pt x="1196" y="2086"/>
                        <a:pt x="1187" y="1038"/>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3351550" y="2441275"/>
                  <a:ext cx="373150" cy="232750"/>
                </a:xfrm>
                <a:custGeom>
                  <a:avLst/>
                  <a:gdLst/>
                  <a:ahLst/>
                  <a:cxnLst/>
                  <a:rect l="l" t="t" r="r" b="b"/>
                  <a:pathLst>
                    <a:path w="14926" h="9310" extrusionOk="0">
                      <a:moveTo>
                        <a:pt x="1182" y="1"/>
                      </a:moveTo>
                      <a:lnTo>
                        <a:pt x="1042" y="485"/>
                      </a:lnTo>
                      <a:cubicBezTo>
                        <a:pt x="327" y="1995"/>
                        <a:pt x="0" y="3734"/>
                        <a:pt x="373" y="5367"/>
                      </a:cubicBezTo>
                      <a:cubicBezTo>
                        <a:pt x="746" y="6998"/>
                        <a:pt x="1884" y="8487"/>
                        <a:pt x="3445" y="9042"/>
                      </a:cubicBezTo>
                      <a:cubicBezTo>
                        <a:pt x="3982" y="9233"/>
                        <a:pt x="4541" y="9309"/>
                        <a:pt x="5107" y="9309"/>
                      </a:cubicBezTo>
                      <a:cubicBezTo>
                        <a:pt x="5981" y="9309"/>
                        <a:pt x="6871" y="9127"/>
                        <a:pt x="7720" y="8898"/>
                      </a:cubicBezTo>
                      <a:cubicBezTo>
                        <a:pt x="9209" y="8496"/>
                        <a:pt x="10657" y="7960"/>
                        <a:pt x="12050" y="7298"/>
                      </a:cubicBezTo>
                      <a:cubicBezTo>
                        <a:pt x="12801" y="6940"/>
                        <a:pt x="14022" y="6399"/>
                        <a:pt x="14594" y="5788"/>
                      </a:cubicBezTo>
                      <a:cubicBezTo>
                        <a:pt x="14594" y="5788"/>
                        <a:pt x="14765" y="4457"/>
                        <a:pt x="14926" y="3630"/>
                      </a:cubicBezTo>
                      <a:cubicBezTo>
                        <a:pt x="14689" y="3612"/>
                        <a:pt x="14445" y="3604"/>
                        <a:pt x="14201" y="3604"/>
                      </a:cubicBezTo>
                      <a:cubicBezTo>
                        <a:pt x="13002" y="3604"/>
                        <a:pt x="11832" y="3791"/>
                        <a:pt x="11832" y="3791"/>
                      </a:cubicBezTo>
                      <a:cubicBezTo>
                        <a:pt x="10560" y="4395"/>
                        <a:pt x="8371" y="5952"/>
                        <a:pt x="7009" y="6300"/>
                      </a:cubicBezTo>
                      <a:cubicBezTo>
                        <a:pt x="6521" y="6425"/>
                        <a:pt x="6008" y="6496"/>
                        <a:pt x="5500" y="6496"/>
                      </a:cubicBezTo>
                      <a:cubicBezTo>
                        <a:pt x="4591" y="6496"/>
                        <a:pt x="3695" y="6269"/>
                        <a:pt x="2979" y="5715"/>
                      </a:cubicBezTo>
                      <a:cubicBezTo>
                        <a:pt x="2163" y="5087"/>
                        <a:pt x="1671" y="4105"/>
                        <a:pt x="1433" y="3096"/>
                      </a:cubicBezTo>
                      <a:cubicBezTo>
                        <a:pt x="1196" y="2085"/>
                        <a:pt x="1187" y="1038"/>
                        <a:pt x="1182" y="1"/>
                      </a:cubicBezTo>
                      <a:close/>
                    </a:path>
                  </a:pathLst>
                </a:custGeom>
                <a:solidFill>
                  <a:srgbClr val="9E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3350375" y="2889775"/>
                  <a:ext cx="557650" cy="1045200"/>
                </a:xfrm>
                <a:custGeom>
                  <a:avLst/>
                  <a:gdLst/>
                  <a:ahLst/>
                  <a:cxnLst/>
                  <a:rect l="l" t="t" r="r" b="b"/>
                  <a:pathLst>
                    <a:path w="22306" h="41808" extrusionOk="0">
                      <a:moveTo>
                        <a:pt x="7660" y="0"/>
                      </a:moveTo>
                      <a:lnTo>
                        <a:pt x="1" y="2248"/>
                      </a:lnTo>
                      <a:cubicBezTo>
                        <a:pt x="1" y="2248"/>
                        <a:pt x="18554" y="41418"/>
                        <a:pt x="19776" y="41753"/>
                      </a:cubicBezTo>
                      <a:cubicBezTo>
                        <a:pt x="19915" y="41791"/>
                        <a:pt x="20056" y="41808"/>
                        <a:pt x="20195" y="41808"/>
                      </a:cubicBezTo>
                      <a:cubicBezTo>
                        <a:pt x="21280" y="41808"/>
                        <a:pt x="22306" y="40789"/>
                        <a:pt x="22306" y="40789"/>
                      </a:cubicBezTo>
                      <a:cubicBezTo>
                        <a:pt x="22306" y="40789"/>
                        <a:pt x="11772" y="17206"/>
                        <a:pt x="10802" y="13976"/>
                      </a:cubicBezTo>
                      <a:cubicBezTo>
                        <a:pt x="9830" y="10746"/>
                        <a:pt x="7660" y="0"/>
                        <a:pt x="7660" y="0"/>
                      </a:cubicBezTo>
                      <a:close/>
                    </a:path>
                  </a:pathLst>
                </a:custGeom>
                <a:solidFill>
                  <a:srgbClr val="36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3424150" y="2999975"/>
                  <a:ext cx="165375" cy="322025"/>
                </a:xfrm>
                <a:custGeom>
                  <a:avLst/>
                  <a:gdLst/>
                  <a:ahLst/>
                  <a:cxnLst/>
                  <a:rect l="l" t="t" r="r" b="b"/>
                  <a:pathLst>
                    <a:path w="6615" h="12881" extrusionOk="0">
                      <a:moveTo>
                        <a:pt x="5623" y="0"/>
                      </a:moveTo>
                      <a:cubicBezTo>
                        <a:pt x="4576" y="200"/>
                        <a:pt x="1" y="4304"/>
                        <a:pt x="1" y="4304"/>
                      </a:cubicBezTo>
                      <a:lnTo>
                        <a:pt x="4253" y="12881"/>
                      </a:lnTo>
                      <a:lnTo>
                        <a:pt x="4253" y="12881"/>
                      </a:lnTo>
                      <a:lnTo>
                        <a:pt x="3454" y="7320"/>
                      </a:lnTo>
                      <a:lnTo>
                        <a:pt x="6614" y="4554"/>
                      </a:lnTo>
                      <a:lnTo>
                        <a:pt x="5623" y="0"/>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3051825" y="2865175"/>
                  <a:ext cx="593075" cy="877000"/>
                </a:xfrm>
                <a:custGeom>
                  <a:avLst/>
                  <a:gdLst/>
                  <a:ahLst/>
                  <a:cxnLst/>
                  <a:rect l="l" t="t" r="r" b="b"/>
                  <a:pathLst>
                    <a:path w="23723" h="35080" extrusionOk="0">
                      <a:moveTo>
                        <a:pt x="23090" y="0"/>
                      </a:moveTo>
                      <a:lnTo>
                        <a:pt x="16599" y="2003"/>
                      </a:lnTo>
                      <a:cubicBezTo>
                        <a:pt x="16599" y="2003"/>
                        <a:pt x="0" y="13541"/>
                        <a:pt x="4566" y="20071"/>
                      </a:cubicBezTo>
                      <a:cubicBezTo>
                        <a:pt x="9131" y="26601"/>
                        <a:pt x="20451" y="35080"/>
                        <a:pt x="20451" y="35080"/>
                      </a:cubicBezTo>
                      <a:lnTo>
                        <a:pt x="23095" y="33379"/>
                      </a:lnTo>
                      <a:cubicBezTo>
                        <a:pt x="23095" y="33379"/>
                        <a:pt x="11623" y="21847"/>
                        <a:pt x="9415" y="18001"/>
                      </a:cubicBezTo>
                      <a:cubicBezTo>
                        <a:pt x="7082" y="13937"/>
                        <a:pt x="23722" y="3196"/>
                        <a:pt x="23722" y="3196"/>
                      </a:cubicBezTo>
                      <a:lnTo>
                        <a:pt x="23090" y="0"/>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3860300" y="3912675"/>
                  <a:ext cx="47725" cy="41825"/>
                </a:xfrm>
                <a:custGeom>
                  <a:avLst/>
                  <a:gdLst/>
                  <a:ahLst/>
                  <a:cxnLst/>
                  <a:rect l="l" t="t" r="r" b="b"/>
                  <a:pathLst>
                    <a:path w="1909" h="1673" extrusionOk="0">
                      <a:moveTo>
                        <a:pt x="1261" y="0"/>
                      </a:moveTo>
                      <a:lnTo>
                        <a:pt x="1" y="812"/>
                      </a:lnTo>
                      <a:lnTo>
                        <a:pt x="603" y="1673"/>
                      </a:lnTo>
                      <a:lnTo>
                        <a:pt x="1909" y="812"/>
                      </a:lnTo>
                      <a:lnTo>
                        <a:pt x="1261"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3770775" y="3932950"/>
                  <a:ext cx="163875" cy="55200"/>
                </a:xfrm>
                <a:custGeom>
                  <a:avLst/>
                  <a:gdLst/>
                  <a:ahLst/>
                  <a:cxnLst/>
                  <a:rect l="l" t="t" r="r" b="b"/>
                  <a:pathLst>
                    <a:path w="6555" h="2208" extrusionOk="0">
                      <a:moveTo>
                        <a:pt x="5490" y="1"/>
                      </a:moveTo>
                      <a:lnTo>
                        <a:pt x="5447" y="28"/>
                      </a:lnTo>
                      <a:lnTo>
                        <a:pt x="4184" y="862"/>
                      </a:lnTo>
                      <a:cubicBezTo>
                        <a:pt x="4184" y="862"/>
                        <a:pt x="3925" y="1379"/>
                        <a:pt x="2563" y="1379"/>
                      </a:cubicBezTo>
                      <a:cubicBezTo>
                        <a:pt x="2502" y="1379"/>
                        <a:pt x="2439" y="1378"/>
                        <a:pt x="2373" y="1376"/>
                      </a:cubicBezTo>
                      <a:cubicBezTo>
                        <a:pt x="2299" y="1373"/>
                        <a:pt x="2228" y="1372"/>
                        <a:pt x="2158" y="1372"/>
                      </a:cubicBezTo>
                      <a:cubicBezTo>
                        <a:pt x="451" y="1372"/>
                        <a:pt x="0" y="2088"/>
                        <a:pt x="0" y="2088"/>
                      </a:cubicBezTo>
                      <a:lnTo>
                        <a:pt x="4031" y="2208"/>
                      </a:lnTo>
                      <a:lnTo>
                        <a:pt x="5782" y="1699"/>
                      </a:lnTo>
                      <a:lnTo>
                        <a:pt x="6555" y="1133"/>
                      </a:lnTo>
                      <a:lnTo>
                        <a:pt x="5490" y="1"/>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3577475" y="3706975"/>
                  <a:ext cx="50075" cy="38625"/>
                </a:xfrm>
                <a:custGeom>
                  <a:avLst/>
                  <a:gdLst/>
                  <a:ahLst/>
                  <a:cxnLst/>
                  <a:rect l="l" t="t" r="r" b="b"/>
                  <a:pathLst>
                    <a:path w="2003" h="1545" extrusionOk="0">
                      <a:moveTo>
                        <a:pt x="1208" y="0"/>
                      </a:moveTo>
                      <a:lnTo>
                        <a:pt x="0" y="1036"/>
                      </a:lnTo>
                      <a:lnTo>
                        <a:pt x="697" y="1545"/>
                      </a:lnTo>
                      <a:lnTo>
                        <a:pt x="2003" y="686"/>
                      </a:lnTo>
                      <a:lnTo>
                        <a:pt x="1208"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3490300" y="3720925"/>
                  <a:ext cx="163850" cy="55175"/>
                </a:xfrm>
                <a:custGeom>
                  <a:avLst/>
                  <a:gdLst/>
                  <a:ahLst/>
                  <a:cxnLst/>
                  <a:rect l="l" t="t" r="r" b="b"/>
                  <a:pathLst>
                    <a:path w="6554" h="2207" extrusionOk="0">
                      <a:moveTo>
                        <a:pt x="5490" y="0"/>
                      </a:moveTo>
                      <a:lnTo>
                        <a:pt x="5447" y="28"/>
                      </a:lnTo>
                      <a:lnTo>
                        <a:pt x="4184" y="860"/>
                      </a:lnTo>
                      <a:cubicBezTo>
                        <a:pt x="4184" y="860"/>
                        <a:pt x="3924" y="1377"/>
                        <a:pt x="2566" y="1377"/>
                      </a:cubicBezTo>
                      <a:cubicBezTo>
                        <a:pt x="2504" y="1377"/>
                        <a:pt x="2439" y="1376"/>
                        <a:pt x="2372" y="1374"/>
                      </a:cubicBezTo>
                      <a:cubicBezTo>
                        <a:pt x="2298" y="1371"/>
                        <a:pt x="2227" y="1370"/>
                        <a:pt x="2157" y="1370"/>
                      </a:cubicBezTo>
                      <a:cubicBezTo>
                        <a:pt x="451" y="1370"/>
                        <a:pt x="0" y="2086"/>
                        <a:pt x="0" y="2086"/>
                      </a:cubicBezTo>
                      <a:lnTo>
                        <a:pt x="4031" y="2207"/>
                      </a:lnTo>
                      <a:lnTo>
                        <a:pt x="6553" y="1132"/>
                      </a:lnTo>
                      <a:lnTo>
                        <a:pt x="5490" y="0"/>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5069000" y="3780850"/>
                  <a:ext cx="22025" cy="28600"/>
                </a:xfrm>
                <a:custGeom>
                  <a:avLst/>
                  <a:gdLst/>
                  <a:ahLst/>
                  <a:cxnLst/>
                  <a:rect l="l" t="t" r="r" b="b"/>
                  <a:pathLst>
                    <a:path w="881" h="1144" extrusionOk="0">
                      <a:moveTo>
                        <a:pt x="663" y="0"/>
                      </a:moveTo>
                      <a:lnTo>
                        <a:pt x="688" y="61"/>
                      </a:lnTo>
                      <a:cubicBezTo>
                        <a:pt x="601" y="332"/>
                        <a:pt x="424" y="567"/>
                        <a:pt x="187" y="726"/>
                      </a:cubicBezTo>
                      <a:cubicBezTo>
                        <a:pt x="119" y="771"/>
                        <a:pt x="38" y="820"/>
                        <a:pt x="20" y="901"/>
                      </a:cubicBezTo>
                      <a:cubicBezTo>
                        <a:pt x="1" y="994"/>
                        <a:pt x="79" y="1083"/>
                        <a:pt x="165" y="1118"/>
                      </a:cubicBezTo>
                      <a:cubicBezTo>
                        <a:pt x="210" y="1135"/>
                        <a:pt x="256" y="1143"/>
                        <a:pt x="303" y="1143"/>
                      </a:cubicBezTo>
                      <a:cubicBezTo>
                        <a:pt x="429" y="1143"/>
                        <a:pt x="559" y="1086"/>
                        <a:pt x="666" y="1012"/>
                      </a:cubicBezTo>
                      <a:cubicBezTo>
                        <a:pt x="740" y="960"/>
                        <a:pt x="811" y="897"/>
                        <a:pt x="844" y="812"/>
                      </a:cubicBezTo>
                      <a:cubicBezTo>
                        <a:pt x="881" y="719"/>
                        <a:pt x="867" y="614"/>
                        <a:pt x="853" y="516"/>
                      </a:cubicBezTo>
                      <a:cubicBezTo>
                        <a:pt x="826" y="331"/>
                        <a:pt x="793" y="132"/>
                        <a:pt x="663" y="0"/>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4631275" y="3733450"/>
                  <a:ext cx="557650" cy="1045250"/>
                </a:xfrm>
                <a:custGeom>
                  <a:avLst/>
                  <a:gdLst/>
                  <a:ahLst/>
                  <a:cxnLst/>
                  <a:rect l="l" t="t" r="r" b="b"/>
                  <a:pathLst>
                    <a:path w="22306" h="41810" extrusionOk="0">
                      <a:moveTo>
                        <a:pt x="7659" y="1"/>
                      </a:moveTo>
                      <a:lnTo>
                        <a:pt x="1" y="2249"/>
                      </a:lnTo>
                      <a:cubicBezTo>
                        <a:pt x="1" y="2249"/>
                        <a:pt x="18554" y="41420"/>
                        <a:pt x="19776" y="41755"/>
                      </a:cubicBezTo>
                      <a:cubicBezTo>
                        <a:pt x="19915" y="41792"/>
                        <a:pt x="20055" y="41809"/>
                        <a:pt x="20194" y="41809"/>
                      </a:cubicBezTo>
                      <a:cubicBezTo>
                        <a:pt x="21279" y="41809"/>
                        <a:pt x="22306" y="40791"/>
                        <a:pt x="22306" y="40791"/>
                      </a:cubicBezTo>
                      <a:cubicBezTo>
                        <a:pt x="22306" y="40791"/>
                        <a:pt x="11772" y="17208"/>
                        <a:pt x="10802" y="13976"/>
                      </a:cubicBezTo>
                      <a:cubicBezTo>
                        <a:pt x="9830" y="10746"/>
                        <a:pt x="7659" y="1"/>
                        <a:pt x="7659" y="1"/>
                      </a:cubicBezTo>
                      <a:close/>
                    </a:path>
                  </a:pathLst>
                </a:custGeom>
                <a:solidFill>
                  <a:srgbClr val="36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4705025" y="3843700"/>
                  <a:ext cx="165400" cy="322025"/>
                </a:xfrm>
                <a:custGeom>
                  <a:avLst/>
                  <a:gdLst/>
                  <a:ahLst/>
                  <a:cxnLst/>
                  <a:rect l="l" t="t" r="r" b="b"/>
                  <a:pathLst>
                    <a:path w="6616" h="12881" extrusionOk="0">
                      <a:moveTo>
                        <a:pt x="5624" y="0"/>
                      </a:moveTo>
                      <a:cubicBezTo>
                        <a:pt x="4576" y="199"/>
                        <a:pt x="0" y="4303"/>
                        <a:pt x="0" y="4303"/>
                      </a:cubicBezTo>
                      <a:lnTo>
                        <a:pt x="4254" y="12881"/>
                      </a:lnTo>
                      <a:lnTo>
                        <a:pt x="3453" y="7318"/>
                      </a:lnTo>
                      <a:lnTo>
                        <a:pt x="6615" y="4554"/>
                      </a:lnTo>
                      <a:lnTo>
                        <a:pt x="5624" y="0"/>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4332675" y="3708850"/>
                  <a:ext cx="593100" cy="877025"/>
                </a:xfrm>
                <a:custGeom>
                  <a:avLst/>
                  <a:gdLst/>
                  <a:ahLst/>
                  <a:cxnLst/>
                  <a:rect l="l" t="t" r="r" b="b"/>
                  <a:pathLst>
                    <a:path w="23724" h="35081" extrusionOk="0">
                      <a:moveTo>
                        <a:pt x="23093" y="1"/>
                      </a:moveTo>
                      <a:lnTo>
                        <a:pt x="16600" y="2003"/>
                      </a:lnTo>
                      <a:cubicBezTo>
                        <a:pt x="16600" y="2003"/>
                        <a:pt x="1" y="13542"/>
                        <a:pt x="4566" y="20072"/>
                      </a:cubicBezTo>
                      <a:cubicBezTo>
                        <a:pt x="9132" y="26601"/>
                        <a:pt x="20451" y="35081"/>
                        <a:pt x="20451" y="35081"/>
                      </a:cubicBezTo>
                      <a:lnTo>
                        <a:pt x="23097" y="33379"/>
                      </a:lnTo>
                      <a:cubicBezTo>
                        <a:pt x="23097" y="33379"/>
                        <a:pt x="11624" y="21848"/>
                        <a:pt x="9416" y="18003"/>
                      </a:cubicBezTo>
                      <a:cubicBezTo>
                        <a:pt x="7084" y="13939"/>
                        <a:pt x="23723" y="3198"/>
                        <a:pt x="23723" y="3198"/>
                      </a:cubicBezTo>
                      <a:lnTo>
                        <a:pt x="23093" y="1"/>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5141175" y="4756400"/>
                  <a:ext cx="47725" cy="41800"/>
                </a:xfrm>
                <a:custGeom>
                  <a:avLst/>
                  <a:gdLst/>
                  <a:ahLst/>
                  <a:cxnLst/>
                  <a:rect l="l" t="t" r="r" b="b"/>
                  <a:pathLst>
                    <a:path w="1909" h="1672" extrusionOk="0">
                      <a:moveTo>
                        <a:pt x="1260" y="0"/>
                      </a:moveTo>
                      <a:lnTo>
                        <a:pt x="1" y="812"/>
                      </a:lnTo>
                      <a:lnTo>
                        <a:pt x="602" y="1671"/>
                      </a:lnTo>
                      <a:lnTo>
                        <a:pt x="1909" y="812"/>
                      </a:lnTo>
                      <a:lnTo>
                        <a:pt x="1260"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5051625" y="4776675"/>
                  <a:ext cx="163900" cy="55200"/>
                </a:xfrm>
                <a:custGeom>
                  <a:avLst/>
                  <a:gdLst/>
                  <a:ahLst/>
                  <a:cxnLst/>
                  <a:rect l="l" t="t" r="r" b="b"/>
                  <a:pathLst>
                    <a:path w="6556" h="2208" extrusionOk="0">
                      <a:moveTo>
                        <a:pt x="5491" y="1"/>
                      </a:moveTo>
                      <a:lnTo>
                        <a:pt x="5448" y="28"/>
                      </a:lnTo>
                      <a:lnTo>
                        <a:pt x="4184" y="860"/>
                      </a:lnTo>
                      <a:cubicBezTo>
                        <a:pt x="4184" y="860"/>
                        <a:pt x="3926" y="1378"/>
                        <a:pt x="2568" y="1378"/>
                      </a:cubicBezTo>
                      <a:cubicBezTo>
                        <a:pt x="2506" y="1378"/>
                        <a:pt x="2441" y="1377"/>
                        <a:pt x="2374" y="1374"/>
                      </a:cubicBezTo>
                      <a:cubicBezTo>
                        <a:pt x="2301" y="1372"/>
                        <a:pt x="2231" y="1371"/>
                        <a:pt x="2163" y="1371"/>
                      </a:cubicBezTo>
                      <a:cubicBezTo>
                        <a:pt x="452" y="1371"/>
                        <a:pt x="1" y="2087"/>
                        <a:pt x="1" y="2087"/>
                      </a:cubicBezTo>
                      <a:lnTo>
                        <a:pt x="4032" y="2208"/>
                      </a:lnTo>
                      <a:lnTo>
                        <a:pt x="5782" y="1699"/>
                      </a:lnTo>
                      <a:lnTo>
                        <a:pt x="6556" y="1132"/>
                      </a:lnTo>
                      <a:lnTo>
                        <a:pt x="5491" y="1"/>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4858325" y="4550700"/>
                  <a:ext cx="50100" cy="38625"/>
                </a:xfrm>
                <a:custGeom>
                  <a:avLst/>
                  <a:gdLst/>
                  <a:ahLst/>
                  <a:cxnLst/>
                  <a:rect l="l" t="t" r="r" b="b"/>
                  <a:pathLst>
                    <a:path w="2004" h="1545" extrusionOk="0">
                      <a:moveTo>
                        <a:pt x="1208" y="0"/>
                      </a:moveTo>
                      <a:lnTo>
                        <a:pt x="1" y="1036"/>
                      </a:lnTo>
                      <a:lnTo>
                        <a:pt x="697" y="1545"/>
                      </a:lnTo>
                      <a:lnTo>
                        <a:pt x="2003" y="684"/>
                      </a:lnTo>
                      <a:lnTo>
                        <a:pt x="1208"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4771150" y="4564600"/>
                  <a:ext cx="163900" cy="55200"/>
                </a:xfrm>
                <a:custGeom>
                  <a:avLst/>
                  <a:gdLst/>
                  <a:ahLst/>
                  <a:cxnLst/>
                  <a:rect l="l" t="t" r="r" b="b"/>
                  <a:pathLst>
                    <a:path w="6556" h="2208" extrusionOk="0">
                      <a:moveTo>
                        <a:pt x="5490" y="1"/>
                      </a:moveTo>
                      <a:lnTo>
                        <a:pt x="5448" y="28"/>
                      </a:lnTo>
                      <a:lnTo>
                        <a:pt x="4184" y="861"/>
                      </a:lnTo>
                      <a:cubicBezTo>
                        <a:pt x="4184" y="861"/>
                        <a:pt x="3926" y="1379"/>
                        <a:pt x="2564" y="1379"/>
                      </a:cubicBezTo>
                      <a:cubicBezTo>
                        <a:pt x="2503" y="1379"/>
                        <a:pt x="2439" y="1378"/>
                        <a:pt x="2374" y="1375"/>
                      </a:cubicBezTo>
                      <a:cubicBezTo>
                        <a:pt x="2300" y="1373"/>
                        <a:pt x="2228" y="1372"/>
                        <a:pt x="2159" y="1372"/>
                      </a:cubicBezTo>
                      <a:cubicBezTo>
                        <a:pt x="452" y="1372"/>
                        <a:pt x="1" y="2088"/>
                        <a:pt x="1" y="2088"/>
                      </a:cubicBezTo>
                      <a:lnTo>
                        <a:pt x="4032" y="2207"/>
                      </a:lnTo>
                      <a:lnTo>
                        <a:pt x="6556" y="1133"/>
                      </a:lnTo>
                      <a:lnTo>
                        <a:pt x="5490" y="1"/>
                      </a:lnTo>
                      <a:close/>
                    </a:path>
                  </a:pathLst>
                </a:custGeom>
                <a:solidFill>
                  <a:srgbClr val="614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3929125" y="3134525"/>
                  <a:ext cx="28675" cy="20150"/>
                </a:xfrm>
                <a:custGeom>
                  <a:avLst/>
                  <a:gdLst/>
                  <a:ahLst/>
                  <a:cxnLst/>
                  <a:rect l="l" t="t" r="r" b="b"/>
                  <a:pathLst>
                    <a:path w="1147" h="806" extrusionOk="0">
                      <a:moveTo>
                        <a:pt x="566" y="1"/>
                      </a:moveTo>
                      <a:cubicBezTo>
                        <a:pt x="549" y="1"/>
                        <a:pt x="532" y="1"/>
                        <a:pt x="516" y="2"/>
                      </a:cubicBezTo>
                      <a:cubicBezTo>
                        <a:pt x="339" y="12"/>
                        <a:pt x="147" y="74"/>
                        <a:pt x="56" y="227"/>
                      </a:cubicBezTo>
                      <a:cubicBezTo>
                        <a:pt x="8" y="308"/>
                        <a:pt x="0" y="426"/>
                        <a:pt x="71" y="488"/>
                      </a:cubicBezTo>
                      <a:cubicBezTo>
                        <a:pt x="111" y="522"/>
                        <a:pt x="161" y="530"/>
                        <a:pt x="214" y="530"/>
                      </a:cubicBezTo>
                      <a:cubicBezTo>
                        <a:pt x="246" y="530"/>
                        <a:pt x="279" y="527"/>
                        <a:pt x="310" y="525"/>
                      </a:cubicBezTo>
                      <a:cubicBezTo>
                        <a:pt x="340" y="522"/>
                        <a:pt x="370" y="521"/>
                        <a:pt x="400" y="521"/>
                      </a:cubicBezTo>
                      <a:cubicBezTo>
                        <a:pt x="652" y="521"/>
                        <a:pt x="899" y="598"/>
                        <a:pt x="1108" y="743"/>
                      </a:cubicBezTo>
                      <a:lnTo>
                        <a:pt x="1123" y="806"/>
                      </a:lnTo>
                      <a:cubicBezTo>
                        <a:pt x="1146" y="621"/>
                        <a:pt x="1053" y="442"/>
                        <a:pt x="964" y="279"/>
                      </a:cubicBezTo>
                      <a:cubicBezTo>
                        <a:pt x="916" y="193"/>
                        <a:pt x="864" y="102"/>
                        <a:pt x="779" y="50"/>
                      </a:cubicBezTo>
                      <a:cubicBezTo>
                        <a:pt x="715" y="12"/>
                        <a:pt x="640" y="1"/>
                        <a:pt x="566" y="1"/>
                      </a:cubicBezTo>
                      <a:close/>
                    </a:path>
                  </a:pathLst>
                </a:custGeom>
                <a:solidFill>
                  <a:srgbClr val="DB9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3942475" y="3070050"/>
                  <a:ext cx="96250" cy="123825"/>
                </a:xfrm>
                <a:custGeom>
                  <a:avLst/>
                  <a:gdLst/>
                  <a:ahLst/>
                  <a:cxnLst/>
                  <a:rect l="l" t="t" r="r" b="b"/>
                  <a:pathLst>
                    <a:path w="3850" h="4953" extrusionOk="0">
                      <a:moveTo>
                        <a:pt x="2833" y="1"/>
                      </a:moveTo>
                      <a:cubicBezTo>
                        <a:pt x="2750" y="1"/>
                        <a:pt x="2663" y="58"/>
                        <a:pt x="2600" y="121"/>
                      </a:cubicBezTo>
                      <a:cubicBezTo>
                        <a:pt x="2301" y="414"/>
                        <a:pt x="2161" y="865"/>
                        <a:pt x="2239" y="1279"/>
                      </a:cubicBezTo>
                      <a:cubicBezTo>
                        <a:pt x="2257" y="1368"/>
                        <a:pt x="2272" y="1486"/>
                        <a:pt x="2192" y="1529"/>
                      </a:cubicBezTo>
                      <a:cubicBezTo>
                        <a:pt x="2177" y="1537"/>
                        <a:pt x="2161" y="1541"/>
                        <a:pt x="2146" y="1541"/>
                      </a:cubicBezTo>
                      <a:cubicBezTo>
                        <a:pt x="2071" y="1541"/>
                        <a:pt x="2002" y="1451"/>
                        <a:pt x="1973" y="1370"/>
                      </a:cubicBezTo>
                      <a:cubicBezTo>
                        <a:pt x="1863" y="1049"/>
                        <a:pt x="1916" y="697"/>
                        <a:pt x="2110" y="420"/>
                      </a:cubicBezTo>
                      <a:cubicBezTo>
                        <a:pt x="2166" y="342"/>
                        <a:pt x="2239" y="248"/>
                        <a:pt x="2203" y="158"/>
                      </a:cubicBezTo>
                      <a:cubicBezTo>
                        <a:pt x="2180" y="97"/>
                        <a:pt x="2113" y="65"/>
                        <a:pt x="2048" y="65"/>
                      </a:cubicBezTo>
                      <a:cubicBezTo>
                        <a:pt x="2038" y="65"/>
                        <a:pt x="2028" y="66"/>
                        <a:pt x="2018" y="68"/>
                      </a:cubicBezTo>
                      <a:cubicBezTo>
                        <a:pt x="1946" y="80"/>
                        <a:pt x="1884" y="126"/>
                        <a:pt x="1828" y="174"/>
                      </a:cubicBezTo>
                      <a:cubicBezTo>
                        <a:pt x="1492" y="472"/>
                        <a:pt x="1306" y="904"/>
                        <a:pt x="1318" y="1352"/>
                      </a:cubicBezTo>
                      <a:cubicBezTo>
                        <a:pt x="1322" y="1478"/>
                        <a:pt x="1318" y="1641"/>
                        <a:pt x="1200" y="1681"/>
                      </a:cubicBezTo>
                      <a:cubicBezTo>
                        <a:pt x="1187" y="1685"/>
                        <a:pt x="1173" y="1687"/>
                        <a:pt x="1159" y="1687"/>
                      </a:cubicBezTo>
                      <a:cubicBezTo>
                        <a:pt x="1098" y="1687"/>
                        <a:pt x="1037" y="1645"/>
                        <a:pt x="1005" y="1589"/>
                      </a:cubicBezTo>
                      <a:cubicBezTo>
                        <a:pt x="968" y="1522"/>
                        <a:pt x="963" y="1438"/>
                        <a:pt x="968" y="1360"/>
                      </a:cubicBezTo>
                      <a:cubicBezTo>
                        <a:pt x="988" y="1041"/>
                        <a:pt x="1123" y="739"/>
                        <a:pt x="1349" y="513"/>
                      </a:cubicBezTo>
                      <a:cubicBezTo>
                        <a:pt x="1406" y="458"/>
                        <a:pt x="1471" y="390"/>
                        <a:pt x="1448" y="314"/>
                      </a:cubicBezTo>
                      <a:cubicBezTo>
                        <a:pt x="1428" y="251"/>
                        <a:pt x="1357" y="230"/>
                        <a:pt x="1288" y="230"/>
                      </a:cubicBezTo>
                      <a:cubicBezTo>
                        <a:pt x="1272" y="230"/>
                        <a:pt x="1255" y="231"/>
                        <a:pt x="1240" y="233"/>
                      </a:cubicBezTo>
                      <a:cubicBezTo>
                        <a:pt x="720" y="298"/>
                        <a:pt x="319" y="768"/>
                        <a:pt x="173" y="1278"/>
                      </a:cubicBezTo>
                      <a:cubicBezTo>
                        <a:pt x="1" y="1884"/>
                        <a:pt x="127" y="2553"/>
                        <a:pt x="431" y="3102"/>
                      </a:cubicBezTo>
                      <a:cubicBezTo>
                        <a:pt x="735" y="3652"/>
                        <a:pt x="1794" y="4607"/>
                        <a:pt x="2314" y="4953"/>
                      </a:cubicBezTo>
                      <a:lnTo>
                        <a:pt x="3713" y="4221"/>
                      </a:lnTo>
                      <a:cubicBezTo>
                        <a:pt x="3525" y="4163"/>
                        <a:pt x="2989" y="3675"/>
                        <a:pt x="3011" y="3481"/>
                      </a:cubicBezTo>
                      <a:cubicBezTo>
                        <a:pt x="3031" y="3285"/>
                        <a:pt x="3249" y="3190"/>
                        <a:pt x="3414" y="3084"/>
                      </a:cubicBezTo>
                      <a:cubicBezTo>
                        <a:pt x="3666" y="2921"/>
                        <a:pt x="3850" y="2613"/>
                        <a:pt x="3778" y="2318"/>
                      </a:cubicBezTo>
                      <a:cubicBezTo>
                        <a:pt x="3737" y="2145"/>
                        <a:pt x="3618" y="2004"/>
                        <a:pt x="3533" y="1849"/>
                      </a:cubicBezTo>
                      <a:cubicBezTo>
                        <a:pt x="3384" y="1571"/>
                        <a:pt x="3344" y="1248"/>
                        <a:pt x="3422" y="942"/>
                      </a:cubicBezTo>
                      <a:cubicBezTo>
                        <a:pt x="3443" y="864"/>
                        <a:pt x="3471" y="784"/>
                        <a:pt x="3462" y="704"/>
                      </a:cubicBezTo>
                      <a:cubicBezTo>
                        <a:pt x="3451" y="625"/>
                        <a:pt x="3392" y="547"/>
                        <a:pt x="3315" y="547"/>
                      </a:cubicBezTo>
                      <a:cubicBezTo>
                        <a:pt x="3312" y="547"/>
                        <a:pt x="3309" y="547"/>
                        <a:pt x="3307" y="547"/>
                      </a:cubicBezTo>
                      <a:cubicBezTo>
                        <a:pt x="3241" y="553"/>
                        <a:pt x="3194" y="612"/>
                        <a:pt x="3162" y="671"/>
                      </a:cubicBezTo>
                      <a:cubicBezTo>
                        <a:pt x="3046" y="876"/>
                        <a:pt x="3015" y="1119"/>
                        <a:pt x="3074" y="1346"/>
                      </a:cubicBezTo>
                      <a:cubicBezTo>
                        <a:pt x="3088" y="1403"/>
                        <a:pt x="3092" y="1485"/>
                        <a:pt x="3035" y="1494"/>
                      </a:cubicBezTo>
                      <a:cubicBezTo>
                        <a:pt x="3033" y="1495"/>
                        <a:pt x="3030" y="1495"/>
                        <a:pt x="3027" y="1495"/>
                      </a:cubicBezTo>
                      <a:cubicBezTo>
                        <a:pt x="2990" y="1495"/>
                        <a:pt x="2963" y="1452"/>
                        <a:pt x="2948" y="1415"/>
                      </a:cubicBezTo>
                      <a:cubicBezTo>
                        <a:pt x="2834" y="1117"/>
                        <a:pt x="2828" y="788"/>
                        <a:pt x="2935" y="487"/>
                      </a:cubicBezTo>
                      <a:cubicBezTo>
                        <a:pt x="2964" y="406"/>
                        <a:pt x="3001" y="327"/>
                        <a:pt x="3008" y="242"/>
                      </a:cubicBezTo>
                      <a:cubicBezTo>
                        <a:pt x="3015" y="155"/>
                        <a:pt x="2985" y="61"/>
                        <a:pt x="2909" y="20"/>
                      </a:cubicBezTo>
                      <a:cubicBezTo>
                        <a:pt x="2885" y="6"/>
                        <a:pt x="2859" y="1"/>
                        <a:pt x="2833" y="1"/>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4556400" y="3432550"/>
                  <a:ext cx="92550" cy="397850"/>
                </a:xfrm>
                <a:custGeom>
                  <a:avLst/>
                  <a:gdLst/>
                  <a:ahLst/>
                  <a:cxnLst/>
                  <a:rect l="l" t="t" r="r" b="b"/>
                  <a:pathLst>
                    <a:path w="3702" h="15914" extrusionOk="0">
                      <a:moveTo>
                        <a:pt x="1" y="1"/>
                      </a:moveTo>
                      <a:lnTo>
                        <a:pt x="1" y="1"/>
                      </a:lnTo>
                      <a:cubicBezTo>
                        <a:pt x="1" y="2"/>
                        <a:pt x="2559" y="5748"/>
                        <a:pt x="2530" y="7146"/>
                      </a:cubicBezTo>
                      <a:cubicBezTo>
                        <a:pt x="2502" y="8544"/>
                        <a:pt x="2202" y="15913"/>
                        <a:pt x="2202" y="15913"/>
                      </a:cubicBezTo>
                      <a:lnTo>
                        <a:pt x="3702" y="15341"/>
                      </a:lnTo>
                      <a:lnTo>
                        <a:pt x="3492" y="6265"/>
                      </a:lnTo>
                      <a:lnTo>
                        <a:pt x="2202" y="3829"/>
                      </a:lnTo>
                      <a:lnTo>
                        <a:pt x="1" y="1"/>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4524975" y="2956600"/>
                  <a:ext cx="644950" cy="424875"/>
                </a:xfrm>
                <a:custGeom>
                  <a:avLst/>
                  <a:gdLst/>
                  <a:ahLst/>
                  <a:cxnLst/>
                  <a:rect l="l" t="t" r="r" b="b"/>
                  <a:pathLst>
                    <a:path w="25798" h="16995" extrusionOk="0">
                      <a:moveTo>
                        <a:pt x="3970" y="1"/>
                      </a:moveTo>
                      <a:cubicBezTo>
                        <a:pt x="3872" y="1"/>
                        <a:pt x="3774" y="4"/>
                        <a:pt x="3676" y="11"/>
                      </a:cubicBezTo>
                      <a:cubicBezTo>
                        <a:pt x="2487" y="95"/>
                        <a:pt x="1321" y="720"/>
                        <a:pt x="682" y="1738"/>
                      </a:cubicBezTo>
                      <a:cubicBezTo>
                        <a:pt x="45" y="2758"/>
                        <a:pt x="1" y="4160"/>
                        <a:pt x="671" y="5158"/>
                      </a:cubicBezTo>
                      <a:lnTo>
                        <a:pt x="2130" y="6032"/>
                      </a:lnTo>
                      <a:cubicBezTo>
                        <a:pt x="2797" y="7319"/>
                        <a:pt x="3546" y="8687"/>
                        <a:pt x="4839" y="9317"/>
                      </a:cubicBezTo>
                      <a:cubicBezTo>
                        <a:pt x="5707" y="9737"/>
                        <a:pt x="6710" y="9763"/>
                        <a:pt x="7619" y="10090"/>
                      </a:cubicBezTo>
                      <a:cubicBezTo>
                        <a:pt x="9002" y="10584"/>
                        <a:pt x="10051" y="11718"/>
                        <a:pt x="11091" y="12765"/>
                      </a:cubicBezTo>
                      <a:cubicBezTo>
                        <a:pt x="12951" y="14635"/>
                        <a:pt x="15098" y="16414"/>
                        <a:pt x="17677" y="16880"/>
                      </a:cubicBezTo>
                      <a:cubicBezTo>
                        <a:pt x="18104" y="16957"/>
                        <a:pt x="18537" y="16995"/>
                        <a:pt x="18970" y="16995"/>
                      </a:cubicBezTo>
                      <a:cubicBezTo>
                        <a:pt x="20493" y="16995"/>
                        <a:pt x="22017" y="16527"/>
                        <a:pt x="23271" y="15652"/>
                      </a:cubicBezTo>
                      <a:cubicBezTo>
                        <a:pt x="24333" y="14910"/>
                        <a:pt x="25226" y="13838"/>
                        <a:pt x="25512" y="12564"/>
                      </a:cubicBezTo>
                      <a:cubicBezTo>
                        <a:pt x="25797" y="11290"/>
                        <a:pt x="25372" y="9814"/>
                        <a:pt x="24299" y="9086"/>
                      </a:cubicBezTo>
                      <a:cubicBezTo>
                        <a:pt x="22836" y="8095"/>
                        <a:pt x="20572" y="8618"/>
                        <a:pt x="19430" y="7262"/>
                      </a:cubicBezTo>
                      <a:cubicBezTo>
                        <a:pt x="18907" y="6641"/>
                        <a:pt x="18778" y="5783"/>
                        <a:pt x="18434" y="5044"/>
                      </a:cubicBezTo>
                      <a:cubicBezTo>
                        <a:pt x="17823" y="3735"/>
                        <a:pt x="16453" y="2826"/>
                        <a:pt x="15024" y="2778"/>
                      </a:cubicBezTo>
                      <a:cubicBezTo>
                        <a:pt x="14979" y="2777"/>
                        <a:pt x="14935" y="2776"/>
                        <a:pt x="14890" y="2776"/>
                      </a:cubicBezTo>
                      <a:cubicBezTo>
                        <a:pt x="13564" y="2776"/>
                        <a:pt x="12239" y="3412"/>
                        <a:pt x="10947" y="3412"/>
                      </a:cubicBezTo>
                      <a:cubicBezTo>
                        <a:pt x="10635" y="3412"/>
                        <a:pt x="10325" y="3375"/>
                        <a:pt x="10018" y="3283"/>
                      </a:cubicBezTo>
                      <a:cubicBezTo>
                        <a:pt x="8823" y="2925"/>
                        <a:pt x="8013" y="1831"/>
                        <a:pt x="7013" y="1076"/>
                      </a:cubicBezTo>
                      <a:cubicBezTo>
                        <a:pt x="6137" y="413"/>
                        <a:pt x="5059" y="1"/>
                        <a:pt x="3970" y="1"/>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5084300" y="3736950"/>
                  <a:ext cx="99350" cy="120975"/>
                </a:xfrm>
                <a:custGeom>
                  <a:avLst/>
                  <a:gdLst/>
                  <a:ahLst/>
                  <a:cxnLst/>
                  <a:rect l="l" t="t" r="r" b="b"/>
                  <a:pathLst>
                    <a:path w="3974" h="4839" extrusionOk="0">
                      <a:moveTo>
                        <a:pt x="2015" y="1"/>
                      </a:moveTo>
                      <a:lnTo>
                        <a:pt x="469" y="287"/>
                      </a:lnTo>
                      <a:cubicBezTo>
                        <a:pt x="263" y="882"/>
                        <a:pt x="0" y="2291"/>
                        <a:pt x="89" y="2916"/>
                      </a:cubicBezTo>
                      <a:cubicBezTo>
                        <a:pt x="178" y="3541"/>
                        <a:pt x="481" y="4147"/>
                        <a:pt x="983" y="4520"/>
                      </a:cubicBezTo>
                      <a:cubicBezTo>
                        <a:pt x="1245" y="4716"/>
                        <a:pt x="1577" y="4838"/>
                        <a:pt x="1898" y="4838"/>
                      </a:cubicBezTo>
                      <a:cubicBezTo>
                        <a:pt x="2094" y="4838"/>
                        <a:pt x="2286" y="4793"/>
                        <a:pt x="2456" y="4691"/>
                      </a:cubicBezTo>
                      <a:cubicBezTo>
                        <a:pt x="2526" y="4649"/>
                        <a:pt x="2599" y="4575"/>
                        <a:pt x="2573" y="4498"/>
                      </a:cubicBezTo>
                      <a:cubicBezTo>
                        <a:pt x="2547" y="4424"/>
                        <a:pt x="2452" y="4410"/>
                        <a:pt x="2376" y="4400"/>
                      </a:cubicBezTo>
                      <a:cubicBezTo>
                        <a:pt x="2059" y="4362"/>
                        <a:pt x="1770" y="4206"/>
                        <a:pt x="1563" y="3965"/>
                      </a:cubicBezTo>
                      <a:cubicBezTo>
                        <a:pt x="1511" y="3906"/>
                        <a:pt x="1465" y="3837"/>
                        <a:pt x="1454" y="3759"/>
                      </a:cubicBezTo>
                      <a:cubicBezTo>
                        <a:pt x="1444" y="3681"/>
                        <a:pt x="1481" y="3593"/>
                        <a:pt x="1555" y="3567"/>
                      </a:cubicBezTo>
                      <a:cubicBezTo>
                        <a:pt x="1570" y="3561"/>
                        <a:pt x="1586" y="3559"/>
                        <a:pt x="1601" y="3559"/>
                      </a:cubicBezTo>
                      <a:cubicBezTo>
                        <a:pt x="1698" y="3559"/>
                        <a:pt x="1782" y="3666"/>
                        <a:pt x="1845" y="3755"/>
                      </a:cubicBezTo>
                      <a:cubicBezTo>
                        <a:pt x="2106" y="4117"/>
                        <a:pt x="2514" y="4344"/>
                        <a:pt x="2959" y="4373"/>
                      </a:cubicBezTo>
                      <a:cubicBezTo>
                        <a:pt x="2975" y="4374"/>
                        <a:pt x="2991" y="4375"/>
                        <a:pt x="3007" y="4375"/>
                      </a:cubicBezTo>
                      <a:cubicBezTo>
                        <a:pt x="3065" y="4375"/>
                        <a:pt x="3124" y="4367"/>
                        <a:pt x="3175" y="4339"/>
                      </a:cubicBezTo>
                      <a:cubicBezTo>
                        <a:pt x="3239" y="4302"/>
                        <a:pt x="3287" y="4225"/>
                        <a:pt x="3267" y="4154"/>
                      </a:cubicBezTo>
                      <a:cubicBezTo>
                        <a:pt x="3239" y="4061"/>
                        <a:pt x="3127" y="4030"/>
                        <a:pt x="3035" y="4004"/>
                      </a:cubicBezTo>
                      <a:cubicBezTo>
                        <a:pt x="2713" y="3904"/>
                        <a:pt x="2459" y="3655"/>
                        <a:pt x="2354" y="3335"/>
                      </a:cubicBezTo>
                      <a:cubicBezTo>
                        <a:pt x="2321" y="3237"/>
                        <a:pt x="2330" y="3090"/>
                        <a:pt x="2433" y="3074"/>
                      </a:cubicBezTo>
                      <a:cubicBezTo>
                        <a:pt x="2439" y="3073"/>
                        <a:pt x="2445" y="3072"/>
                        <a:pt x="2450" y="3072"/>
                      </a:cubicBezTo>
                      <a:cubicBezTo>
                        <a:pt x="2529" y="3072"/>
                        <a:pt x="2582" y="3167"/>
                        <a:pt x="2620" y="3242"/>
                      </a:cubicBezTo>
                      <a:cubicBezTo>
                        <a:pt x="2806" y="3619"/>
                        <a:pt x="3188" y="3891"/>
                        <a:pt x="3602" y="3939"/>
                      </a:cubicBezTo>
                      <a:cubicBezTo>
                        <a:pt x="3623" y="3941"/>
                        <a:pt x="3645" y="3942"/>
                        <a:pt x="3667" y="3942"/>
                      </a:cubicBezTo>
                      <a:cubicBezTo>
                        <a:pt x="3766" y="3942"/>
                        <a:pt x="3869" y="3914"/>
                        <a:pt x="3909" y="3826"/>
                      </a:cubicBezTo>
                      <a:cubicBezTo>
                        <a:pt x="3944" y="3749"/>
                        <a:pt x="3911" y="3653"/>
                        <a:pt x="3853" y="3590"/>
                      </a:cubicBezTo>
                      <a:cubicBezTo>
                        <a:pt x="3796" y="3527"/>
                        <a:pt x="3719" y="3488"/>
                        <a:pt x="3648" y="3441"/>
                      </a:cubicBezTo>
                      <a:cubicBezTo>
                        <a:pt x="3382" y="3267"/>
                        <a:pt x="3187" y="3002"/>
                        <a:pt x="3099" y="2697"/>
                      </a:cubicBezTo>
                      <a:cubicBezTo>
                        <a:pt x="3087" y="2656"/>
                        <a:pt x="3083" y="2601"/>
                        <a:pt x="3121" y="2580"/>
                      </a:cubicBezTo>
                      <a:cubicBezTo>
                        <a:pt x="3129" y="2576"/>
                        <a:pt x="3137" y="2574"/>
                        <a:pt x="3144" y="2574"/>
                      </a:cubicBezTo>
                      <a:cubicBezTo>
                        <a:pt x="3185" y="2574"/>
                        <a:pt x="3221" y="2630"/>
                        <a:pt x="3239" y="2675"/>
                      </a:cubicBezTo>
                      <a:cubicBezTo>
                        <a:pt x="3331" y="2890"/>
                        <a:pt x="3502" y="3063"/>
                        <a:pt x="3717" y="3156"/>
                      </a:cubicBezTo>
                      <a:cubicBezTo>
                        <a:pt x="3753" y="3171"/>
                        <a:pt x="3793" y="3184"/>
                        <a:pt x="3831" y="3184"/>
                      </a:cubicBezTo>
                      <a:cubicBezTo>
                        <a:pt x="3858" y="3184"/>
                        <a:pt x="3883" y="3178"/>
                        <a:pt x="3905" y="3163"/>
                      </a:cubicBezTo>
                      <a:cubicBezTo>
                        <a:pt x="3972" y="3119"/>
                        <a:pt x="3974" y="3015"/>
                        <a:pt x="3934" y="2945"/>
                      </a:cubicBezTo>
                      <a:cubicBezTo>
                        <a:pt x="3893" y="2875"/>
                        <a:pt x="3822" y="2830"/>
                        <a:pt x="3759" y="2780"/>
                      </a:cubicBezTo>
                      <a:cubicBezTo>
                        <a:pt x="3512" y="2584"/>
                        <a:pt x="3349" y="2303"/>
                        <a:pt x="3301" y="1992"/>
                      </a:cubicBezTo>
                      <a:cubicBezTo>
                        <a:pt x="3275" y="1817"/>
                        <a:pt x="3283" y="1632"/>
                        <a:pt x="3213" y="1469"/>
                      </a:cubicBezTo>
                      <a:cubicBezTo>
                        <a:pt x="3102" y="1215"/>
                        <a:pt x="2814" y="1083"/>
                        <a:pt x="2537" y="1083"/>
                      </a:cubicBezTo>
                      <a:cubicBezTo>
                        <a:pt x="2512" y="1083"/>
                        <a:pt x="2487" y="1084"/>
                        <a:pt x="2462" y="1086"/>
                      </a:cubicBezTo>
                      <a:cubicBezTo>
                        <a:pt x="2367" y="1095"/>
                        <a:pt x="2262" y="1114"/>
                        <a:pt x="2165" y="1114"/>
                      </a:cubicBezTo>
                      <a:cubicBezTo>
                        <a:pt x="2065" y="1114"/>
                        <a:pt x="1973" y="1094"/>
                        <a:pt x="1904" y="1022"/>
                      </a:cubicBezTo>
                      <a:cubicBezTo>
                        <a:pt x="1770" y="879"/>
                        <a:pt x="1901" y="164"/>
                        <a:pt x="2015" y="1"/>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3978400" y="3168225"/>
                  <a:ext cx="578775" cy="292375"/>
                </a:xfrm>
                <a:custGeom>
                  <a:avLst/>
                  <a:gdLst/>
                  <a:ahLst/>
                  <a:cxnLst/>
                  <a:rect l="l" t="t" r="r" b="b"/>
                  <a:pathLst>
                    <a:path w="23151" h="11695" extrusionOk="0">
                      <a:moveTo>
                        <a:pt x="2613" y="0"/>
                      </a:moveTo>
                      <a:cubicBezTo>
                        <a:pt x="2613" y="0"/>
                        <a:pt x="418" y="1218"/>
                        <a:pt x="210" y="1429"/>
                      </a:cubicBezTo>
                      <a:cubicBezTo>
                        <a:pt x="0" y="1640"/>
                        <a:pt x="4559" y="11624"/>
                        <a:pt x="10501" y="11694"/>
                      </a:cubicBezTo>
                      <a:cubicBezTo>
                        <a:pt x="10554" y="11694"/>
                        <a:pt x="10606" y="11695"/>
                        <a:pt x="10659" y="11695"/>
                      </a:cubicBezTo>
                      <a:cubicBezTo>
                        <a:pt x="16603" y="11695"/>
                        <a:pt x="23151" y="7815"/>
                        <a:pt x="23151" y="7815"/>
                      </a:cubicBezTo>
                      <a:lnTo>
                        <a:pt x="22806" y="4276"/>
                      </a:lnTo>
                      <a:cubicBezTo>
                        <a:pt x="22806" y="4276"/>
                        <a:pt x="16039" y="7672"/>
                        <a:pt x="11493" y="8255"/>
                      </a:cubicBezTo>
                      <a:cubicBezTo>
                        <a:pt x="11346" y="8273"/>
                        <a:pt x="11199" y="8283"/>
                        <a:pt x="11053" y="8283"/>
                      </a:cubicBezTo>
                      <a:cubicBezTo>
                        <a:pt x="6675" y="8283"/>
                        <a:pt x="2663" y="154"/>
                        <a:pt x="2613" y="0"/>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a:off x="4539300" y="3233225"/>
                  <a:ext cx="359225" cy="571875"/>
                </a:xfrm>
                <a:custGeom>
                  <a:avLst/>
                  <a:gdLst/>
                  <a:ahLst/>
                  <a:cxnLst/>
                  <a:rect l="l" t="t" r="r" b="b"/>
                  <a:pathLst>
                    <a:path w="14369" h="22875" extrusionOk="0">
                      <a:moveTo>
                        <a:pt x="5776" y="0"/>
                      </a:moveTo>
                      <a:cubicBezTo>
                        <a:pt x="5245" y="0"/>
                        <a:pt x="4742" y="29"/>
                        <a:pt x="4302" y="95"/>
                      </a:cubicBezTo>
                      <a:cubicBezTo>
                        <a:pt x="2046" y="431"/>
                        <a:pt x="1" y="1924"/>
                        <a:pt x="1" y="1924"/>
                      </a:cubicBezTo>
                      <a:lnTo>
                        <a:pt x="715" y="8120"/>
                      </a:lnTo>
                      <a:lnTo>
                        <a:pt x="3433" y="13690"/>
                      </a:lnTo>
                      <a:cubicBezTo>
                        <a:pt x="3876" y="14431"/>
                        <a:pt x="4064" y="15297"/>
                        <a:pt x="3966" y="16157"/>
                      </a:cubicBezTo>
                      <a:lnTo>
                        <a:pt x="3214" y="22875"/>
                      </a:lnTo>
                      <a:cubicBezTo>
                        <a:pt x="3214" y="22875"/>
                        <a:pt x="14356" y="20011"/>
                        <a:pt x="14364" y="19642"/>
                      </a:cubicBezTo>
                      <a:cubicBezTo>
                        <a:pt x="14368" y="19429"/>
                        <a:pt x="12983" y="16657"/>
                        <a:pt x="11739" y="14175"/>
                      </a:cubicBezTo>
                      <a:cubicBezTo>
                        <a:pt x="10658" y="12012"/>
                        <a:pt x="10244" y="9576"/>
                        <a:pt x="10550" y="7177"/>
                      </a:cubicBezTo>
                      <a:lnTo>
                        <a:pt x="11336" y="1009"/>
                      </a:lnTo>
                      <a:cubicBezTo>
                        <a:pt x="10642" y="501"/>
                        <a:pt x="7969" y="0"/>
                        <a:pt x="5776" y="0"/>
                      </a:cubicBez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4787475" y="3247475"/>
                  <a:ext cx="402550" cy="496675"/>
                </a:xfrm>
                <a:custGeom>
                  <a:avLst/>
                  <a:gdLst/>
                  <a:ahLst/>
                  <a:cxnLst/>
                  <a:rect l="l" t="t" r="r" b="b"/>
                  <a:pathLst>
                    <a:path w="16102" h="19867" extrusionOk="0">
                      <a:moveTo>
                        <a:pt x="499" y="1"/>
                      </a:moveTo>
                      <a:lnTo>
                        <a:pt x="0" y="3437"/>
                      </a:lnTo>
                      <a:cubicBezTo>
                        <a:pt x="0" y="3437"/>
                        <a:pt x="4966" y="4047"/>
                        <a:pt x="8934" y="7748"/>
                      </a:cubicBezTo>
                      <a:cubicBezTo>
                        <a:pt x="12563" y="11129"/>
                        <a:pt x="11635" y="19866"/>
                        <a:pt x="11635" y="19866"/>
                      </a:cubicBezTo>
                      <a:lnTo>
                        <a:pt x="14694" y="19480"/>
                      </a:lnTo>
                      <a:cubicBezTo>
                        <a:pt x="14694" y="19480"/>
                        <a:pt x="16102" y="13209"/>
                        <a:pt x="12016" y="7078"/>
                      </a:cubicBezTo>
                      <a:cubicBezTo>
                        <a:pt x="8312" y="1517"/>
                        <a:pt x="499" y="1"/>
                        <a:pt x="499" y="1"/>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4866900" y="3683950"/>
                  <a:ext cx="45300" cy="40800"/>
                </a:xfrm>
                <a:custGeom>
                  <a:avLst/>
                  <a:gdLst/>
                  <a:ahLst/>
                  <a:cxnLst/>
                  <a:rect l="l" t="t" r="r" b="b"/>
                  <a:pathLst>
                    <a:path w="1812" h="1632" extrusionOk="0">
                      <a:moveTo>
                        <a:pt x="1" y="0"/>
                      </a:moveTo>
                      <a:lnTo>
                        <a:pt x="493" y="1541"/>
                      </a:lnTo>
                      <a:cubicBezTo>
                        <a:pt x="680" y="1587"/>
                        <a:pt x="872" y="1632"/>
                        <a:pt x="1062" y="1632"/>
                      </a:cubicBezTo>
                      <a:cubicBezTo>
                        <a:pt x="1128" y="1632"/>
                        <a:pt x="1195" y="1626"/>
                        <a:pt x="1260" y="1613"/>
                      </a:cubicBezTo>
                      <a:cubicBezTo>
                        <a:pt x="1514" y="1563"/>
                        <a:pt x="1761" y="1371"/>
                        <a:pt x="1788" y="1110"/>
                      </a:cubicBezTo>
                      <a:cubicBezTo>
                        <a:pt x="1811" y="899"/>
                        <a:pt x="1687" y="694"/>
                        <a:pt x="1519" y="565"/>
                      </a:cubicBezTo>
                      <a:cubicBezTo>
                        <a:pt x="1353" y="436"/>
                        <a:pt x="1148" y="370"/>
                        <a:pt x="949" y="304"/>
                      </a:cubicBezTo>
                      <a:lnTo>
                        <a:pt x="1"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4543000" y="3026950"/>
                  <a:ext cx="166950" cy="244250"/>
                </a:xfrm>
                <a:custGeom>
                  <a:avLst/>
                  <a:gdLst/>
                  <a:ahLst/>
                  <a:cxnLst/>
                  <a:rect l="l" t="t" r="r" b="b"/>
                  <a:pathLst>
                    <a:path w="6678" h="9770" extrusionOk="0">
                      <a:moveTo>
                        <a:pt x="1" y="0"/>
                      </a:moveTo>
                      <a:lnTo>
                        <a:pt x="1" y="0"/>
                      </a:lnTo>
                      <a:cubicBezTo>
                        <a:pt x="5" y="173"/>
                        <a:pt x="357" y="4582"/>
                        <a:pt x="357" y="4582"/>
                      </a:cubicBezTo>
                      <a:cubicBezTo>
                        <a:pt x="357" y="4582"/>
                        <a:pt x="420" y="6456"/>
                        <a:pt x="1675" y="6667"/>
                      </a:cubicBezTo>
                      <a:lnTo>
                        <a:pt x="3019" y="6560"/>
                      </a:lnTo>
                      <a:lnTo>
                        <a:pt x="3019" y="9312"/>
                      </a:lnTo>
                      <a:cubicBezTo>
                        <a:pt x="3376" y="9615"/>
                        <a:pt x="3747" y="9770"/>
                        <a:pt x="4132" y="9770"/>
                      </a:cubicBezTo>
                      <a:cubicBezTo>
                        <a:pt x="4630" y="9770"/>
                        <a:pt x="5153" y="9512"/>
                        <a:pt x="5700" y="8983"/>
                      </a:cubicBezTo>
                      <a:lnTo>
                        <a:pt x="5353" y="4164"/>
                      </a:lnTo>
                      <a:cubicBezTo>
                        <a:pt x="5353" y="4164"/>
                        <a:pt x="6678" y="3646"/>
                        <a:pt x="6513" y="2630"/>
                      </a:cubicBezTo>
                      <a:cubicBezTo>
                        <a:pt x="6414" y="2020"/>
                        <a:pt x="6052" y="1875"/>
                        <a:pt x="5730" y="1875"/>
                      </a:cubicBezTo>
                      <a:cubicBezTo>
                        <a:pt x="5440" y="1875"/>
                        <a:pt x="5182" y="1993"/>
                        <a:pt x="5182" y="1993"/>
                      </a:cubicBezTo>
                      <a:cubicBezTo>
                        <a:pt x="5182" y="1993"/>
                        <a:pt x="4704" y="3494"/>
                        <a:pt x="3932" y="3549"/>
                      </a:cubicBezTo>
                      <a:cubicBezTo>
                        <a:pt x="3899" y="3551"/>
                        <a:pt x="3867" y="3552"/>
                        <a:pt x="3835" y="3552"/>
                      </a:cubicBezTo>
                      <a:cubicBezTo>
                        <a:pt x="2739" y="3552"/>
                        <a:pt x="2150" y="2181"/>
                        <a:pt x="2150" y="1275"/>
                      </a:cubicBezTo>
                      <a:cubicBezTo>
                        <a:pt x="2150" y="474"/>
                        <a:pt x="1" y="0"/>
                        <a:pt x="1" y="0"/>
                      </a:cubicBez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4683125" y="3218600"/>
                  <a:ext cx="356825" cy="560975"/>
                </a:xfrm>
                <a:custGeom>
                  <a:avLst/>
                  <a:gdLst/>
                  <a:ahLst/>
                  <a:cxnLst/>
                  <a:rect l="l" t="t" r="r" b="b"/>
                  <a:pathLst>
                    <a:path w="14273" h="22439" extrusionOk="0">
                      <a:moveTo>
                        <a:pt x="1" y="0"/>
                      </a:moveTo>
                      <a:lnTo>
                        <a:pt x="95" y="1317"/>
                      </a:lnTo>
                      <a:cubicBezTo>
                        <a:pt x="95" y="1317"/>
                        <a:pt x="6576" y="15932"/>
                        <a:pt x="7028" y="16846"/>
                      </a:cubicBezTo>
                      <a:cubicBezTo>
                        <a:pt x="7480" y="17762"/>
                        <a:pt x="9047" y="22438"/>
                        <a:pt x="9047" y="22438"/>
                      </a:cubicBezTo>
                      <a:lnTo>
                        <a:pt x="14272" y="22438"/>
                      </a:lnTo>
                      <a:cubicBezTo>
                        <a:pt x="14272" y="22438"/>
                        <a:pt x="5812" y="13815"/>
                        <a:pt x="5490" y="11233"/>
                      </a:cubicBezTo>
                      <a:cubicBezTo>
                        <a:pt x="5168" y="8651"/>
                        <a:pt x="5583" y="1594"/>
                        <a:pt x="5583" y="1594"/>
                      </a:cubicBezTo>
                      <a:cubicBezTo>
                        <a:pt x="5583" y="1594"/>
                        <a:pt x="5367" y="1146"/>
                        <a:pt x="2916" y="809"/>
                      </a:cubicBezTo>
                      <a:cubicBezTo>
                        <a:pt x="838" y="522"/>
                        <a:pt x="334" y="2"/>
                        <a:pt x="334" y="2"/>
                      </a:cubicBezTo>
                      <a:lnTo>
                        <a:pt x="1" y="0"/>
                      </a:ln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4842475" y="3603950"/>
                  <a:ext cx="146725" cy="175625"/>
                </a:xfrm>
                <a:custGeom>
                  <a:avLst/>
                  <a:gdLst/>
                  <a:ahLst/>
                  <a:cxnLst/>
                  <a:rect l="l" t="t" r="r" b="b"/>
                  <a:pathLst>
                    <a:path w="5869" h="7025" extrusionOk="0">
                      <a:moveTo>
                        <a:pt x="0" y="1"/>
                      </a:moveTo>
                      <a:lnTo>
                        <a:pt x="2673" y="7024"/>
                      </a:lnTo>
                      <a:lnTo>
                        <a:pt x="5868" y="7024"/>
                      </a:lnTo>
                      <a:lnTo>
                        <a:pt x="0" y="1"/>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4762175" y="3334950"/>
                  <a:ext cx="57750" cy="43250"/>
                </a:xfrm>
                <a:custGeom>
                  <a:avLst/>
                  <a:gdLst/>
                  <a:ahLst/>
                  <a:cxnLst/>
                  <a:rect l="l" t="t" r="r" b="b"/>
                  <a:pathLst>
                    <a:path w="2310" h="1730" extrusionOk="0">
                      <a:moveTo>
                        <a:pt x="988" y="1"/>
                      </a:moveTo>
                      <a:cubicBezTo>
                        <a:pt x="658" y="1"/>
                        <a:pt x="327" y="33"/>
                        <a:pt x="1" y="97"/>
                      </a:cubicBezTo>
                      <a:lnTo>
                        <a:pt x="2232" y="1730"/>
                      </a:lnTo>
                      <a:lnTo>
                        <a:pt x="2309" y="352"/>
                      </a:lnTo>
                      <a:lnTo>
                        <a:pt x="2272" y="164"/>
                      </a:lnTo>
                      <a:cubicBezTo>
                        <a:pt x="1851" y="56"/>
                        <a:pt x="1420" y="1"/>
                        <a:pt x="988" y="1"/>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4162350" y="3334975"/>
                  <a:ext cx="387325" cy="126950"/>
                </a:xfrm>
                <a:custGeom>
                  <a:avLst/>
                  <a:gdLst/>
                  <a:ahLst/>
                  <a:cxnLst/>
                  <a:rect l="l" t="t" r="r" b="b"/>
                  <a:pathLst>
                    <a:path w="15493" h="5078" extrusionOk="0">
                      <a:moveTo>
                        <a:pt x="15408" y="0"/>
                      </a:moveTo>
                      <a:lnTo>
                        <a:pt x="15409" y="21"/>
                      </a:lnTo>
                      <a:lnTo>
                        <a:pt x="15409" y="21"/>
                      </a:lnTo>
                      <a:cubicBezTo>
                        <a:pt x="15412" y="6"/>
                        <a:pt x="15408" y="0"/>
                        <a:pt x="15408" y="0"/>
                      </a:cubicBezTo>
                      <a:close/>
                      <a:moveTo>
                        <a:pt x="15409" y="21"/>
                      </a:moveTo>
                      <a:lnTo>
                        <a:pt x="15409" y="21"/>
                      </a:lnTo>
                      <a:cubicBezTo>
                        <a:pt x="15386" y="129"/>
                        <a:pt x="14993" y="698"/>
                        <a:pt x="10121" y="2880"/>
                      </a:cubicBezTo>
                      <a:cubicBezTo>
                        <a:pt x="7383" y="4106"/>
                        <a:pt x="4888" y="4417"/>
                        <a:pt x="3060" y="4417"/>
                      </a:cubicBezTo>
                      <a:cubicBezTo>
                        <a:pt x="1175" y="4417"/>
                        <a:pt x="0" y="4086"/>
                        <a:pt x="0" y="4086"/>
                      </a:cubicBezTo>
                      <a:lnTo>
                        <a:pt x="0" y="4086"/>
                      </a:lnTo>
                      <a:cubicBezTo>
                        <a:pt x="590" y="4800"/>
                        <a:pt x="1690" y="5077"/>
                        <a:pt x="3042" y="5077"/>
                      </a:cubicBezTo>
                      <a:cubicBezTo>
                        <a:pt x="7743" y="5077"/>
                        <a:pt x="15493" y="1729"/>
                        <a:pt x="15493" y="1729"/>
                      </a:cubicBezTo>
                      <a:lnTo>
                        <a:pt x="15409" y="21"/>
                      </a:ln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3974975" y="3155925"/>
                  <a:ext cx="68750" cy="48025"/>
                </a:xfrm>
                <a:custGeom>
                  <a:avLst/>
                  <a:gdLst/>
                  <a:ahLst/>
                  <a:cxnLst/>
                  <a:rect l="l" t="t" r="r" b="b"/>
                  <a:pathLst>
                    <a:path w="2750" h="1921" extrusionOk="0">
                      <a:moveTo>
                        <a:pt x="2462" y="0"/>
                      </a:moveTo>
                      <a:lnTo>
                        <a:pt x="1678" y="289"/>
                      </a:lnTo>
                      <a:lnTo>
                        <a:pt x="1837" y="1006"/>
                      </a:lnTo>
                      <a:lnTo>
                        <a:pt x="1428" y="492"/>
                      </a:lnTo>
                      <a:lnTo>
                        <a:pt x="0" y="1301"/>
                      </a:lnTo>
                      <a:lnTo>
                        <a:pt x="346" y="1921"/>
                      </a:lnTo>
                      <a:lnTo>
                        <a:pt x="2750" y="492"/>
                      </a:lnTo>
                      <a:lnTo>
                        <a:pt x="2462" y="0"/>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a:off x="5073600" y="3734450"/>
                  <a:ext cx="81250" cy="28425"/>
                </a:xfrm>
                <a:custGeom>
                  <a:avLst/>
                  <a:gdLst/>
                  <a:ahLst/>
                  <a:cxnLst/>
                  <a:rect l="l" t="t" r="r" b="b"/>
                  <a:pathLst>
                    <a:path w="3250" h="1137" extrusionOk="0">
                      <a:moveTo>
                        <a:pt x="3249" y="1"/>
                      </a:moveTo>
                      <a:lnTo>
                        <a:pt x="190" y="387"/>
                      </a:lnTo>
                      <a:lnTo>
                        <a:pt x="1" y="1137"/>
                      </a:lnTo>
                      <a:lnTo>
                        <a:pt x="1770" y="761"/>
                      </a:lnTo>
                      <a:lnTo>
                        <a:pt x="2209" y="132"/>
                      </a:lnTo>
                      <a:lnTo>
                        <a:pt x="2209" y="634"/>
                      </a:lnTo>
                      <a:lnTo>
                        <a:pt x="2927" y="634"/>
                      </a:lnTo>
                      <a:lnTo>
                        <a:pt x="3249" y="1"/>
                      </a:lnTo>
                      <a:close/>
                    </a:path>
                  </a:pathLst>
                </a:custGeom>
                <a:solidFill>
                  <a:srgbClr val="EFEC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a:off x="4530600" y="3076775"/>
                  <a:ext cx="27925" cy="55225"/>
                </a:xfrm>
                <a:custGeom>
                  <a:avLst/>
                  <a:gdLst/>
                  <a:ahLst/>
                  <a:cxnLst/>
                  <a:rect l="l" t="t" r="r" b="b"/>
                  <a:pathLst>
                    <a:path w="1117" h="2209" extrusionOk="0">
                      <a:moveTo>
                        <a:pt x="809" y="0"/>
                      </a:moveTo>
                      <a:lnTo>
                        <a:pt x="809" y="0"/>
                      </a:lnTo>
                      <a:cubicBezTo>
                        <a:pt x="827" y="381"/>
                        <a:pt x="792" y="761"/>
                        <a:pt x="703" y="1131"/>
                      </a:cubicBezTo>
                      <a:cubicBezTo>
                        <a:pt x="659" y="1312"/>
                        <a:pt x="600" y="1493"/>
                        <a:pt x="483" y="1635"/>
                      </a:cubicBezTo>
                      <a:cubicBezTo>
                        <a:pt x="384" y="1757"/>
                        <a:pt x="232" y="1846"/>
                        <a:pt x="78" y="1846"/>
                      </a:cubicBezTo>
                      <a:cubicBezTo>
                        <a:pt x="53" y="1846"/>
                        <a:pt x="27" y="1843"/>
                        <a:pt x="1" y="1838"/>
                      </a:cubicBezTo>
                      <a:lnTo>
                        <a:pt x="1" y="1838"/>
                      </a:lnTo>
                      <a:cubicBezTo>
                        <a:pt x="153" y="2075"/>
                        <a:pt x="434" y="2208"/>
                        <a:pt x="712" y="2208"/>
                      </a:cubicBezTo>
                      <a:cubicBezTo>
                        <a:pt x="853" y="2208"/>
                        <a:pt x="994" y="2174"/>
                        <a:pt x="1116" y="2100"/>
                      </a:cubicBezTo>
                      <a:lnTo>
                        <a:pt x="809" y="0"/>
                      </a:lnTo>
                      <a:close/>
                    </a:path>
                  </a:pathLst>
                </a:custGeom>
                <a:solidFill>
                  <a:srgbClr val="F7A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a:off x="4525050" y="3250025"/>
                  <a:ext cx="71725" cy="257200"/>
                </a:xfrm>
                <a:custGeom>
                  <a:avLst/>
                  <a:gdLst/>
                  <a:ahLst/>
                  <a:cxnLst/>
                  <a:rect l="l" t="t" r="r" b="b"/>
                  <a:pathLst>
                    <a:path w="2869" h="10288" extrusionOk="0">
                      <a:moveTo>
                        <a:pt x="2868" y="0"/>
                      </a:moveTo>
                      <a:cubicBezTo>
                        <a:pt x="2017" y="296"/>
                        <a:pt x="1041" y="818"/>
                        <a:pt x="1" y="1456"/>
                      </a:cubicBezTo>
                      <a:cubicBezTo>
                        <a:pt x="1" y="1456"/>
                        <a:pt x="955" y="7029"/>
                        <a:pt x="1255" y="7777"/>
                      </a:cubicBezTo>
                      <a:cubicBezTo>
                        <a:pt x="1555" y="8526"/>
                        <a:pt x="2505" y="10287"/>
                        <a:pt x="2505" y="10287"/>
                      </a:cubicBezTo>
                      <a:cubicBezTo>
                        <a:pt x="2505" y="10287"/>
                        <a:pt x="1088" y="6494"/>
                        <a:pt x="1286" y="4748"/>
                      </a:cubicBezTo>
                      <a:cubicBezTo>
                        <a:pt x="1485" y="3002"/>
                        <a:pt x="2868" y="0"/>
                        <a:pt x="2868" y="0"/>
                      </a:cubicBezTo>
                      <a:close/>
                    </a:path>
                  </a:pathLst>
                </a:custGeom>
                <a:solidFill>
                  <a:srgbClr val="404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4543000" y="3021800"/>
                  <a:ext cx="163225" cy="120175"/>
                </a:xfrm>
                <a:custGeom>
                  <a:avLst/>
                  <a:gdLst/>
                  <a:ahLst/>
                  <a:cxnLst/>
                  <a:rect l="l" t="t" r="r" b="b"/>
                  <a:pathLst>
                    <a:path w="6529" h="4807" extrusionOk="0">
                      <a:moveTo>
                        <a:pt x="517" y="1"/>
                      </a:moveTo>
                      <a:cubicBezTo>
                        <a:pt x="283" y="1"/>
                        <a:pt x="102" y="63"/>
                        <a:pt x="1" y="206"/>
                      </a:cubicBezTo>
                      <a:cubicBezTo>
                        <a:pt x="1" y="206"/>
                        <a:pt x="2035" y="3241"/>
                        <a:pt x="3533" y="3723"/>
                      </a:cubicBezTo>
                      <a:cubicBezTo>
                        <a:pt x="4464" y="4025"/>
                        <a:pt x="5373" y="4387"/>
                        <a:pt x="6255" y="4806"/>
                      </a:cubicBezTo>
                      <a:lnTo>
                        <a:pt x="6528" y="4506"/>
                      </a:lnTo>
                      <a:cubicBezTo>
                        <a:pt x="6528" y="4506"/>
                        <a:pt x="4753" y="3302"/>
                        <a:pt x="4683" y="2506"/>
                      </a:cubicBezTo>
                      <a:cubicBezTo>
                        <a:pt x="4624" y="1832"/>
                        <a:pt x="1789" y="1"/>
                        <a:pt x="517" y="1"/>
                      </a:cubicBezTo>
                      <a:close/>
                    </a:path>
                  </a:pathLst>
                </a:custGeom>
                <a:solidFill>
                  <a:srgbClr val="2C2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4635325" y="3272800"/>
                  <a:ext cx="63450" cy="515775"/>
                </a:xfrm>
                <a:custGeom>
                  <a:avLst/>
                  <a:gdLst/>
                  <a:ahLst/>
                  <a:cxnLst/>
                  <a:rect l="l" t="t" r="r" b="b"/>
                  <a:pathLst>
                    <a:path w="2538" h="20631" extrusionOk="0">
                      <a:moveTo>
                        <a:pt x="206" y="1"/>
                      </a:moveTo>
                      <a:cubicBezTo>
                        <a:pt x="199" y="1"/>
                        <a:pt x="185" y="73"/>
                        <a:pt x="165" y="209"/>
                      </a:cubicBezTo>
                      <a:cubicBezTo>
                        <a:pt x="140" y="397"/>
                        <a:pt x="114" y="597"/>
                        <a:pt x="86" y="815"/>
                      </a:cubicBezTo>
                      <a:cubicBezTo>
                        <a:pt x="51" y="1343"/>
                        <a:pt x="1" y="2113"/>
                        <a:pt x="87" y="3060"/>
                      </a:cubicBezTo>
                      <a:cubicBezTo>
                        <a:pt x="206" y="4963"/>
                        <a:pt x="885" y="7505"/>
                        <a:pt x="1577" y="10297"/>
                      </a:cubicBezTo>
                      <a:cubicBezTo>
                        <a:pt x="1910" y="11698"/>
                        <a:pt x="2163" y="13045"/>
                        <a:pt x="2273" y="14287"/>
                      </a:cubicBezTo>
                      <a:cubicBezTo>
                        <a:pt x="2373" y="15387"/>
                        <a:pt x="2395" y="16491"/>
                        <a:pt x="2339" y="17593"/>
                      </a:cubicBezTo>
                      <a:cubicBezTo>
                        <a:pt x="2292" y="18535"/>
                        <a:pt x="2196" y="19294"/>
                        <a:pt x="2125" y="19817"/>
                      </a:cubicBezTo>
                      <a:cubicBezTo>
                        <a:pt x="2094" y="20035"/>
                        <a:pt x="2065" y="20233"/>
                        <a:pt x="2037" y="20420"/>
                      </a:cubicBezTo>
                      <a:cubicBezTo>
                        <a:pt x="2018" y="20557"/>
                        <a:pt x="2010" y="20631"/>
                        <a:pt x="2017" y="20631"/>
                      </a:cubicBezTo>
                      <a:cubicBezTo>
                        <a:pt x="2017" y="20631"/>
                        <a:pt x="2100" y="20350"/>
                        <a:pt x="2192" y="19829"/>
                      </a:cubicBezTo>
                      <a:cubicBezTo>
                        <a:pt x="2324" y="19093"/>
                        <a:pt x="2414" y="18349"/>
                        <a:pt x="2464" y="17602"/>
                      </a:cubicBezTo>
                      <a:cubicBezTo>
                        <a:pt x="2538" y="16493"/>
                        <a:pt x="2528" y="15380"/>
                        <a:pt x="2436" y="14272"/>
                      </a:cubicBezTo>
                      <a:cubicBezTo>
                        <a:pt x="2335" y="13021"/>
                        <a:pt x="2084" y="11660"/>
                        <a:pt x="1751" y="10255"/>
                      </a:cubicBezTo>
                      <a:cubicBezTo>
                        <a:pt x="1055" y="7453"/>
                        <a:pt x="362" y="4934"/>
                        <a:pt x="213" y="3049"/>
                      </a:cubicBezTo>
                      <a:cubicBezTo>
                        <a:pt x="110" y="2110"/>
                        <a:pt x="142" y="1347"/>
                        <a:pt x="154" y="820"/>
                      </a:cubicBezTo>
                      <a:cubicBezTo>
                        <a:pt x="170" y="601"/>
                        <a:pt x="187" y="402"/>
                        <a:pt x="201" y="215"/>
                      </a:cubicBezTo>
                      <a:cubicBezTo>
                        <a:pt x="210" y="75"/>
                        <a:pt x="212" y="2"/>
                        <a:pt x="206" y="1"/>
                      </a:cubicBezTo>
                      <a:cubicBezTo>
                        <a:pt x="206" y="1"/>
                        <a:pt x="206" y="1"/>
                        <a:pt x="206" y="1"/>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4649775" y="3542450"/>
                  <a:ext cx="154775" cy="28900"/>
                </a:xfrm>
                <a:custGeom>
                  <a:avLst/>
                  <a:gdLst/>
                  <a:ahLst/>
                  <a:cxnLst/>
                  <a:rect l="l" t="t" r="r" b="b"/>
                  <a:pathLst>
                    <a:path w="6191" h="1156" extrusionOk="0">
                      <a:moveTo>
                        <a:pt x="6154" y="1"/>
                      </a:moveTo>
                      <a:cubicBezTo>
                        <a:pt x="5946" y="1"/>
                        <a:pt x="4649" y="213"/>
                        <a:pt x="3082" y="502"/>
                      </a:cubicBezTo>
                      <a:cubicBezTo>
                        <a:pt x="1377" y="819"/>
                        <a:pt x="1" y="1109"/>
                        <a:pt x="8" y="1151"/>
                      </a:cubicBezTo>
                      <a:cubicBezTo>
                        <a:pt x="8" y="1154"/>
                        <a:pt x="18" y="1156"/>
                        <a:pt x="37" y="1156"/>
                      </a:cubicBezTo>
                      <a:cubicBezTo>
                        <a:pt x="245" y="1156"/>
                        <a:pt x="1545" y="944"/>
                        <a:pt x="3110" y="654"/>
                      </a:cubicBezTo>
                      <a:cubicBezTo>
                        <a:pt x="4815" y="338"/>
                        <a:pt x="6191" y="47"/>
                        <a:pt x="6183" y="6"/>
                      </a:cubicBezTo>
                      <a:cubicBezTo>
                        <a:pt x="6182" y="3"/>
                        <a:pt x="6172" y="1"/>
                        <a:pt x="6154" y="1"/>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4656525" y="3565875"/>
                  <a:ext cx="125050" cy="32300"/>
                </a:xfrm>
                <a:custGeom>
                  <a:avLst/>
                  <a:gdLst/>
                  <a:ahLst/>
                  <a:cxnLst/>
                  <a:rect l="l" t="t" r="r" b="b"/>
                  <a:pathLst>
                    <a:path w="5002" h="1292" extrusionOk="0">
                      <a:moveTo>
                        <a:pt x="4961" y="1"/>
                      </a:moveTo>
                      <a:cubicBezTo>
                        <a:pt x="4869" y="1"/>
                        <a:pt x="4612" y="30"/>
                        <a:pt x="4246" y="90"/>
                      </a:cubicBezTo>
                      <a:cubicBezTo>
                        <a:pt x="3784" y="167"/>
                        <a:pt x="3151" y="294"/>
                        <a:pt x="2459" y="473"/>
                      </a:cubicBezTo>
                      <a:cubicBezTo>
                        <a:pt x="1768" y="651"/>
                        <a:pt x="1151" y="844"/>
                        <a:pt x="710" y="999"/>
                      </a:cubicBezTo>
                      <a:cubicBezTo>
                        <a:pt x="267" y="1154"/>
                        <a:pt x="1" y="1266"/>
                        <a:pt x="8" y="1288"/>
                      </a:cubicBezTo>
                      <a:cubicBezTo>
                        <a:pt x="9" y="1290"/>
                        <a:pt x="12" y="1291"/>
                        <a:pt x="19" y="1291"/>
                      </a:cubicBezTo>
                      <a:cubicBezTo>
                        <a:pt x="76" y="1291"/>
                        <a:pt x="341" y="1217"/>
                        <a:pt x="741" y="1103"/>
                      </a:cubicBezTo>
                      <a:cubicBezTo>
                        <a:pt x="1189" y="976"/>
                        <a:pt x="1809" y="800"/>
                        <a:pt x="2497" y="623"/>
                      </a:cubicBezTo>
                      <a:cubicBezTo>
                        <a:pt x="3185" y="448"/>
                        <a:pt x="3811" y="303"/>
                        <a:pt x="4267" y="200"/>
                      </a:cubicBezTo>
                      <a:cubicBezTo>
                        <a:pt x="4720" y="96"/>
                        <a:pt x="5001" y="29"/>
                        <a:pt x="4998" y="7"/>
                      </a:cubicBezTo>
                      <a:cubicBezTo>
                        <a:pt x="4998" y="3"/>
                        <a:pt x="4985" y="1"/>
                        <a:pt x="4961" y="1"/>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2204725" y="1944625"/>
                  <a:ext cx="87375" cy="277875"/>
                </a:xfrm>
                <a:custGeom>
                  <a:avLst/>
                  <a:gdLst/>
                  <a:ahLst/>
                  <a:cxnLst/>
                  <a:rect l="l" t="t" r="r" b="b"/>
                  <a:pathLst>
                    <a:path w="3495" h="11115" extrusionOk="0">
                      <a:moveTo>
                        <a:pt x="12" y="0"/>
                      </a:moveTo>
                      <a:cubicBezTo>
                        <a:pt x="12" y="0"/>
                        <a:pt x="12" y="0"/>
                        <a:pt x="12" y="0"/>
                      </a:cubicBezTo>
                      <a:cubicBezTo>
                        <a:pt x="1" y="3"/>
                        <a:pt x="30" y="164"/>
                        <a:pt x="87" y="454"/>
                      </a:cubicBezTo>
                      <a:cubicBezTo>
                        <a:pt x="145" y="743"/>
                        <a:pt x="238" y="1160"/>
                        <a:pt x="360" y="1674"/>
                      </a:cubicBezTo>
                      <a:cubicBezTo>
                        <a:pt x="605" y="2702"/>
                        <a:pt x="979" y="4113"/>
                        <a:pt x="1461" y="5651"/>
                      </a:cubicBezTo>
                      <a:cubicBezTo>
                        <a:pt x="1942" y="7188"/>
                        <a:pt x="2436" y="8560"/>
                        <a:pt x="2819" y="9543"/>
                      </a:cubicBezTo>
                      <a:cubicBezTo>
                        <a:pt x="3011" y="10035"/>
                        <a:pt x="3173" y="10430"/>
                        <a:pt x="3289" y="10701"/>
                      </a:cubicBezTo>
                      <a:cubicBezTo>
                        <a:pt x="3405" y="10967"/>
                        <a:pt x="3474" y="11115"/>
                        <a:pt x="3485" y="11115"/>
                      </a:cubicBezTo>
                      <a:cubicBezTo>
                        <a:pt x="3485" y="11115"/>
                        <a:pt x="3485" y="11115"/>
                        <a:pt x="3485" y="11115"/>
                      </a:cubicBezTo>
                      <a:cubicBezTo>
                        <a:pt x="3495" y="11111"/>
                        <a:pt x="3445" y="10956"/>
                        <a:pt x="3345" y="10679"/>
                      </a:cubicBezTo>
                      <a:cubicBezTo>
                        <a:pt x="3214" y="10314"/>
                        <a:pt x="3072" y="9926"/>
                        <a:pt x="2920" y="9506"/>
                      </a:cubicBezTo>
                      <a:cubicBezTo>
                        <a:pt x="2564" y="8515"/>
                        <a:pt x="2086" y="7141"/>
                        <a:pt x="1606" y="5605"/>
                      </a:cubicBezTo>
                      <a:cubicBezTo>
                        <a:pt x="1126" y="4068"/>
                        <a:pt x="737" y="2666"/>
                        <a:pt x="465" y="1646"/>
                      </a:cubicBezTo>
                      <a:lnTo>
                        <a:pt x="145" y="440"/>
                      </a:lnTo>
                      <a:cubicBezTo>
                        <a:pt x="70" y="156"/>
                        <a:pt x="22" y="0"/>
                        <a:pt x="12" y="0"/>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2191950" y="2076950"/>
                  <a:ext cx="96375" cy="26675"/>
                </a:xfrm>
                <a:custGeom>
                  <a:avLst/>
                  <a:gdLst/>
                  <a:ahLst/>
                  <a:cxnLst/>
                  <a:rect l="l" t="t" r="r" b="b"/>
                  <a:pathLst>
                    <a:path w="3855" h="1067" extrusionOk="0">
                      <a:moveTo>
                        <a:pt x="3822" y="1"/>
                      </a:moveTo>
                      <a:cubicBezTo>
                        <a:pt x="3681" y="1"/>
                        <a:pt x="2874" y="193"/>
                        <a:pt x="1907" y="460"/>
                      </a:cubicBezTo>
                      <a:cubicBezTo>
                        <a:pt x="849" y="750"/>
                        <a:pt x="1" y="1020"/>
                        <a:pt x="11" y="1061"/>
                      </a:cubicBezTo>
                      <a:cubicBezTo>
                        <a:pt x="12" y="1065"/>
                        <a:pt x="20" y="1067"/>
                        <a:pt x="33" y="1067"/>
                      </a:cubicBezTo>
                      <a:cubicBezTo>
                        <a:pt x="174" y="1067"/>
                        <a:pt x="982" y="875"/>
                        <a:pt x="1948" y="609"/>
                      </a:cubicBezTo>
                      <a:cubicBezTo>
                        <a:pt x="3006" y="317"/>
                        <a:pt x="3855" y="47"/>
                        <a:pt x="3844" y="6"/>
                      </a:cubicBezTo>
                      <a:cubicBezTo>
                        <a:pt x="3843" y="3"/>
                        <a:pt x="3836" y="1"/>
                        <a:pt x="3822" y="1"/>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2206925" y="2082625"/>
                  <a:ext cx="109450" cy="40275"/>
                </a:xfrm>
                <a:custGeom>
                  <a:avLst/>
                  <a:gdLst/>
                  <a:ahLst/>
                  <a:cxnLst/>
                  <a:rect l="l" t="t" r="r" b="b"/>
                  <a:pathLst>
                    <a:path w="4378" h="1611" extrusionOk="0">
                      <a:moveTo>
                        <a:pt x="4352" y="1"/>
                      </a:moveTo>
                      <a:cubicBezTo>
                        <a:pt x="4239" y="1"/>
                        <a:pt x="3298" y="316"/>
                        <a:pt x="2163" y="734"/>
                      </a:cubicBezTo>
                      <a:cubicBezTo>
                        <a:pt x="963" y="1176"/>
                        <a:pt x="1" y="1568"/>
                        <a:pt x="16" y="1608"/>
                      </a:cubicBezTo>
                      <a:cubicBezTo>
                        <a:pt x="16" y="1610"/>
                        <a:pt x="20" y="1611"/>
                        <a:pt x="27" y="1611"/>
                      </a:cubicBezTo>
                      <a:cubicBezTo>
                        <a:pt x="140" y="1611"/>
                        <a:pt x="1081" y="1297"/>
                        <a:pt x="2216" y="878"/>
                      </a:cubicBezTo>
                      <a:cubicBezTo>
                        <a:pt x="3416" y="436"/>
                        <a:pt x="4377" y="45"/>
                        <a:pt x="4363" y="4"/>
                      </a:cubicBezTo>
                      <a:cubicBezTo>
                        <a:pt x="4363" y="2"/>
                        <a:pt x="4359" y="1"/>
                        <a:pt x="4352" y="1"/>
                      </a:cubicBezTo>
                      <a:close/>
                    </a:path>
                  </a:pathLst>
                </a:custGeom>
                <a:solidFill>
                  <a:srgbClr val="694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270562" y="1811965"/>
                  <a:ext cx="894200" cy="188275"/>
                </a:xfrm>
                <a:custGeom>
                  <a:avLst/>
                  <a:gdLst/>
                  <a:ahLst/>
                  <a:cxnLst/>
                  <a:rect l="l" t="t" r="r" b="b"/>
                  <a:pathLst>
                    <a:path w="35768" h="7531" extrusionOk="0">
                      <a:moveTo>
                        <a:pt x="20457" y="0"/>
                      </a:moveTo>
                      <a:lnTo>
                        <a:pt x="16681" y="2396"/>
                      </a:lnTo>
                      <a:lnTo>
                        <a:pt x="12768" y="4732"/>
                      </a:lnTo>
                      <a:lnTo>
                        <a:pt x="9619" y="4158"/>
                      </a:lnTo>
                      <a:cubicBezTo>
                        <a:pt x="9619" y="4158"/>
                        <a:pt x="9418" y="3439"/>
                        <a:pt x="8798" y="3439"/>
                      </a:cubicBezTo>
                      <a:cubicBezTo>
                        <a:pt x="8455" y="3439"/>
                        <a:pt x="7984" y="3658"/>
                        <a:pt x="7348" y="4341"/>
                      </a:cubicBezTo>
                      <a:lnTo>
                        <a:pt x="3989" y="6647"/>
                      </a:lnTo>
                      <a:cubicBezTo>
                        <a:pt x="3989" y="6647"/>
                        <a:pt x="3551" y="5848"/>
                        <a:pt x="2630" y="5848"/>
                      </a:cubicBezTo>
                      <a:cubicBezTo>
                        <a:pt x="2204" y="5848"/>
                        <a:pt x="1675" y="6019"/>
                        <a:pt x="1038" y="6519"/>
                      </a:cubicBezTo>
                      <a:cubicBezTo>
                        <a:pt x="0" y="7333"/>
                        <a:pt x="9241" y="7530"/>
                        <a:pt x="18450" y="7530"/>
                      </a:cubicBezTo>
                      <a:cubicBezTo>
                        <a:pt x="27123" y="7530"/>
                        <a:pt x="35768" y="7355"/>
                        <a:pt x="35768" y="7355"/>
                      </a:cubicBezTo>
                      <a:lnTo>
                        <a:pt x="25830" y="5997"/>
                      </a:lnTo>
                      <a:lnTo>
                        <a:pt x="20457" y="0"/>
                      </a:ln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27"/>
              <p:cNvSpPr/>
              <p:nvPr/>
            </p:nvSpPr>
            <p:spPr>
              <a:xfrm>
                <a:off x="0" y="1811150"/>
                <a:ext cx="5006400" cy="333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27"/>
            <p:cNvSpPr/>
            <p:nvPr/>
          </p:nvSpPr>
          <p:spPr>
            <a:xfrm>
              <a:off x="0" y="1506350"/>
              <a:ext cx="4716900" cy="333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27"/>
          <p:cNvSpPr txBox="1">
            <a:spLocks noGrp="1"/>
          </p:cNvSpPr>
          <p:nvPr>
            <p:ph type="ctrTitle"/>
          </p:nvPr>
        </p:nvSpPr>
        <p:spPr>
          <a:xfrm>
            <a:off x="242919" y="2188877"/>
            <a:ext cx="4451073" cy="2052600"/>
          </a:xfrm>
          <a:prstGeom prst="rect">
            <a:avLst/>
          </a:prstGeom>
        </p:spPr>
        <p:txBody>
          <a:bodyPr spcFirstLastPara="1" wrap="square" lIns="91425" tIns="91425" rIns="91425" bIns="91425" anchor="b" anchorCtr="0">
            <a:noAutofit/>
          </a:bodyPr>
          <a:lstStyle/>
          <a:p>
            <a:pPr lvl="0">
              <a:lnSpc>
                <a:spcPct val="150000"/>
              </a:lnSpc>
            </a:pPr>
            <a:r>
              <a:rPr lang="zh-TW" altLang="en-US" b="1" dirty="0"/>
              <a:t>公司治理</a:t>
            </a:r>
            <a:r>
              <a:rPr lang="en-US" altLang="zh-TW" b="1" dirty="0">
                <a:latin typeface="+mj-lt"/>
              </a:rPr>
              <a:t>3.0</a:t>
            </a:r>
            <a:r>
              <a:rPr lang="en-US" altLang="zh-TW" b="1" dirty="0"/>
              <a:t/>
            </a:r>
            <a:br>
              <a:rPr lang="en-US" altLang="zh-TW" b="1" dirty="0"/>
            </a:br>
            <a:r>
              <a:rPr lang="en-US" altLang="zh-TW" sz="4800" b="1" dirty="0"/>
              <a:t>-</a:t>
            </a:r>
            <a:r>
              <a:rPr lang="zh-TW" altLang="en-US" sz="4800" b="1" dirty="0"/>
              <a:t>永續發展藍圖</a:t>
            </a:r>
            <a:endParaRPr sz="4800" b="1" dirty="0">
              <a:solidFill>
                <a:schemeClr val="accent1"/>
              </a:solidFill>
            </a:endParaRPr>
          </a:p>
        </p:txBody>
      </p:sp>
      <p:pic>
        <p:nvPicPr>
          <p:cNvPr id="3" name="圖片 2"/>
          <p:cNvPicPr>
            <a:picLocks noChangeAspect="1"/>
          </p:cNvPicPr>
          <p:nvPr/>
        </p:nvPicPr>
        <p:blipFill>
          <a:blip r:embed="rId3"/>
          <a:stretch>
            <a:fillRect/>
          </a:stretch>
        </p:blipFill>
        <p:spPr>
          <a:xfrm>
            <a:off x="4359206" y="3024301"/>
            <a:ext cx="3218226" cy="1866358"/>
          </a:xfrm>
          <a:prstGeom prst="rect">
            <a:avLst/>
          </a:prstGeom>
        </p:spPr>
      </p:pic>
      <p:sp>
        <p:nvSpPr>
          <p:cNvPr id="4" name="文字方塊 3"/>
          <p:cNvSpPr txBox="1"/>
          <p:nvPr/>
        </p:nvSpPr>
        <p:spPr>
          <a:xfrm>
            <a:off x="8573632" y="4662535"/>
            <a:ext cx="325924" cy="307777"/>
          </a:xfrm>
          <a:prstGeom prst="rect">
            <a:avLst/>
          </a:prstGeom>
          <a:noFill/>
        </p:spPr>
        <p:txBody>
          <a:bodyPr wrap="square" rtlCol="0">
            <a:spAutoFit/>
          </a:bodyPr>
          <a:lstStyle/>
          <a:p>
            <a:r>
              <a:rPr lang="en-US" altLang="zh-TW" dirty="0">
                <a:solidFill>
                  <a:schemeClr val="bg1">
                    <a:lumMod val="75000"/>
                  </a:schemeClr>
                </a:solidFill>
              </a:rPr>
              <a:t>1</a:t>
            </a:r>
            <a:endParaRPr lang="zh-TW" altLang="en-US" dirty="0">
              <a:solidFill>
                <a:schemeClr val="bg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600" name="Google Shape;600;p32"/>
          <p:cNvSpPr txBox="1">
            <a:spLocks noGrp="1"/>
          </p:cNvSpPr>
          <p:nvPr>
            <p:ph type="title" idx="3"/>
          </p:nvPr>
        </p:nvSpPr>
        <p:spPr>
          <a:xfrm>
            <a:off x="3398488" y="3716346"/>
            <a:ext cx="2417691" cy="376200"/>
          </a:xfrm>
          <a:prstGeom prst="rect">
            <a:avLst/>
          </a:prstGeom>
        </p:spPr>
        <p:txBody>
          <a:bodyPr spcFirstLastPara="1" wrap="square" lIns="91425" tIns="91425" rIns="91425" bIns="91425" anchor="b" anchorCtr="0">
            <a:noAutofit/>
          </a:bodyPr>
          <a:lstStyle/>
          <a:p>
            <a:pPr marL="361950" indent="-361950" algn="l">
              <a:buClr>
                <a:srgbClr val="0B486B"/>
              </a:buClr>
              <a:buSzPct val="100000"/>
              <a:buFont typeface="Wingdings" pitchFamily="2" charset="2"/>
              <a:buChar char="n"/>
            </a:pPr>
            <a:r>
              <a:rPr lang="zh-TW" altLang="zh-TW" sz="2200" dirty="0">
                <a:latin typeface="Arial Unicode MS" panose="020B0604020202020204" pitchFamily="34" charset="-120"/>
                <a:ea typeface="Arial Unicode MS" panose="020B0604020202020204" pitchFamily="34" charset="-120"/>
                <a:cs typeface="Arial Unicode MS" panose="020B0604020202020204" pitchFamily="34" charset="-120"/>
              </a:rPr>
              <a:t>促進董事薪酬資訊透明化與合理訂定</a:t>
            </a:r>
          </a:p>
        </p:txBody>
      </p:sp>
      <p:sp>
        <p:nvSpPr>
          <p:cNvPr id="602" name="Google Shape;602;p32"/>
          <p:cNvSpPr txBox="1">
            <a:spLocks noGrp="1"/>
          </p:cNvSpPr>
          <p:nvPr>
            <p:ph type="title" idx="5"/>
          </p:nvPr>
        </p:nvSpPr>
        <p:spPr>
          <a:xfrm>
            <a:off x="5849294" y="3557157"/>
            <a:ext cx="2656409" cy="482951"/>
          </a:xfrm>
          <a:prstGeom prst="rect">
            <a:avLst/>
          </a:prstGeom>
        </p:spPr>
        <p:txBody>
          <a:bodyPr spcFirstLastPara="1" wrap="square" lIns="91425" tIns="91425" rIns="91425" bIns="91425" anchor="b" anchorCtr="0">
            <a:noAutofit/>
          </a:bodyPr>
          <a:lstStyle/>
          <a:p>
            <a:pPr marL="361950" lvl="0" indent="-361950" algn="l">
              <a:buClr>
                <a:srgbClr val="0B486B"/>
              </a:buClr>
              <a:buSzPct val="100000"/>
              <a:buFont typeface="Wingdings" pitchFamily="2" charset="2"/>
              <a:buChar char="n"/>
            </a:pPr>
            <a:r>
              <a:rPr lang="zh-TW" altLang="zh-TW" sz="2200" dirty="0">
                <a:latin typeface="Arial Unicode MS" panose="020B0604020202020204" pitchFamily="34" charset="-120"/>
                <a:ea typeface="Arial Unicode MS" panose="020B0604020202020204" pitchFamily="34" charset="-120"/>
                <a:cs typeface="Arial Unicode MS" panose="020B0604020202020204" pitchFamily="34" charset="-120"/>
              </a:rPr>
              <a:t>推動</a:t>
            </a:r>
            <a:r>
              <a:rPr lang="zh-TW" altLang="en-US" sz="2200" dirty="0">
                <a:latin typeface="Arial Unicode MS" panose="020B0604020202020204" pitchFamily="34" charset="-120"/>
                <a:ea typeface="Arial Unicode MS" panose="020B0604020202020204" pitchFamily="34" charset="-120"/>
                <a:cs typeface="Arial Unicode MS" panose="020B0604020202020204" pitchFamily="34" charset="-120"/>
              </a:rPr>
              <a:t>非營業活動之</a:t>
            </a:r>
            <a:r>
              <a:rPr lang="zh-TW" altLang="zh-TW" sz="2200" dirty="0">
                <a:latin typeface="Arial Unicode MS" panose="020B0604020202020204" pitchFamily="34" charset="-120"/>
                <a:ea typeface="Arial Unicode MS" panose="020B0604020202020204" pitchFamily="34" charset="-120"/>
                <a:cs typeface="Arial Unicode MS" panose="020B0604020202020204" pitchFamily="34" charset="-120"/>
              </a:rPr>
              <a:t>關係人交易應於股東會報告</a:t>
            </a:r>
            <a:endParaRPr lang="zh-TW" altLang="en-US" sz="22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05" name="Google Shape;605;p32"/>
          <p:cNvSpPr/>
          <p:nvPr/>
        </p:nvSpPr>
        <p:spPr>
          <a:xfrm>
            <a:off x="4191000" y="1934225"/>
            <a:ext cx="762000" cy="762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6676200" y="1934225"/>
            <a:ext cx="762000" cy="762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副標題 2"/>
          <p:cNvSpPr>
            <a:spLocks noGrp="1"/>
          </p:cNvSpPr>
          <p:nvPr>
            <p:ph type="subTitle" idx="1"/>
          </p:nvPr>
        </p:nvSpPr>
        <p:spPr/>
        <p:txBody>
          <a:bodyPr/>
          <a:lstStyle/>
          <a:p>
            <a:endParaRPr lang="zh-TW" altLang="en-US"/>
          </a:p>
        </p:txBody>
      </p:sp>
      <p:grpSp>
        <p:nvGrpSpPr>
          <p:cNvPr id="28" name="Google Shape;4107;p60"/>
          <p:cNvGrpSpPr/>
          <p:nvPr/>
        </p:nvGrpSpPr>
        <p:grpSpPr>
          <a:xfrm>
            <a:off x="637925" y="2537225"/>
            <a:ext cx="2485862" cy="1637114"/>
            <a:chOff x="762915" y="2810815"/>
            <a:chExt cx="2485862" cy="1637114"/>
          </a:xfrm>
        </p:grpSpPr>
        <p:sp>
          <p:nvSpPr>
            <p:cNvPr id="29" name="Google Shape;4108;p60"/>
            <p:cNvSpPr/>
            <p:nvPr/>
          </p:nvSpPr>
          <p:spPr>
            <a:xfrm>
              <a:off x="2894240" y="3328647"/>
              <a:ext cx="200857" cy="132302"/>
            </a:xfrm>
            <a:custGeom>
              <a:avLst/>
              <a:gdLst/>
              <a:ahLst/>
              <a:cxnLst/>
              <a:rect l="l" t="t" r="r" b="b"/>
              <a:pathLst>
                <a:path w="6267" h="4128" extrusionOk="0">
                  <a:moveTo>
                    <a:pt x="1" y="1"/>
                  </a:moveTo>
                  <a:lnTo>
                    <a:pt x="1" y="4128"/>
                  </a:lnTo>
                  <a:lnTo>
                    <a:pt x="6267" y="4128"/>
                  </a:lnTo>
                  <a:lnTo>
                    <a:pt x="62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09;p60"/>
            <p:cNvSpPr/>
            <p:nvPr/>
          </p:nvSpPr>
          <p:spPr>
            <a:xfrm>
              <a:off x="2901227" y="3334544"/>
              <a:ext cx="186916" cy="120540"/>
            </a:xfrm>
            <a:custGeom>
              <a:avLst/>
              <a:gdLst/>
              <a:ahLst/>
              <a:cxnLst/>
              <a:rect l="l" t="t" r="r" b="b"/>
              <a:pathLst>
                <a:path w="5832" h="3761" extrusionOk="0">
                  <a:moveTo>
                    <a:pt x="0" y="1"/>
                  </a:moveTo>
                  <a:lnTo>
                    <a:pt x="0" y="3760"/>
                  </a:lnTo>
                  <a:lnTo>
                    <a:pt x="5831" y="3760"/>
                  </a:lnTo>
                  <a:lnTo>
                    <a:pt x="58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10;p60"/>
            <p:cNvSpPr/>
            <p:nvPr/>
          </p:nvSpPr>
          <p:spPr>
            <a:xfrm>
              <a:off x="2964398" y="3377940"/>
              <a:ext cx="61087" cy="33204"/>
            </a:xfrm>
            <a:custGeom>
              <a:avLst/>
              <a:gdLst/>
              <a:ahLst/>
              <a:cxnLst/>
              <a:rect l="l" t="t" r="r" b="b"/>
              <a:pathLst>
                <a:path w="1906" h="1036" extrusionOk="0">
                  <a:moveTo>
                    <a:pt x="1" y="0"/>
                  </a:moveTo>
                  <a:lnTo>
                    <a:pt x="1" y="1036"/>
                  </a:lnTo>
                  <a:lnTo>
                    <a:pt x="1905" y="1036"/>
                  </a:lnTo>
                  <a:lnTo>
                    <a:pt x="190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11;p60"/>
            <p:cNvSpPr/>
            <p:nvPr/>
          </p:nvSpPr>
          <p:spPr>
            <a:xfrm>
              <a:off x="2562234" y="3866831"/>
              <a:ext cx="222812" cy="10769"/>
            </a:xfrm>
            <a:custGeom>
              <a:avLst/>
              <a:gdLst/>
              <a:ahLst/>
              <a:cxnLst/>
              <a:rect l="l" t="t" r="r" b="b"/>
              <a:pathLst>
                <a:path w="6952" h="336" extrusionOk="0">
                  <a:moveTo>
                    <a:pt x="1" y="1"/>
                  </a:moveTo>
                  <a:lnTo>
                    <a:pt x="1" y="335"/>
                  </a:lnTo>
                  <a:lnTo>
                    <a:pt x="6951" y="335"/>
                  </a:lnTo>
                  <a:lnTo>
                    <a:pt x="695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12;p60"/>
            <p:cNvSpPr/>
            <p:nvPr/>
          </p:nvSpPr>
          <p:spPr>
            <a:xfrm>
              <a:off x="2485667" y="3720651"/>
              <a:ext cx="212075" cy="156949"/>
            </a:xfrm>
            <a:custGeom>
              <a:avLst/>
              <a:gdLst/>
              <a:ahLst/>
              <a:cxnLst/>
              <a:rect l="l" t="t" r="r" b="b"/>
              <a:pathLst>
                <a:path w="6617" h="4897" extrusionOk="0">
                  <a:moveTo>
                    <a:pt x="0" y="1"/>
                  </a:moveTo>
                  <a:lnTo>
                    <a:pt x="1303" y="4896"/>
                  </a:lnTo>
                  <a:lnTo>
                    <a:pt x="6617" y="4896"/>
                  </a:lnTo>
                  <a:lnTo>
                    <a:pt x="5430"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13;p60"/>
            <p:cNvSpPr/>
            <p:nvPr/>
          </p:nvSpPr>
          <p:spPr>
            <a:xfrm>
              <a:off x="2495282" y="3728150"/>
              <a:ext cx="192300" cy="137655"/>
            </a:xfrm>
            <a:custGeom>
              <a:avLst/>
              <a:gdLst/>
              <a:ahLst/>
              <a:cxnLst/>
              <a:rect l="l" t="t" r="r" b="b"/>
              <a:pathLst>
                <a:path w="6000" h="4295" extrusionOk="0">
                  <a:moveTo>
                    <a:pt x="1" y="0"/>
                  </a:moveTo>
                  <a:lnTo>
                    <a:pt x="1137" y="4295"/>
                  </a:lnTo>
                  <a:lnTo>
                    <a:pt x="5999" y="4295"/>
                  </a:lnTo>
                  <a:lnTo>
                    <a:pt x="488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14;p60"/>
            <p:cNvSpPr/>
            <p:nvPr/>
          </p:nvSpPr>
          <p:spPr>
            <a:xfrm>
              <a:off x="2441214" y="3909682"/>
              <a:ext cx="11282" cy="538216"/>
            </a:xfrm>
            <a:custGeom>
              <a:avLst/>
              <a:gdLst/>
              <a:ahLst/>
              <a:cxnLst/>
              <a:rect l="l" t="t" r="r" b="b"/>
              <a:pathLst>
                <a:path w="352" h="16793" extrusionOk="0">
                  <a:moveTo>
                    <a:pt x="0" y="1"/>
                  </a:moveTo>
                  <a:lnTo>
                    <a:pt x="0" y="16793"/>
                  </a:lnTo>
                  <a:lnTo>
                    <a:pt x="351" y="16793"/>
                  </a:lnTo>
                  <a:lnTo>
                    <a:pt x="35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15;p60"/>
            <p:cNvSpPr/>
            <p:nvPr/>
          </p:nvSpPr>
          <p:spPr>
            <a:xfrm>
              <a:off x="2452463" y="3911284"/>
              <a:ext cx="11282" cy="536613"/>
            </a:xfrm>
            <a:custGeom>
              <a:avLst/>
              <a:gdLst/>
              <a:ahLst/>
              <a:cxnLst/>
              <a:rect l="l" t="t" r="r" b="b"/>
              <a:pathLst>
                <a:path w="352" h="16743" extrusionOk="0">
                  <a:moveTo>
                    <a:pt x="0" y="1"/>
                  </a:moveTo>
                  <a:lnTo>
                    <a:pt x="0" y="16743"/>
                  </a:lnTo>
                  <a:lnTo>
                    <a:pt x="351" y="16743"/>
                  </a:lnTo>
                  <a:lnTo>
                    <a:pt x="35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16;p60"/>
            <p:cNvSpPr/>
            <p:nvPr/>
          </p:nvSpPr>
          <p:spPr>
            <a:xfrm>
              <a:off x="3135769" y="3909682"/>
              <a:ext cx="11282" cy="538216"/>
            </a:xfrm>
            <a:custGeom>
              <a:avLst/>
              <a:gdLst/>
              <a:ahLst/>
              <a:cxnLst/>
              <a:rect l="l" t="t" r="r" b="b"/>
              <a:pathLst>
                <a:path w="352" h="16793" extrusionOk="0">
                  <a:moveTo>
                    <a:pt x="0" y="1"/>
                  </a:moveTo>
                  <a:lnTo>
                    <a:pt x="0" y="16793"/>
                  </a:lnTo>
                  <a:lnTo>
                    <a:pt x="351" y="16793"/>
                  </a:lnTo>
                  <a:lnTo>
                    <a:pt x="35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17;p60"/>
            <p:cNvSpPr/>
            <p:nvPr/>
          </p:nvSpPr>
          <p:spPr>
            <a:xfrm>
              <a:off x="3147019" y="3911284"/>
              <a:ext cx="11282" cy="536613"/>
            </a:xfrm>
            <a:custGeom>
              <a:avLst/>
              <a:gdLst/>
              <a:ahLst/>
              <a:cxnLst/>
              <a:rect l="l" t="t" r="r" b="b"/>
              <a:pathLst>
                <a:path w="352" h="16743" extrusionOk="0">
                  <a:moveTo>
                    <a:pt x="0" y="1"/>
                  </a:moveTo>
                  <a:lnTo>
                    <a:pt x="0" y="16743"/>
                  </a:lnTo>
                  <a:lnTo>
                    <a:pt x="351" y="16743"/>
                  </a:lnTo>
                  <a:lnTo>
                    <a:pt x="35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18;p60"/>
            <p:cNvSpPr/>
            <p:nvPr/>
          </p:nvSpPr>
          <p:spPr>
            <a:xfrm>
              <a:off x="2393010" y="3878625"/>
              <a:ext cx="855767" cy="43941"/>
            </a:xfrm>
            <a:custGeom>
              <a:avLst/>
              <a:gdLst/>
              <a:ahLst/>
              <a:cxnLst/>
              <a:rect l="l" t="t" r="r" b="b"/>
              <a:pathLst>
                <a:path w="26701" h="1371" extrusionOk="0">
                  <a:moveTo>
                    <a:pt x="1" y="1"/>
                  </a:moveTo>
                  <a:lnTo>
                    <a:pt x="1" y="1371"/>
                  </a:lnTo>
                  <a:lnTo>
                    <a:pt x="26701" y="1371"/>
                  </a:lnTo>
                  <a:lnTo>
                    <a:pt x="2670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19;p60"/>
            <p:cNvSpPr/>
            <p:nvPr/>
          </p:nvSpPr>
          <p:spPr>
            <a:xfrm>
              <a:off x="2764662" y="3922534"/>
              <a:ext cx="377036" cy="73394"/>
            </a:xfrm>
            <a:custGeom>
              <a:avLst/>
              <a:gdLst/>
              <a:ahLst/>
              <a:cxnLst/>
              <a:rect l="l" t="t" r="r" b="b"/>
              <a:pathLst>
                <a:path w="11764" h="2290" extrusionOk="0">
                  <a:moveTo>
                    <a:pt x="0" y="1"/>
                  </a:moveTo>
                  <a:lnTo>
                    <a:pt x="0" y="2290"/>
                  </a:lnTo>
                  <a:lnTo>
                    <a:pt x="11763" y="2290"/>
                  </a:lnTo>
                  <a:lnTo>
                    <a:pt x="11763"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20;p60"/>
            <p:cNvSpPr/>
            <p:nvPr/>
          </p:nvSpPr>
          <p:spPr>
            <a:xfrm>
              <a:off x="2949943" y="3946090"/>
              <a:ext cx="19839" cy="16474"/>
            </a:xfrm>
            <a:custGeom>
              <a:avLst/>
              <a:gdLst/>
              <a:ahLst/>
              <a:cxnLst/>
              <a:rect l="l" t="t" r="r" b="b"/>
              <a:pathLst>
                <a:path w="619" h="514" extrusionOk="0">
                  <a:moveTo>
                    <a:pt x="351" y="1"/>
                  </a:moveTo>
                  <a:cubicBezTo>
                    <a:pt x="117" y="1"/>
                    <a:pt x="1" y="268"/>
                    <a:pt x="168" y="435"/>
                  </a:cubicBezTo>
                  <a:cubicBezTo>
                    <a:pt x="222" y="490"/>
                    <a:pt x="289" y="514"/>
                    <a:pt x="354" y="514"/>
                  </a:cubicBezTo>
                  <a:cubicBezTo>
                    <a:pt x="489" y="514"/>
                    <a:pt x="619" y="409"/>
                    <a:pt x="619" y="251"/>
                  </a:cubicBezTo>
                  <a:cubicBezTo>
                    <a:pt x="619" y="118"/>
                    <a:pt x="502" y="1"/>
                    <a:pt x="35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21;p60"/>
            <p:cNvSpPr/>
            <p:nvPr/>
          </p:nvSpPr>
          <p:spPr>
            <a:xfrm>
              <a:off x="2747515" y="4043554"/>
              <a:ext cx="168198" cy="96438"/>
            </a:xfrm>
            <a:custGeom>
              <a:avLst/>
              <a:gdLst/>
              <a:ahLst/>
              <a:cxnLst/>
              <a:rect l="l" t="t" r="r" b="b"/>
              <a:pathLst>
                <a:path w="5248" h="3009" extrusionOk="0">
                  <a:moveTo>
                    <a:pt x="986" y="1"/>
                  </a:moveTo>
                  <a:cubicBezTo>
                    <a:pt x="452" y="1"/>
                    <a:pt x="1" y="435"/>
                    <a:pt x="1" y="987"/>
                  </a:cubicBezTo>
                  <a:lnTo>
                    <a:pt x="1" y="2407"/>
                  </a:lnTo>
                  <a:cubicBezTo>
                    <a:pt x="1" y="2741"/>
                    <a:pt x="268" y="3008"/>
                    <a:pt x="585" y="3008"/>
                  </a:cubicBezTo>
                  <a:lnTo>
                    <a:pt x="5214" y="3008"/>
                  </a:lnTo>
                  <a:lnTo>
                    <a:pt x="524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22;p60"/>
            <p:cNvSpPr/>
            <p:nvPr/>
          </p:nvSpPr>
          <p:spPr>
            <a:xfrm>
              <a:off x="2749663" y="4139961"/>
              <a:ext cx="329378" cy="28396"/>
            </a:xfrm>
            <a:custGeom>
              <a:avLst/>
              <a:gdLst/>
              <a:ahLst/>
              <a:cxnLst/>
              <a:rect l="l" t="t" r="r" b="b"/>
              <a:pathLst>
                <a:path w="10277" h="886" extrusionOk="0">
                  <a:moveTo>
                    <a:pt x="602" y="0"/>
                  </a:moveTo>
                  <a:cubicBezTo>
                    <a:pt x="1" y="0"/>
                    <a:pt x="1" y="886"/>
                    <a:pt x="602" y="886"/>
                  </a:cubicBezTo>
                  <a:lnTo>
                    <a:pt x="9675" y="886"/>
                  </a:lnTo>
                  <a:cubicBezTo>
                    <a:pt x="10276" y="886"/>
                    <a:pt x="10276" y="0"/>
                    <a:pt x="967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23;p60"/>
            <p:cNvSpPr/>
            <p:nvPr/>
          </p:nvSpPr>
          <p:spPr>
            <a:xfrm>
              <a:off x="2857287" y="3754912"/>
              <a:ext cx="304763" cy="386138"/>
            </a:xfrm>
            <a:custGeom>
              <a:avLst/>
              <a:gdLst/>
              <a:ahLst/>
              <a:cxnLst/>
              <a:rect l="l" t="t" r="r" b="b"/>
              <a:pathLst>
                <a:path w="9509" h="12048" extrusionOk="0">
                  <a:moveTo>
                    <a:pt x="3176" y="1"/>
                  </a:moveTo>
                  <a:lnTo>
                    <a:pt x="1" y="11981"/>
                  </a:lnTo>
                  <a:lnTo>
                    <a:pt x="6768" y="12048"/>
                  </a:lnTo>
                  <a:lnTo>
                    <a:pt x="9324" y="1538"/>
                  </a:lnTo>
                  <a:cubicBezTo>
                    <a:pt x="9508" y="803"/>
                    <a:pt x="8940" y="84"/>
                    <a:pt x="8171" y="84"/>
                  </a:cubicBezTo>
                  <a:lnTo>
                    <a:pt x="3176"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24;p60"/>
            <p:cNvSpPr/>
            <p:nvPr/>
          </p:nvSpPr>
          <p:spPr>
            <a:xfrm>
              <a:off x="3011543" y="4168325"/>
              <a:ext cx="76055" cy="278514"/>
            </a:xfrm>
            <a:custGeom>
              <a:avLst/>
              <a:gdLst/>
              <a:ahLst/>
              <a:cxnLst/>
              <a:rect l="l" t="t" r="r" b="b"/>
              <a:pathLst>
                <a:path w="2373" h="8690" extrusionOk="0">
                  <a:moveTo>
                    <a:pt x="0" y="1"/>
                  </a:moveTo>
                  <a:lnTo>
                    <a:pt x="1955" y="8689"/>
                  </a:lnTo>
                  <a:lnTo>
                    <a:pt x="2373" y="8689"/>
                  </a:lnTo>
                  <a:lnTo>
                    <a:pt x="86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25;p60"/>
            <p:cNvSpPr/>
            <p:nvPr/>
          </p:nvSpPr>
          <p:spPr>
            <a:xfrm>
              <a:off x="2898535" y="4168325"/>
              <a:ext cx="78747" cy="278514"/>
            </a:xfrm>
            <a:custGeom>
              <a:avLst/>
              <a:gdLst/>
              <a:ahLst/>
              <a:cxnLst/>
              <a:rect l="l" t="t" r="r" b="b"/>
              <a:pathLst>
                <a:path w="2457" h="8690" extrusionOk="0">
                  <a:moveTo>
                    <a:pt x="1" y="1"/>
                  </a:moveTo>
                  <a:lnTo>
                    <a:pt x="2056" y="8689"/>
                  </a:lnTo>
                  <a:lnTo>
                    <a:pt x="2457" y="8689"/>
                  </a:lnTo>
                  <a:lnTo>
                    <a:pt x="86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26;p60"/>
            <p:cNvSpPr/>
            <p:nvPr/>
          </p:nvSpPr>
          <p:spPr>
            <a:xfrm>
              <a:off x="2744855" y="4168325"/>
              <a:ext cx="85157" cy="278514"/>
            </a:xfrm>
            <a:custGeom>
              <a:avLst/>
              <a:gdLst/>
              <a:ahLst/>
              <a:cxnLst/>
              <a:rect l="l" t="t" r="r" b="b"/>
              <a:pathLst>
                <a:path w="2657" h="8690" extrusionOk="0">
                  <a:moveTo>
                    <a:pt x="1771" y="1"/>
                  </a:moveTo>
                  <a:lnTo>
                    <a:pt x="0" y="8689"/>
                  </a:lnTo>
                  <a:lnTo>
                    <a:pt x="401" y="8689"/>
                  </a:lnTo>
                  <a:lnTo>
                    <a:pt x="265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27;p60"/>
            <p:cNvSpPr/>
            <p:nvPr/>
          </p:nvSpPr>
          <p:spPr>
            <a:xfrm>
              <a:off x="2837480" y="3754912"/>
              <a:ext cx="139802" cy="384536"/>
            </a:xfrm>
            <a:custGeom>
              <a:avLst/>
              <a:gdLst/>
              <a:ahLst/>
              <a:cxnLst/>
              <a:rect l="l" t="t" r="r" b="b"/>
              <a:pathLst>
                <a:path w="4362" h="11998" extrusionOk="0">
                  <a:moveTo>
                    <a:pt x="3660" y="1"/>
                  </a:moveTo>
                  <a:cubicBezTo>
                    <a:pt x="2841" y="1"/>
                    <a:pt x="2123" y="586"/>
                    <a:pt x="1989" y="1388"/>
                  </a:cubicBezTo>
                  <a:lnTo>
                    <a:pt x="1" y="11998"/>
                  </a:lnTo>
                  <a:lnTo>
                    <a:pt x="1889" y="11998"/>
                  </a:lnTo>
                  <a:lnTo>
                    <a:pt x="4362"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28;p60"/>
            <p:cNvSpPr/>
            <p:nvPr/>
          </p:nvSpPr>
          <p:spPr>
            <a:xfrm>
              <a:off x="2669858" y="2810815"/>
              <a:ext cx="114643" cy="115188"/>
            </a:xfrm>
            <a:custGeom>
              <a:avLst/>
              <a:gdLst/>
              <a:ahLst/>
              <a:cxnLst/>
              <a:rect l="l" t="t" r="r" b="b"/>
              <a:pathLst>
                <a:path w="3577" h="3594" extrusionOk="0">
                  <a:moveTo>
                    <a:pt x="586" y="903"/>
                  </a:moveTo>
                  <a:cubicBezTo>
                    <a:pt x="669" y="786"/>
                    <a:pt x="753" y="686"/>
                    <a:pt x="870" y="619"/>
                  </a:cubicBezTo>
                  <a:lnTo>
                    <a:pt x="803" y="251"/>
                  </a:lnTo>
                  <a:lnTo>
                    <a:pt x="1354" y="17"/>
                  </a:lnTo>
                  <a:lnTo>
                    <a:pt x="1572" y="301"/>
                  </a:lnTo>
                  <a:cubicBezTo>
                    <a:pt x="1705" y="285"/>
                    <a:pt x="1839" y="285"/>
                    <a:pt x="1973" y="301"/>
                  </a:cubicBezTo>
                  <a:lnTo>
                    <a:pt x="2173" y="1"/>
                  </a:lnTo>
                  <a:lnTo>
                    <a:pt x="2741" y="235"/>
                  </a:lnTo>
                  <a:lnTo>
                    <a:pt x="2691" y="586"/>
                  </a:lnTo>
                  <a:cubicBezTo>
                    <a:pt x="2791" y="669"/>
                    <a:pt x="2892" y="769"/>
                    <a:pt x="2975" y="870"/>
                  </a:cubicBezTo>
                  <a:lnTo>
                    <a:pt x="3326" y="803"/>
                  </a:lnTo>
                  <a:lnTo>
                    <a:pt x="3577" y="1371"/>
                  </a:lnTo>
                  <a:lnTo>
                    <a:pt x="3276" y="1588"/>
                  </a:lnTo>
                  <a:cubicBezTo>
                    <a:pt x="3293" y="1705"/>
                    <a:pt x="3293" y="1839"/>
                    <a:pt x="3276" y="1972"/>
                  </a:cubicBezTo>
                  <a:lnTo>
                    <a:pt x="3577" y="2190"/>
                  </a:lnTo>
                  <a:lnTo>
                    <a:pt x="3359" y="2758"/>
                  </a:lnTo>
                  <a:lnTo>
                    <a:pt x="2992" y="2691"/>
                  </a:lnTo>
                  <a:cubicBezTo>
                    <a:pt x="2908" y="2808"/>
                    <a:pt x="2825" y="2891"/>
                    <a:pt x="2708" y="2975"/>
                  </a:cubicBezTo>
                  <a:lnTo>
                    <a:pt x="2775" y="3342"/>
                  </a:lnTo>
                  <a:lnTo>
                    <a:pt x="2223" y="3576"/>
                  </a:lnTo>
                  <a:lnTo>
                    <a:pt x="2006" y="3276"/>
                  </a:lnTo>
                  <a:cubicBezTo>
                    <a:pt x="1872" y="3309"/>
                    <a:pt x="1739" y="3309"/>
                    <a:pt x="1605" y="3292"/>
                  </a:cubicBezTo>
                  <a:lnTo>
                    <a:pt x="1388" y="3593"/>
                  </a:lnTo>
                  <a:lnTo>
                    <a:pt x="836" y="3359"/>
                  </a:lnTo>
                  <a:lnTo>
                    <a:pt x="886" y="2992"/>
                  </a:lnTo>
                  <a:cubicBezTo>
                    <a:pt x="786" y="2925"/>
                    <a:pt x="686" y="2824"/>
                    <a:pt x="602" y="2724"/>
                  </a:cubicBezTo>
                  <a:lnTo>
                    <a:pt x="235" y="2791"/>
                  </a:lnTo>
                  <a:lnTo>
                    <a:pt x="1" y="2223"/>
                  </a:lnTo>
                  <a:lnTo>
                    <a:pt x="302" y="2006"/>
                  </a:lnTo>
                  <a:cubicBezTo>
                    <a:pt x="285" y="1872"/>
                    <a:pt x="285" y="1738"/>
                    <a:pt x="302" y="1605"/>
                  </a:cubicBezTo>
                  <a:lnTo>
                    <a:pt x="1" y="1404"/>
                  </a:lnTo>
                  <a:lnTo>
                    <a:pt x="218" y="836"/>
                  </a:lnTo>
                  <a:close/>
                  <a:moveTo>
                    <a:pt x="1187" y="1521"/>
                  </a:moveTo>
                  <a:cubicBezTo>
                    <a:pt x="970" y="2073"/>
                    <a:pt x="1521" y="2607"/>
                    <a:pt x="2056" y="2373"/>
                  </a:cubicBezTo>
                  <a:cubicBezTo>
                    <a:pt x="2591" y="2139"/>
                    <a:pt x="2591" y="1388"/>
                    <a:pt x="2039" y="1170"/>
                  </a:cubicBezTo>
                  <a:cubicBezTo>
                    <a:pt x="1705" y="1037"/>
                    <a:pt x="1321" y="1187"/>
                    <a:pt x="1187" y="152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29;p60"/>
            <p:cNvSpPr/>
            <p:nvPr/>
          </p:nvSpPr>
          <p:spPr>
            <a:xfrm>
              <a:off x="2748060" y="2861166"/>
              <a:ext cx="403798" cy="403798"/>
            </a:xfrm>
            <a:custGeom>
              <a:avLst/>
              <a:gdLst/>
              <a:ahLst/>
              <a:cxnLst/>
              <a:rect l="l" t="t" r="r" b="b"/>
              <a:pathLst>
                <a:path w="12599" h="12599" extrusionOk="0">
                  <a:moveTo>
                    <a:pt x="2089" y="3142"/>
                  </a:moveTo>
                  <a:cubicBezTo>
                    <a:pt x="2356" y="2774"/>
                    <a:pt x="2690" y="2440"/>
                    <a:pt x="3058" y="2156"/>
                  </a:cubicBezTo>
                  <a:lnTo>
                    <a:pt x="2824" y="886"/>
                  </a:lnTo>
                  <a:lnTo>
                    <a:pt x="4796" y="34"/>
                  </a:lnTo>
                  <a:lnTo>
                    <a:pt x="5548" y="1086"/>
                  </a:lnTo>
                  <a:cubicBezTo>
                    <a:pt x="6015" y="1020"/>
                    <a:pt x="6483" y="1020"/>
                    <a:pt x="6951" y="1070"/>
                  </a:cubicBezTo>
                  <a:lnTo>
                    <a:pt x="7686" y="0"/>
                  </a:lnTo>
                  <a:lnTo>
                    <a:pt x="9675" y="802"/>
                  </a:lnTo>
                  <a:lnTo>
                    <a:pt x="9457" y="2089"/>
                  </a:lnTo>
                  <a:cubicBezTo>
                    <a:pt x="9842" y="2356"/>
                    <a:pt x="10176" y="2690"/>
                    <a:pt x="10460" y="3058"/>
                  </a:cubicBezTo>
                  <a:lnTo>
                    <a:pt x="11730" y="2824"/>
                  </a:lnTo>
                  <a:lnTo>
                    <a:pt x="12565" y="4796"/>
                  </a:lnTo>
                  <a:lnTo>
                    <a:pt x="11529" y="5548"/>
                  </a:lnTo>
                  <a:cubicBezTo>
                    <a:pt x="11596" y="6015"/>
                    <a:pt x="11596" y="6483"/>
                    <a:pt x="11546" y="6951"/>
                  </a:cubicBezTo>
                  <a:lnTo>
                    <a:pt x="12599" y="7686"/>
                  </a:lnTo>
                  <a:lnTo>
                    <a:pt x="11813" y="9675"/>
                  </a:lnTo>
                  <a:lnTo>
                    <a:pt x="10527" y="9457"/>
                  </a:lnTo>
                  <a:cubicBezTo>
                    <a:pt x="10243" y="9842"/>
                    <a:pt x="9925" y="10176"/>
                    <a:pt x="9558" y="10460"/>
                  </a:cubicBezTo>
                  <a:lnTo>
                    <a:pt x="9792" y="11730"/>
                  </a:lnTo>
                  <a:lnTo>
                    <a:pt x="7820" y="12565"/>
                  </a:lnTo>
                  <a:lnTo>
                    <a:pt x="7051" y="11529"/>
                  </a:lnTo>
                  <a:cubicBezTo>
                    <a:pt x="6600" y="11596"/>
                    <a:pt x="6132" y="11596"/>
                    <a:pt x="5665" y="11546"/>
                  </a:cubicBezTo>
                  <a:lnTo>
                    <a:pt x="4929" y="12599"/>
                  </a:lnTo>
                  <a:lnTo>
                    <a:pt x="2941" y="11797"/>
                  </a:lnTo>
                  <a:lnTo>
                    <a:pt x="3142" y="10527"/>
                  </a:lnTo>
                  <a:cubicBezTo>
                    <a:pt x="2774" y="10243"/>
                    <a:pt x="2440" y="9925"/>
                    <a:pt x="2156" y="9558"/>
                  </a:cubicBezTo>
                  <a:lnTo>
                    <a:pt x="886" y="9792"/>
                  </a:lnTo>
                  <a:lnTo>
                    <a:pt x="34" y="7820"/>
                  </a:lnTo>
                  <a:lnTo>
                    <a:pt x="1086" y="7051"/>
                  </a:lnTo>
                  <a:cubicBezTo>
                    <a:pt x="1020" y="6600"/>
                    <a:pt x="1020" y="6132"/>
                    <a:pt x="1070" y="5665"/>
                  </a:cubicBezTo>
                  <a:lnTo>
                    <a:pt x="0" y="4929"/>
                  </a:lnTo>
                  <a:lnTo>
                    <a:pt x="802" y="2941"/>
                  </a:lnTo>
                  <a:close/>
                  <a:moveTo>
                    <a:pt x="4211" y="5364"/>
                  </a:moveTo>
                  <a:cubicBezTo>
                    <a:pt x="3442" y="7252"/>
                    <a:pt x="5364" y="9123"/>
                    <a:pt x="7235" y="8321"/>
                  </a:cubicBezTo>
                  <a:cubicBezTo>
                    <a:pt x="9123" y="7519"/>
                    <a:pt x="9090" y="4846"/>
                    <a:pt x="7202" y="4077"/>
                  </a:cubicBezTo>
                  <a:cubicBezTo>
                    <a:pt x="6015" y="3609"/>
                    <a:pt x="4679" y="4177"/>
                    <a:pt x="4211" y="5364"/>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30;p60"/>
            <p:cNvSpPr/>
            <p:nvPr/>
          </p:nvSpPr>
          <p:spPr>
            <a:xfrm>
              <a:off x="2520473" y="3035742"/>
              <a:ext cx="198710" cy="198710"/>
            </a:xfrm>
            <a:custGeom>
              <a:avLst/>
              <a:gdLst/>
              <a:ahLst/>
              <a:cxnLst/>
              <a:rect l="l" t="t" r="r" b="b"/>
              <a:pathLst>
                <a:path w="6200" h="6200" extrusionOk="0">
                  <a:moveTo>
                    <a:pt x="3109" y="1923"/>
                  </a:moveTo>
                  <a:cubicBezTo>
                    <a:pt x="3249" y="1923"/>
                    <a:pt x="3390" y="1950"/>
                    <a:pt x="3526" y="2005"/>
                  </a:cubicBezTo>
                  <a:cubicBezTo>
                    <a:pt x="4461" y="2373"/>
                    <a:pt x="4478" y="3693"/>
                    <a:pt x="3559" y="4094"/>
                  </a:cubicBezTo>
                  <a:cubicBezTo>
                    <a:pt x="3409" y="4155"/>
                    <a:pt x="3260" y="4184"/>
                    <a:pt x="3115" y="4184"/>
                  </a:cubicBezTo>
                  <a:cubicBezTo>
                    <a:pt x="2357" y="4184"/>
                    <a:pt x="1747" y="3409"/>
                    <a:pt x="2055" y="2624"/>
                  </a:cubicBezTo>
                  <a:cubicBezTo>
                    <a:pt x="2233" y="2191"/>
                    <a:pt x="2663" y="1923"/>
                    <a:pt x="3109" y="1923"/>
                  </a:cubicBezTo>
                  <a:close/>
                  <a:moveTo>
                    <a:pt x="2356" y="0"/>
                  </a:moveTo>
                  <a:lnTo>
                    <a:pt x="1387" y="418"/>
                  </a:lnTo>
                  <a:lnTo>
                    <a:pt x="1487" y="1053"/>
                  </a:lnTo>
                  <a:cubicBezTo>
                    <a:pt x="1320" y="1187"/>
                    <a:pt x="1153" y="1354"/>
                    <a:pt x="1019" y="1537"/>
                  </a:cubicBezTo>
                  <a:lnTo>
                    <a:pt x="385" y="1437"/>
                  </a:lnTo>
                  <a:lnTo>
                    <a:pt x="0" y="2423"/>
                  </a:lnTo>
                  <a:lnTo>
                    <a:pt x="518" y="2774"/>
                  </a:lnTo>
                  <a:cubicBezTo>
                    <a:pt x="485" y="3008"/>
                    <a:pt x="485" y="3242"/>
                    <a:pt x="518" y="3459"/>
                  </a:cubicBezTo>
                  <a:lnTo>
                    <a:pt x="17" y="3843"/>
                  </a:lnTo>
                  <a:lnTo>
                    <a:pt x="418" y="4812"/>
                  </a:lnTo>
                  <a:lnTo>
                    <a:pt x="1053" y="4695"/>
                  </a:lnTo>
                  <a:cubicBezTo>
                    <a:pt x="1187" y="4879"/>
                    <a:pt x="1354" y="5030"/>
                    <a:pt x="1537" y="5180"/>
                  </a:cubicBezTo>
                  <a:lnTo>
                    <a:pt x="1437" y="5798"/>
                  </a:lnTo>
                  <a:lnTo>
                    <a:pt x="2423" y="6199"/>
                  </a:lnTo>
                  <a:lnTo>
                    <a:pt x="2774" y="5664"/>
                  </a:lnTo>
                  <a:cubicBezTo>
                    <a:pt x="2891" y="5681"/>
                    <a:pt x="3008" y="5690"/>
                    <a:pt x="3123" y="5690"/>
                  </a:cubicBezTo>
                  <a:cubicBezTo>
                    <a:pt x="3238" y="5690"/>
                    <a:pt x="3350" y="5681"/>
                    <a:pt x="3459" y="5664"/>
                  </a:cubicBezTo>
                  <a:lnTo>
                    <a:pt x="3843" y="6182"/>
                  </a:lnTo>
                  <a:lnTo>
                    <a:pt x="4812" y="5765"/>
                  </a:lnTo>
                  <a:lnTo>
                    <a:pt x="4695" y="5130"/>
                  </a:lnTo>
                  <a:cubicBezTo>
                    <a:pt x="4879" y="4996"/>
                    <a:pt x="5030" y="4829"/>
                    <a:pt x="5180" y="4645"/>
                  </a:cubicBezTo>
                  <a:lnTo>
                    <a:pt x="5798" y="4746"/>
                  </a:lnTo>
                  <a:lnTo>
                    <a:pt x="6199" y="3776"/>
                  </a:lnTo>
                  <a:lnTo>
                    <a:pt x="5664" y="3409"/>
                  </a:lnTo>
                  <a:cubicBezTo>
                    <a:pt x="5698" y="3175"/>
                    <a:pt x="5698" y="2958"/>
                    <a:pt x="5664" y="2724"/>
                  </a:cubicBezTo>
                  <a:lnTo>
                    <a:pt x="6182" y="2356"/>
                  </a:lnTo>
                  <a:lnTo>
                    <a:pt x="5765" y="1387"/>
                  </a:lnTo>
                  <a:lnTo>
                    <a:pt x="5146" y="1487"/>
                  </a:lnTo>
                  <a:cubicBezTo>
                    <a:pt x="4996" y="1320"/>
                    <a:pt x="4829" y="1153"/>
                    <a:pt x="4645" y="1020"/>
                  </a:cubicBezTo>
                  <a:lnTo>
                    <a:pt x="4745" y="385"/>
                  </a:lnTo>
                  <a:lnTo>
                    <a:pt x="3776" y="0"/>
                  </a:lnTo>
                  <a:lnTo>
                    <a:pt x="3409" y="518"/>
                  </a:lnTo>
                  <a:cubicBezTo>
                    <a:pt x="3292" y="502"/>
                    <a:pt x="3179" y="493"/>
                    <a:pt x="3066" y="493"/>
                  </a:cubicBezTo>
                  <a:cubicBezTo>
                    <a:pt x="2953" y="493"/>
                    <a:pt x="2841" y="502"/>
                    <a:pt x="2724" y="518"/>
                  </a:cubicBezTo>
                  <a:lnTo>
                    <a:pt x="235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31;p60"/>
            <p:cNvSpPr/>
            <p:nvPr/>
          </p:nvSpPr>
          <p:spPr>
            <a:xfrm>
              <a:off x="2582586" y="3096573"/>
              <a:ext cx="77689" cy="74132"/>
            </a:xfrm>
            <a:custGeom>
              <a:avLst/>
              <a:gdLst/>
              <a:ahLst/>
              <a:cxnLst/>
              <a:rect l="l" t="t" r="r" b="b"/>
              <a:pathLst>
                <a:path w="2424" h="2313" extrusionOk="0">
                  <a:moveTo>
                    <a:pt x="1158" y="0"/>
                  </a:moveTo>
                  <a:cubicBezTo>
                    <a:pt x="1058" y="0"/>
                    <a:pt x="961" y="13"/>
                    <a:pt x="869" y="40"/>
                  </a:cubicBezTo>
                  <a:cubicBezTo>
                    <a:pt x="619" y="107"/>
                    <a:pt x="401" y="258"/>
                    <a:pt x="251" y="475"/>
                  </a:cubicBezTo>
                  <a:cubicBezTo>
                    <a:pt x="201" y="558"/>
                    <a:pt x="151" y="642"/>
                    <a:pt x="117" y="726"/>
                  </a:cubicBezTo>
                  <a:cubicBezTo>
                    <a:pt x="134" y="726"/>
                    <a:pt x="168" y="642"/>
                    <a:pt x="268" y="492"/>
                  </a:cubicBezTo>
                  <a:cubicBezTo>
                    <a:pt x="418" y="291"/>
                    <a:pt x="635" y="157"/>
                    <a:pt x="886" y="91"/>
                  </a:cubicBezTo>
                  <a:cubicBezTo>
                    <a:pt x="983" y="63"/>
                    <a:pt x="1082" y="49"/>
                    <a:pt x="1182" y="49"/>
                  </a:cubicBezTo>
                  <a:cubicBezTo>
                    <a:pt x="1442" y="49"/>
                    <a:pt x="1700" y="143"/>
                    <a:pt x="1905" y="325"/>
                  </a:cubicBezTo>
                  <a:cubicBezTo>
                    <a:pt x="2072" y="475"/>
                    <a:pt x="2189" y="675"/>
                    <a:pt x="2239" y="876"/>
                  </a:cubicBezTo>
                  <a:cubicBezTo>
                    <a:pt x="2356" y="1344"/>
                    <a:pt x="2156" y="1828"/>
                    <a:pt x="1755" y="2079"/>
                  </a:cubicBezTo>
                  <a:cubicBezTo>
                    <a:pt x="1590" y="2184"/>
                    <a:pt x="1398" y="2249"/>
                    <a:pt x="1203" y="2249"/>
                  </a:cubicBezTo>
                  <a:cubicBezTo>
                    <a:pt x="1181" y="2249"/>
                    <a:pt x="1159" y="2248"/>
                    <a:pt x="1137" y="2246"/>
                  </a:cubicBezTo>
                  <a:cubicBezTo>
                    <a:pt x="769" y="2246"/>
                    <a:pt x="418" y="2046"/>
                    <a:pt x="218" y="1711"/>
                  </a:cubicBezTo>
                  <a:cubicBezTo>
                    <a:pt x="101" y="1511"/>
                    <a:pt x="34" y="1244"/>
                    <a:pt x="67" y="993"/>
                  </a:cubicBezTo>
                  <a:cubicBezTo>
                    <a:pt x="84" y="826"/>
                    <a:pt x="134" y="726"/>
                    <a:pt x="134" y="726"/>
                  </a:cubicBezTo>
                  <a:lnTo>
                    <a:pt x="134" y="726"/>
                  </a:lnTo>
                  <a:cubicBezTo>
                    <a:pt x="84" y="809"/>
                    <a:pt x="51" y="909"/>
                    <a:pt x="51" y="993"/>
                  </a:cubicBezTo>
                  <a:cubicBezTo>
                    <a:pt x="0" y="1260"/>
                    <a:pt x="51" y="1511"/>
                    <a:pt x="184" y="1745"/>
                  </a:cubicBezTo>
                  <a:cubicBezTo>
                    <a:pt x="268" y="1895"/>
                    <a:pt x="401" y="2029"/>
                    <a:pt x="552" y="2129"/>
                  </a:cubicBezTo>
                  <a:cubicBezTo>
                    <a:pt x="719" y="2246"/>
                    <a:pt x="919" y="2296"/>
                    <a:pt x="1137" y="2313"/>
                  </a:cubicBezTo>
                  <a:cubicBezTo>
                    <a:pt x="1371" y="2313"/>
                    <a:pt x="1588" y="2263"/>
                    <a:pt x="1788" y="2129"/>
                  </a:cubicBezTo>
                  <a:cubicBezTo>
                    <a:pt x="2223" y="1878"/>
                    <a:pt x="2423" y="1360"/>
                    <a:pt x="2290" y="859"/>
                  </a:cubicBezTo>
                  <a:cubicBezTo>
                    <a:pt x="2239" y="642"/>
                    <a:pt x="2122" y="442"/>
                    <a:pt x="1939" y="291"/>
                  </a:cubicBezTo>
                  <a:cubicBezTo>
                    <a:pt x="1788" y="157"/>
                    <a:pt x="1604" y="57"/>
                    <a:pt x="1404" y="24"/>
                  </a:cubicBezTo>
                  <a:cubicBezTo>
                    <a:pt x="1321" y="9"/>
                    <a:pt x="1239" y="0"/>
                    <a:pt x="115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32;p60"/>
            <p:cNvSpPr/>
            <p:nvPr/>
          </p:nvSpPr>
          <p:spPr>
            <a:xfrm>
              <a:off x="2519384" y="3034652"/>
              <a:ext cx="200857" cy="200857"/>
            </a:xfrm>
            <a:custGeom>
              <a:avLst/>
              <a:gdLst/>
              <a:ahLst/>
              <a:cxnLst/>
              <a:rect l="l" t="t" r="r" b="b"/>
              <a:pathLst>
                <a:path w="6267" h="6267" extrusionOk="0">
                  <a:moveTo>
                    <a:pt x="1154" y="1438"/>
                  </a:moveTo>
                  <a:cubicBezTo>
                    <a:pt x="1131" y="1460"/>
                    <a:pt x="1109" y="1490"/>
                    <a:pt x="1092" y="1512"/>
                  </a:cubicBezTo>
                  <a:lnTo>
                    <a:pt x="1092" y="1512"/>
                  </a:lnTo>
                  <a:lnTo>
                    <a:pt x="1154" y="1438"/>
                  </a:lnTo>
                  <a:close/>
                  <a:moveTo>
                    <a:pt x="1092" y="1512"/>
                  </a:moveTo>
                  <a:lnTo>
                    <a:pt x="1070" y="1538"/>
                  </a:lnTo>
                  <a:cubicBezTo>
                    <a:pt x="1076" y="1533"/>
                    <a:pt x="1083" y="1523"/>
                    <a:pt x="1092" y="1512"/>
                  </a:cubicBezTo>
                  <a:close/>
                  <a:moveTo>
                    <a:pt x="3794" y="1"/>
                  </a:moveTo>
                  <a:lnTo>
                    <a:pt x="3794" y="18"/>
                  </a:lnTo>
                  <a:lnTo>
                    <a:pt x="3438" y="519"/>
                  </a:lnTo>
                  <a:lnTo>
                    <a:pt x="3438" y="519"/>
                  </a:lnTo>
                  <a:cubicBezTo>
                    <a:pt x="3343" y="512"/>
                    <a:pt x="3250" y="508"/>
                    <a:pt x="3158" y="508"/>
                  </a:cubicBezTo>
                  <a:cubicBezTo>
                    <a:pt x="3027" y="508"/>
                    <a:pt x="2898" y="516"/>
                    <a:pt x="2762" y="535"/>
                  </a:cubicBezTo>
                  <a:lnTo>
                    <a:pt x="2762" y="535"/>
                  </a:lnTo>
                  <a:lnTo>
                    <a:pt x="2407" y="34"/>
                  </a:lnTo>
                  <a:lnTo>
                    <a:pt x="2390" y="18"/>
                  </a:lnTo>
                  <a:lnTo>
                    <a:pt x="2373" y="18"/>
                  </a:lnTo>
                  <a:lnTo>
                    <a:pt x="1404" y="435"/>
                  </a:lnTo>
                  <a:lnTo>
                    <a:pt x="1404" y="452"/>
                  </a:lnTo>
                  <a:cubicBezTo>
                    <a:pt x="1453" y="696"/>
                    <a:pt x="1486" y="908"/>
                    <a:pt x="1518" y="1073"/>
                  </a:cubicBezTo>
                  <a:lnTo>
                    <a:pt x="1518" y="1073"/>
                  </a:lnTo>
                  <a:cubicBezTo>
                    <a:pt x="1386" y="1189"/>
                    <a:pt x="1253" y="1305"/>
                    <a:pt x="1154" y="1438"/>
                  </a:cubicBezTo>
                  <a:cubicBezTo>
                    <a:pt x="1271" y="1321"/>
                    <a:pt x="1404" y="1187"/>
                    <a:pt x="1538" y="1087"/>
                  </a:cubicBezTo>
                  <a:lnTo>
                    <a:pt x="1439" y="461"/>
                  </a:lnTo>
                  <a:lnTo>
                    <a:pt x="2386" y="69"/>
                  </a:lnTo>
                  <a:lnTo>
                    <a:pt x="2741" y="569"/>
                  </a:lnTo>
                  <a:lnTo>
                    <a:pt x="2741" y="586"/>
                  </a:lnTo>
                  <a:lnTo>
                    <a:pt x="2758" y="586"/>
                  </a:lnTo>
                  <a:cubicBezTo>
                    <a:pt x="2895" y="566"/>
                    <a:pt x="3026" y="558"/>
                    <a:pt x="3158" y="558"/>
                  </a:cubicBezTo>
                  <a:cubicBezTo>
                    <a:pt x="3252" y="558"/>
                    <a:pt x="3346" y="562"/>
                    <a:pt x="3443" y="569"/>
                  </a:cubicBezTo>
                  <a:lnTo>
                    <a:pt x="3460" y="569"/>
                  </a:lnTo>
                  <a:cubicBezTo>
                    <a:pt x="3572" y="409"/>
                    <a:pt x="3683" y="234"/>
                    <a:pt x="3810" y="58"/>
                  </a:cubicBezTo>
                  <a:lnTo>
                    <a:pt x="3810" y="58"/>
                  </a:lnTo>
                  <a:lnTo>
                    <a:pt x="4759" y="444"/>
                  </a:lnTo>
                  <a:lnTo>
                    <a:pt x="4759" y="444"/>
                  </a:lnTo>
                  <a:cubicBezTo>
                    <a:pt x="4727" y="637"/>
                    <a:pt x="4695" y="845"/>
                    <a:pt x="4663" y="1037"/>
                  </a:cubicBezTo>
                  <a:lnTo>
                    <a:pt x="4646" y="1054"/>
                  </a:lnTo>
                  <a:lnTo>
                    <a:pt x="4663" y="1070"/>
                  </a:lnTo>
                  <a:cubicBezTo>
                    <a:pt x="4846" y="1204"/>
                    <a:pt x="5013" y="1371"/>
                    <a:pt x="5147" y="1555"/>
                  </a:cubicBezTo>
                  <a:lnTo>
                    <a:pt x="5180" y="1555"/>
                  </a:lnTo>
                  <a:lnTo>
                    <a:pt x="5774" y="1442"/>
                  </a:lnTo>
                  <a:lnTo>
                    <a:pt x="5774" y="1442"/>
                  </a:lnTo>
                  <a:lnTo>
                    <a:pt x="6176" y="2374"/>
                  </a:lnTo>
                  <a:lnTo>
                    <a:pt x="6176" y="2374"/>
                  </a:lnTo>
                  <a:lnTo>
                    <a:pt x="5682" y="2724"/>
                  </a:lnTo>
                  <a:lnTo>
                    <a:pt x="5665" y="2741"/>
                  </a:lnTo>
                  <a:lnTo>
                    <a:pt x="5665" y="2758"/>
                  </a:lnTo>
                  <a:cubicBezTo>
                    <a:pt x="5698" y="2992"/>
                    <a:pt x="5698" y="3209"/>
                    <a:pt x="5665" y="3443"/>
                  </a:cubicBezTo>
                  <a:lnTo>
                    <a:pt x="5665" y="3460"/>
                  </a:lnTo>
                  <a:lnTo>
                    <a:pt x="5682" y="3476"/>
                  </a:lnTo>
                  <a:lnTo>
                    <a:pt x="6192" y="3811"/>
                  </a:lnTo>
                  <a:lnTo>
                    <a:pt x="6192" y="3811"/>
                  </a:lnTo>
                  <a:cubicBezTo>
                    <a:pt x="6066" y="4112"/>
                    <a:pt x="5940" y="4427"/>
                    <a:pt x="5813" y="4743"/>
                  </a:cubicBezTo>
                  <a:lnTo>
                    <a:pt x="5813" y="4743"/>
                  </a:lnTo>
                  <a:lnTo>
                    <a:pt x="5214" y="4646"/>
                  </a:lnTo>
                  <a:lnTo>
                    <a:pt x="5197" y="4646"/>
                  </a:lnTo>
                  <a:lnTo>
                    <a:pt x="5180" y="4663"/>
                  </a:lnTo>
                  <a:cubicBezTo>
                    <a:pt x="5047" y="4846"/>
                    <a:pt x="4880" y="5013"/>
                    <a:pt x="4713" y="5147"/>
                  </a:cubicBezTo>
                  <a:lnTo>
                    <a:pt x="4696" y="5164"/>
                  </a:lnTo>
                  <a:lnTo>
                    <a:pt x="4696" y="5181"/>
                  </a:lnTo>
                  <a:cubicBezTo>
                    <a:pt x="4728" y="5389"/>
                    <a:pt x="4775" y="5582"/>
                    <a:pt x="4809" y="5774"/>
                  </a:cubicBezTo>
                  <a:lnTo>
                    <a:pt x="4809" y="5774"/>
                  </a:lnTo>
                  <a:lnTo>
                    <a:pt x="3877" y="6176"/>
                  </a:lnTo>
                  <a:lnTo>
                    <a:pt x="3877" y="6176"/>
                  </a:lnTo>
                  <a:lnTo>
                    <a:pt x="3526" y="5682"/>
                  </a:lnTo>
                  <a:lnTo>
                    <a:pt x="3510" y="5665"/>
                  </a:lnTo>
                  <a:lnTo>
                    <a:pt x="3493" y="5665"/>
                  </a:lnTo>
                  <a:cubicBezTo>
                    <a:pt x="3384" y="5682"/>
                    <a:pt x="3272" y="5690"/>
                    <a:pt x="3159" y="5690"/>
                  </a:cubicBezTo>
                  <a:cubicBezTo>
                    <a:pt x="3046" y="5690"/>
                    <a:pt x="2933" y="5682"/>
                    <a:pt x="2825" y="5665"/>
                  </a:cubicBezTo>
                  <a:lnTo>
                    <a:pt x="2791" y="5665"/>
                  </a:lnTo>
                  <a:lnTo>
                    <a:pt x="2791" y="5682"/>
                  </a:lnTo>
                  <a:lnTo>
                    <a:pt x="2440" y="6193"/>
                  </a:lnTo>
                  <a:lnTo>
                    <a:pt x="2440" y="6193"/>
                  </a:lnTo>
                  <a:lnTo>
                    <a:pt x="1506" y="5823"/>
                  </a:lnTo>
                  <a:lnTo>
                    <a:pt x="1506" y="5823"/>
                  </a:lnTo>
                  <a:cubicBezTo>
                    <a:pt x="1539" y="5609"/>
                    <a:pt x="1572" y="5395"/>
                    <a:pt x="1605" y="5214"/>
                  </a:cubicBezTo>
                  <a:lnTo>
                    <a:pt x="1605" y="5197"/>
                  </a:lnTo>
                  <a:lnTo>
                    <a:pt x="1588" y="5181"/>
                  </a:lnTo>
                  <a:cubicBezTo>
                    <a:pt x="1404" y="5047"/>
                    <a:pt x="1237" y="4880"/>
                    <a:pt x="1104" y="4713"/>
                  </a:cubicBezTo>
                  <a:lnTo>
                    <a:pt x="1087" y="4696"/>
                  </a:lnTo>
                  <a:lnTo>
                    <a:pt x="476" y="4808"/>
                  </a:lnTo>
                  <a:lnTo>
                    <a:pt x="476" y="4808"/>
                  </a:lnTo>
                  <a:lnTo>
                    <a:pt x="75" y="3876"/>
                  </a:lnTo>
                  <a:lnTo>
                    <a:pt x="75" y="3876"/>
                  </a:lnTo>
                  <a:lnTo>
                    <a:pt x="569" y="3510"/>
                  </a:lnTo>
                  <a:lnTo>
                    <a:pt x="586" y="3510"/>
                  </a:lnTo>
                  <a:lnTo>
                    <a:pt x="586" y="3493"/>
                  </a:lnTo>
                  <a:cubicBezTo>
                    <a:pt x="552" y="3276"/>
                    <a:pt x="536" y="3042"/>
                    <a:pt x="569" y="2808"/>
                  </a:cubicBezTo>
                  <a:lnTo>
                    <a:pt x="569" y="2791"/>
                  </a:lnTo>
                  <a:lnTo>
                    <a:pt x="53" y="2452"/>
                  </a:lnTo>
                  <a:lnTo>
                    <a:pt x="428" y="1489"/>
                  </a:lnTo>
                  <a:lnTo>
                    <a:pt x="428" y="1489"/>
                  </a:lnTo>
                  <a:lnTo>
                    <a:pt x="886" y="1555"/>
                  </a:lnTo>
                  <a:lnTo>
                    <a:pt x="1003" y="1571"/>
                  </a:lnTo>
                  <a:lnTo>
                    <a:pt x="886" y="1538"/>
                  </a:lnTo>
                  <a:lnTo>
                    <a:pt x="419" y="1455"/>
                  </a:lnTo>
                  <a:lnTo>
                    <a:pt x="419" y="1471"/>
                  </a:lnTo>
                  <a:lnTo>
                    <a:pt x="18" y="2440"/>
                  </a:lnTo>
                  <a:lnTo>
                    <a:pt x="1" y="2457"/>
                  </a:lnTo>
                  <a:lnTo>
                    <a:pt x="18" y="2457"/>
                  </a:lnTo>
                  <a:lnTo>
                    <a:pt x="533" y="2823"/>
                  </a:lnTo>
                  <a:lnTo>
                    <a:pt x="533" y="2823"/>
                  </a:lnTo>
                  <a:cubicBezTo>
                    <a:pt x="503" y="3046"/>
                    <a:pt x="503" y="3268"/>
                    <a:pt x="533" y="3491"/>
                  </a:cubicBezTo>
                  <a:lnTo>
                    <a:pt x="533" y="3491"/>
                  </a:lnTo>
                  <a:lnTo>
                    <a:pt x="34" y="3861"/>
                  </a:lnTo>
                  <a:lnTo>
                    <a:pt x="18" y="3861"/>
                  </a:lnTo>
                  <a:lnTo>
                    <a:pt x="18" y="3877"/>
                  </a:lnTo>
                  <a:cubicBezTo>
                    <a:pt x="151" y="4195"/>
                    <a:pt x="285" y="4512"/>
                    <a:pt x="435" y="4846"/>
                  </a:cubicBezTo>
                  <a:lnTo>
                    <a:pt x="435" y="4863"/>
                  </a:lnTo>
                  <a:lnTo>
                    <a:pt x="469" y="4863"/>
                  </a:lnTo>
                  <a:lnTo>
                    <a:pt x="1072" y="4749"/>
                  </a:lnTo>
                  <a:lnTo>
                    <a:pt x="1072" y="4749"/>
                  </a:lnTo>
                  <a:cubicBezTo>
                    <a:pt x="1204" y="4930"/>
                    <a:pt x="1369" y="5095"/>
                    <a:pt x="1550" y="5227"/>
                  </a:cubicBezTo>
                  <a:lnTo>
                    <a:pt x="1550" y="5227"/>
                  </a:lnTo>
                  <a:cubicBezTo>
                    <a:pt x="1518" y="5419"/>
                    <a:pt x="1485" y="5626"/>
                    <a:pt x="1438" y="5832"/>
                  </a:cubicBezTo>
                  <a:lnTo>
                    <a:pt x="1438" y="5849"/>
                  </a:lnTo>
                  <a:lnTo>
                    <a:pt x="1471" y="5866"/>
                  </a:lnTo>
                  <a:lnTo>
                    <a:pt x="2440" y="6250"/>
                  </a:lnTo>
                  <a:lnTo>
                    <a:pt x="2457" y="6267"/>
                  </a:lnTo>
                  <a:lnTo>
                    <a:pt x="2474" y="6250"/>
                  </a:lnTo>
                  <a:cubicBezTo>
                    <a:pt x="2587" y="6089"/>
                    <a:pt x="2699" y="5912"/>
                    <a:pt x="2827" y="5735"/>
                  </a:cubicBezTo>
                  <a:lnTo>
                    <a:pt x="2827" y="5735"/>
                  </a:lnTo>
                  <a:cubicBezTo>
                    <a:pt x="2938" y="5750"/>
                    <a:pt x="3048" y="5757"/>
                    <a:pt x="3159" y="5757"/>
                  </a:cubicBezTo>
                  <a:cubicBezTo>
                    <a:pt x="3269" y="5757"/>
                    <a:pt x="3380" y="5750"/>
                    <a:pt x="3490" y="5735"/>
                  </a:cubicBezTo>
                  <a:lnTo>
                    <a:pt x="3490" y="5735"/>
                  </a:lnTo>
                  <a:lnTo>
                    <a:pt x="3844" y="6233"/>
                  </a:lnTo>
                  <a:lnTo>
                    <a:pt x="3861" y="6250"/>
                  </a:lnTo>
                  <a:lnTo>
                    <a:pt x="3877" y="6233"/>
                  </a:lnTo>
                  <a:lnTo>
                    <a:pt x="4846" y="5832"/>
                  </a:lnTo>
                  <a:lnTo>
                    <a:pt x="4880" y="5815"/>
                  </a:lnTo>
                  <a:lnTo>
                    <a:pt x="4880" y="5799"/>
                  </a:lnTo>
                  <a:cubicBezTo>
                    <a:pt x="4831" y="5604"/>
                    <a:pt x="4798" y="5393"/>
                    <a:pt x="4765" y="5181"/>
                  </a:cubicBezTo>
                  <a:lnTo>
                    <a:pt x="4765" y="5181"/>
                  </a:lnTo>
                  <a:cubicBezTo>
                    <a:pt x="4935" y="5040"/>
                    <a:pt x="5090" y="4885"/>
                    <a:pt x="5216" y="4716"/>
                  </a:cubicBezTo>
                  <a:lnTo>
                    <a:pt x="5216" y="4716"/>
                  </a:lnTo>
                  <a:lnTo>
                    <a:pt x="5832" y="4813"/>
                  </a:lnTo>
                  <a:lnTo>
                    <a:pt x="5866" y="4813"/>
                  </a:lnTo>
                  <a:lnTo>
                    <a:pt x="5866" y="4796"/>
                  </a:lnTo>
                  <a:cubicBezTo>
                    <a:pt x="5999" y="4462"/>
                    <a:pt x="6133" y="4128"/>
                    <a:pt x="6267" y="3810"/>
                  </a:cubicBezTo>
                  <a:lnTo>
                    <a:pt x="6267" y="3794"/>
                  </a:lnTo>
                  <a:lnTo>
                    <a:pt x="6250" y="3777"/>
                  </a:lnTo>
                  <a:lnTo>
                    <a:pt x="5736" y="3412"/>
                  </a:lnTo>
                  <a:lnTo>
                    <a:pt x="5736" y="3412"/>
                  </a:lnTo>
                  <a:cubicBezTo>
                    <a:pt x="5764" y="3195"/>
                    <a:pt x="5764" y="2978"/>
                    <a:pt x="5735" y="2761"/>
                  </a:cubicBezTo>
                  <a:lnTo>
                    <a:pt x="5735" y="2761"/>
                  </a:lnTo>
                  <a:lnTo>
                    <a:pt x="6233" y="2407"/>
                  </a:lnTo>
                  <a:lnTo>
                    <a:pt x="6250" y="2390"/>
                  </a:lnTo>
                  <a:lnTo>
                    <a:pt x="6250" y="2374"/>
                  </a:lnTo>
                  <a:cubicBezTo>
                    <a:pt x="6099" y="2039"/>
                    <a:pt x="5966" y="1722"/>
                    <a:pt x="5832" y="1404"/>
                  </a:cubicBezTo>
                  <a:lnTo>
                    <a:pt x="5815" y="1371"/>
                  </a:lnTo>
                  <a:lnTo>
                    <a:pt x="5799" y="1388"/>
                  </a:lnTo>
                  <a:lnTo>
                    <a:pt x="5193" y="1499"/>
                  </a:lnTo>
                  <a:lnTo>
                    <a:pt x="5193" y="1499"/>
                  </a:lnTo>
                  <a:cubicBezTo>
                    <a:pt x="5065" y="1324"/>
                    <a:pt x="4906" y="1164"/>
                    <a:pt x="4716" y="1033"/>
                  </a:cubicBezTo>
                  <a:lnTo>
                    <a:pt x="4716" y="1033"/>
                  </a:lnTo>
                  <a:cubicBezTo>
                    <a:pt x="4748" y="823"/>
                    <a:pt x="4781" y="613"/>
                    <a:pt x="4813" y="419"/>
                  </a:cubicBezTo>
                  <a:lnTo>
                    <a:pt x="4813" y="402"/>
                  </a:lnTo>
                  <a:lnTo>
                    <a:pt x="4796" y="385"/>
                  </a:lnTo>
                  <a:lnTo>
                    <a:pt x="38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33;p60"/>
            <p:cNvSpPr/>
            <p:nvPr/>
          </p:nvSpPr>
          <p:spPr>
            <a:xfrm>
              <a:off x="762915" y="3071606"/>
              <a:ext cx="126950" cy="251721"/>
            </a:xfrm>
            <a:custGeom>
              <a:avLst/>
              <a:gdLst/>
              <a:ahLst/>
              <a:cxnLst/>
              <a:rect l="l" t="t" r="r" b="b"/>
              <a:pathLst>
                <a:path w="3961" h="7854" extrusionOk="0">
                  <a:moveTo>
                    <a:pt x="1" y="1"/>
                  </a:moveTo>
                  <a:lnTo>
                    <a:pt x="1" y="7854"/>
                  </a:lnTo>
                  <a:lnTo>
                    <a:pt x="3961" y="7854"/>
                  </a:lnTo>
                  <a:lnTo>
                    <a:pt x="396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34;p60"/>
            <p:cNvSpPr/>
            <p:nvPr/>
          </p:nvSpPr>
          <p:spPr>
            <a:xfrm>
              <a:off x="894673" y="3071606"/>
              <a:ext cx="137110" cy="251721"/>
            </a:xfrm>
            <a:custGeom>
              <a:avLst/>
              <a:gdLst/>
              <a:ahLst/>
              <a:cxnLst/>
              <a:rect l="l" t="t" r="r" b="b"/>
              <a:pathLst>
                <a:path w="4278" h="7854" extrusionOk="0">
                  <a:moveTo>
                    <a:pt x="0" y="1"/>
                  </a:moveTo>
                  <a:lnTo>
                    <a:pt x="0" y="7854"/>
                  </a:lnTo>
                  <a:lnTo>
                    <a:pt x="4277" y="7854"/>
                  </a:lnTo>
                  <a:lnTo>
                    <a:pt x="427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35;p60"/>
            <p:cNvSpPr/>
            <p:nvPr/>
          </p:nvSpPr>
          <p:spPr>
            <a:xfrm>
              <a:off x="894673" y="3340442"/>
              <a:ext cx="137110" cy="243163"/>
            </a:xfrm>
            <a:custGeom>
              <a:avLst/>
              <a:gdLst/>
              <a:ahLst/>
              <a:cxnLst/>
              <a:rect l="l" t="t" r="r" b="b"/>
              <a:pathLst>
                <a:path w="4278" h="7587" extrusionOk="0">
                  <a:moveTo>
                    <a:pt x="0" y="0"/>
                  </a:moveTo>
                  <a:lnTo>
                    <a:pt x="0" y="7586"/>
                  </a:lnTo>
                  <a:lnTo>
                    <a:pt x="4277" y="7586"/>
                  </a:lnTo>
                  <a:lnTo>
                    <a:pt x="4277"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36;p60"/>
            <p:cNvSpPr/>
            <p:nvPr/>
          </p:nvSpPr>
          <p:spPr>
            <a:xfrm>
              <a:off x="1049410" y="2839212"/>
              <a:ext cx="266720" cy="228164"/>
            </a:xfrm>
            <a:custGeom>
              <a:avLst/>
              <a:gdLst/>
              <a:ahLst/>
              <a:cxnLst/>
              <a:rect l="l" t="t" r="r" b="b"/>
              <a:pathLst>
                <a:path w="8322" h="7119" extrusionOk="0">
                  <a:moveTo>
                    <a:pt x="1" y="0"/>
                  </a:moveTo>
                  <a:lnTo>
                    <a:pt x="1" y="7118"/>
                  </a:lnTo>
                  <a:lnTo>
                    <a:pt x="4512" y="7118"/>
                  </a:lnTo>
                  <a:lnTo>
                    <a:pt x="4512" y="151"/>
                  </a:lnTo>
                  <a:lnTo>
                    <a:pt x="4662" y="151"/>
                  </a:lnTo>
                  <a:lnTo>
                    <a:pt x="4662" y="7118"/>
                  </a:lnTo>
                  <a:lnTo>
                    <a:pt x="8322" y="7118"/>
                  </a:lnTo>
                  <a:lnTo>
                    <a:pt x="83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37;p60"/>
            <p:cNvSpPr/>
            <p:nvPr/>
          </p:nvSpPr>
          <p:spPr>
            <a:xfrm>
              <a:off x="1198827" y="3071606"/>
              <a:ext cx="117303" cy="251721"/>
            </a:xfrm>
            <a:custGeom>
              <a:avLst/>
              <a:gdLst/>
              <a:ahLst/>
              <a:cxnLst/>
              <a:rect l="l" t="t" r="r" b="b"/>
              <a:pathLst>
                <a:path w="3660" h="7854" extrusionOk="0">
                  <a:moveTo>
                    <a:pt x="0" y="1"/>
                  </a:moveTo>
                  <a:lnTo>
                    <a:pt x="0" y="7854"/>
                  </a:lnTo>
                  <a:lnTo>
                    <a:pt x="3660" y="7854"/>
                  </a:lnTo>
                  <a:lnTo>
                    <a:pt x="366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38;p60"/>
            <p:cNvSpPr/>
            <p:nvPr/>
          </p:nvSpPr>
          <p:spPr>
            <a:xfrm>
              <a:off x="1198827" y="3340442"/>
              <a:ext cx="117303" cy="243163"/>
            </a:xfrm>
            <a:custGeom>
              <a:avLst/>
              <a:gdLst/>
              <a:ahLst/>
              <a:cxnLst/>
              <a:rect l="l" t="t" r="r" b="b"/>
              <a:pathLst>
                <a:path w="3660" h="7587" extrusionOk="0">
                  <a:moveTo>
                    <a:pt x="0" y="0"/>
                  </a:moveTo>
                  <a:lnTo>
                    <a:pt x="0" y="7586"/>
                  </a:lnTo>
                  <a:lnTo>
                    <a:pt x="3660" y="7586"/>
                  </a:lnTo>
                  <a:lnTo>
                    <a:pt x="366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39;p60"/>
            <p:cNvSpPr/>
            <p:nvPr/>
          </p:nvSpPr>
          <p:spPr>
            <a:xfrm>
              <a:off x="762915" y="3340442"/>
              <a:ext cx="126950" cy="243163"/>
            </a:xfrm>
            <a:custGeom>
              <a:avLst/>
              <a:gdLst/>
              <a:ahLst/>
              <a:cxnLst/>
              <a:rect l="l" t="t" r="r" b="b"/>
              <a:pathLst>
                <a:path w="3961" h="7587" extrusionOk="0">
                  <a:moveTo>
                    <a:pt x="1" y="0"/>
                  </a:moveTo>
                  <a:lnTo>
                    <a:pt x="1" y="7586"/>
                  </a:lnTo>
                  <a:lnTo>
                    <a:pt x="3961" y="7586"/>
                  </a:lnTo>
                  <a:lnTo>
                    <a:pt x="396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40;p60"/>
            <p:cNvSpPr/>
            <p:nvPr/>
          </p:nvSpPr>
          <p:spPr>
            <a:xfrm>
              <a:off x="1049410" y="3340442"/>
              <a:ext cx="144642" cy="243163"/>
            </a:xfrm>
            <a:custGeom>
              <a:avLst/>
              <a:gdLst/>
              <a:ahLst/>
              <a:cxnLst/>
              <a:rect l="l" t="t" r="r" b="b"/>
              <a:pathLst>
                <a:path w="4513" h="7587" extrusionOk="0">
                  <a:moveTo>
                    <a:pt x="1" y="0"/>
                  </a:moveTo>
                  <a:lnTo>
                    <a:pt x="1" y="7586"/>
                  </a:lnTo>
                  <a:lnTo>
                    <a:pt x="4512" y="7586"/>
                  </a:lnTo>
                  <a:lnTo>
                    <a:pt x="451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41;p60"/>
            <p:cNvSpPr/>
            <p:nvPr/>
          </p:nvSpPr>
          <p:spPr>
            <a:xfrm>
              <a:off x="762915" y="3588380"/>
              <a:ext cx="126950" cy="219062"/>
            </a:xfrm>
            <a:custGeom>
              <a:avLst/>
              <a:gdLst/>
              <a:ahLst/>
              <a:cxnLst/>
              <a:rect l="l" t="t" r="r" b="b"/>
              <a:pathLst>
                <a:path w="3961" h="6835" extrusionOk="0">
                  <a:moveTo>
                    <a:pt x="1" y="1"/>
                  </a:moveTo>
                  <a:lnTo>
                    <a:pt x="1" y="6834"/>
                  </a:lnTo>
                  <a:lnTo>
                    <a:pt x="3961" y="6834"/>
                  </a:lnTo>
                  <a:lnTo>
                    <a:pt x="396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42;p60"/>
            <p:cNvSpPr/>
            <p:nvPr/>
          </p:nvSpPr>
          <p:spPr>
            <a:xfrm>
              <a:off x="1198827" y="3588380"/>
              <a:ext cx="117303" cy="219062"/>
            </a:xfrm>
            <a:custGeom>
              <a:avLst/>
              <a:gdLst/>
              <a:ahLst/>
              <a:cxnLst/>
              <a:rect l="l" t="t" r="r" b="b"/>
              <a:pathLst>
                <a:path w="3660" h="6835" extrusionOk="0">
                  <a:moveTo>
                    <a:pt x="0" y="1"/>
                  </a:moveTo>
                  <a:lnTo>
                    <a:pt x="0" y="6834"/>
                  </a:lnTo>
                  <a:lnTo>
                    <a:pt x="3660" y="6834"/>
                  </a:lnTo>
                  <a:lnTo>
                    <a:pt x="366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43;p60"/>
            <p:cNvSpPr/>
            <p:nvPr/>
          </p:nvSpPr>
          <p:spPr>
            <a:xfrm>
              <a:off x="762915" y="2839212"/>
              <a:ext cx="268867" cy="228164"/>
            </a:xfrm>
            <a:custGeom>
              <a:avLst/>
              <a:gdLst/>
              <a:ahLst/>
              <a:cxnLst/>
              <a:rect l="l" t="t" r="r" b="b"/>
              <a:pathLst>
                <a:path w="8389" h="7119" extrusionOk="0">
                  <a:moveTo>
                    <a:pt x="1" y="0"/>
                  </a:moveTo>
                  <a:lnTo>
                    <a:pt x="1" y="7118"/>
                  </a:lnTo>
                  <a:lnTo>
                    <a:pt x="3961" y="7118"/>
                  </a:lnTo>
                  <a:lnTo>
                    <a:pt x="3961" y="151"/>
                  </a:lnTo>
                  <a:lnTo>
                    <a:pt x="4111" y="151"/>
                  </a:lnTo>
                  <a:lnTo>
                    <a:pt x="4111" y="7118"/>
                  </a:lnTo>
                  <a:lnTo>
                    <a:pt x="8388" y="7118"/>
                  </a:lnTo>
                  <a:lnTo>
                    <a:pt x="8388"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44;p60"/>
            <p:cNvSpPr/>
            <p:nvPr/>
          </p:nvSpPr>
          <p:spPr>
            <a:xfrm>
              <a:off x="1049410" y="3588380"/>
              <a:ext cx="144642" cy="219062"/>
            </a:xfrm>
            <a:custGeom>
              <a:avLst/>
              <a:gdLst/>
              <a:ahLst/>
              <a:cxnLst/>
              <a:rect l="l" t="t" r="r" b="b"/>
              <a:pathLst>
                <a:path w="4513" h="6835" extrusionOk="0">
                  <a:moveTo>
                    <a:pt x="1" y="1"/>
                  </a:moveTo>
                  <a:lnTo>
                    <a:pt x="1" y="6834"/>
                  </a:lnTo>
                  <a:lnTo>
                    <a:pt x="4512" y="6834"/>
                  </a:lnTo>
                  <a:lnTo>
                    <a:pt x="451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45;p60"/>
            <p:cNvSpPr/>
            <p:nvPr/>
          </p:nvSpPr>
          <p:spPr>
            <a:xfrm>
              <a:off x="894673" y="3588380"/>
              <a:ext cx="137110" cy="219062"/>
            </a:xfrm>
            <a:custGeom>
              <a:avLst/>
              <a:gdLst/>
              <a:ahLst/>
              <a:cxnLst/>
              <a:rect l="l" t="t" r="r" b="b"/>
              <a:pathLst>
                <a:path w="4278" h="6835" extrusionOk="0">
                  <a:moveTo>
                    <a:pt x="0" y="1"/>
                  </a:moveTo>
                  <a:lnTo>
                    <a:pt x="0" y="6834"/>
                  </a:lnTo>
                  <a:lnTo>
                    <a:pt x="4277" y="6834"/>
                  </a:lnTo>
                  <a:lnTo>
                    <a:pt x="427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46;p60"/>
            <p:cNvSpPr/>
            <p:nvPr/>
          </p:nvSpPr>
          <p:spPr>
            <a:xfrm>
              <a:off x="1049410" y="3071606"/>
              <a:ext cx="144642" cy="251721"/>
            </a:xfrm>
            <a:custGeom>
              <a:avLst/>
              <a:gdLst/>
              <a:ahLst/>
              <a:cxnLst/>
              <a:rect l="l" t="t" r="r" b="b"/>
              <a:pathLst>
                <a:path w="4513" h="7854" extrusionOk="0">
                  <a:moveTo>
                    <a:pt x="1" y="1"/>
                  </a:moveTo>
                  <a:lnTo>
                    <a:pt x="1" y="7854"/>
                  </a:lnTo>
                  <a:lnTo>
                    <a:pt x="4512" y="7854"/>
                  </a:lnTo>
                  <a:lnTo>
                    <a:pt x="451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47;p60"/>
            <p:cNvSpPr/>
            <p:nvPr/>
          </p:nvSpPr>
          <p:spPr>
            <a:xfrm>
              <a:off x="1310201" y="4003877"/>
              <a:ext cx="148904" cy="286046"/>
            </a:xfrm>
            <a:custGeom>
              <a:avLst/>
              <a:gdLst/>
              <a:ahLst/>
              <a:cxnLst/>
              <a:rect l="l" t="t" r="r" b="b"/>
              <a:pathLst>
                <a:path w="4646" h="8925" extrusionOk="0">
                  <a:moveTo>
                    <a:pt x="1988" y="0"/>
                  </a:moveTo>
                  <a:cubicBezTo>
                    <a:pt x="1972" y="0"/>
                    <a:pt x="1961" y="2"/>
                    <a:pt x="1957" y="2"/>
                  </a:cubicBezTo>
                  <a:lnTo>
                    <a:pt x="1957" y="2"/>
                  </a:lnTo>
                  <a:cubicBezTo>
                    <a:pt x="1873" y="5"/>
                    <a:pt x="1477" y="72"/>
                    <a:pt x="1521" y="1088"/>
                  </a:cubicBezTo>
                  <a:cubicBezTo>
                    <a:pt x="1538" y="1656"/>
                    <a:pt x="1588" y="2225"/>
                    <a:pt x="1672" y="2793"/>
                  </a:cubicBezTo>
                  <a:cubicBezTo>
                    <a:pt x="1672" y="2793"/>
                    <a:pt x="1672" y="3000"/>
                    <a:pt x="1521" y="3000"/>
                  </a:cubicBezTo>
                  <a:cubicBezTo>
                    <a:pt x="1506" y="3000"/>
                    <a:pt x="1489" y="2998"/>
                    <a:pt x="1471" y="2993"/>
                  </a:cubicBezTo>
                  <a:cubicBezTo>
                    <a:pt x="1338" y="2957"/>
                    <a:pt x="1108" y="2824"/>
                    <a:pt x="921" y="2824"/>
                  </a:cubicBezTo>
                  <a:cubicBezTo>
                    <a:pt x="851" y="2824"/>
                    <a:pt x="786" y="2843"/>
                    <a:pt x="736" y="2893"/>
                  </a:cubicBezTo>
                  <a:cubicBezTo>
                    <a:pt x="552" y="3077"/>
                    <a:pt x="619" y="3361"/>
                    <a:pt x="870" y="3712"/>
                  </a:cubicBezTo>
                  <a:cubicBezTo>
                    <a:pt x="1104" y="4046"/>
                    <a:pt x="1622" y="4798"/>
                    <a:pt x="1672" y="4881"/>
                  </a:cubicBezTo>
                  <a:cubicBezTo>
                    <a:pt x="1719" y="4944"/>
                    <a:pt x="1736" y="5050"/>
                    <a:pt x="1616" y="5050"/>
                  </a:cubicBezTo>
                  <a:cubicBezTo>
                    <a:pt x="1607" y="5050"/>
                    <a:pt x="1598" y="5049"/>
                    <a:pt x="1588" y="5048"/>
                  </a:cubicBezTo>
                  <a:cubicBezTo>
                    <a:pt x="1510" y="5048"/>
                    <a:pt x="1164" y="4940"/>
                    <a:pt x="866" y="4940"/>
                  </a:cubicBezTo>
                  <a:cubicBezTo>
                    <a:pt x="654" y="4940"/>
                    <a:pt x="467" y="4995"/>
                    <a:pt x="419" y="5182"/>
                  </a:cubicBezTo>
                  <a:cubicBezTo>
                    <a:pt x="302" y="5616"/>
                    <a:pt x="1137" y="6452"/>
                    <a:pt x="1221" y="6552"/>
                  </a:cubicBezTo>
                  <a:cubicBezTo>
                    <a:pt x="1321" y="6636"/>
                    <a:pt x="1321" y="6702"/>
                    <a:pt x="1287" y="6753"/>
                  </a:cubicBezTo>
                  <a:cubicBezTo>
                    <a:pt x="1281" y="6765"/>
                    <a:pt x="1265" y="6771"/>
                    <a:pt x="1242" y="6771"/>
                  </a:cubicBezTo>
                  <a:cubicBezTo>
                    <a:pt x="1142" y="6771"/>
                    <a:pt x="903" y="6670"/>
                    <a:pt x="686" y="6602"/>
                  </a:cubicBezTo>
                  <a:cubicBezTo>
                    <a:pt x="573" y="6567"/>
                    <a:pt x="452" y="6541"/>
                    <a:pt x="346" y="6541"/>
                  </a:cubicBezTo>
                  <a:cubicBezTo>
                    <a:pt x="199" y="6541"/>
                    <a:pt x="80" y="6591"/>
                    <a:pt x="51" y="6736"/>
                  </a:cubicBezTo>
                  <a:cubicBezTo>
                    <a:pt x="1" y="7003"/>
                    <a:pt x="368" y="7772"/>
                    <a:pt x="1755" y="8590"/>
                  </a:cubicBezTo>
                  <a:lnTo>
                    <a:pt x="2424" y="8925"/>
                  </a:lnTo>
                  <a:lnTo>
                    <a:pt x="3059" y="8524"/>
                  </a:lnTo>
                  <a:cubicBezTo>
                    <a:pt x="4345" y="7571"/>
                    <a:pt x="4646" y="6769"/>
                    <a:pt x="4562" y="6519"/>
                  </a:cubicBezTo>
                  <a:cubicBezTo>
                    <a:pt x="4529" y="6385"/>
                    <a:pt x="4433" y="6339"/>
                    <a:pt x="4314" y="6339"/>
                  </a:cubicBezTo>
                  <a:cubicBezTo>
                    <a:pt x="4195" y="6339"/>
                    <a:pt x="4053" y="6385"/>
                    <a:pt x="3927" y="6435"/>
                  </a:cubicBezTo>
                  <a:cubicBezTo>
                    <a:pt x="3694" y="6523"/>
                    <a:pt x="3447" y="6661"/>
                    <a:pt x="3367" y="6661"/>
                  </a:cubicBezTo>
                  <a:cubicBezTo>
                    <a:pt x="3355" y="6661"/>
                    <a:pt x="3347" y="6659"/>
                    <a:pt x="3343" y="6652"/>
                  </a:cubicBezTo>
                  <a:cubicBezTo>
                    <a:pt x="3292" y="6602"/>
                    <a:pt x="3292" y="6535"/>
                    <a:pt x="3376" y="6435"/>
                  </a:cubicBezTo>
                  <a:cubicBezTo>
                    <a:pt x="3460" y="6335"/>
                    <a:pt x="4211" y="5433"/>
                    <a:pt x="4044" y="4998"/>
                  </a:cubicBezTo>
                  <a:cubicBezTo>
                    <a:pt x="3986" y="4847"/>
                    <a:pt x="3840" y="4797"/>
                    <a:pt x="3670" y="4797"/>
                  </a:cubicBezTo>
                  <a:cubicBezTo>
                    <a:pt x="3351" y="4797"/>
                    <a:pt x="2945" y="4971"/>
                    <a:pt x="2858" y="4981"/>
                  </a:cubicBezTo>
                  <a:cubicBezTo>
                    <a:pt x="2844" y="4985"/>
                    <a:pt x="2831" y="4987"/>
                    <a:pt x="2819" y="4987"/>
                  </a:cubicBezTo>
                  <a:cubicBezTo>
                    <a:pt x="2725" y="4987"/>
                    <a:pt x="2728" y="4874"/>
                    <a:pt x="2758" y="4814"/>
                  </a:cubicBezTo>
                  <a:cubicBezTo>
                    <a:pt x="2808" y="4748"/>
                    <a:pt x="3242" y="3929"/>
                    <a:pt x="3443" y="3578"/>
                  </a:cubicBezTo>
                  <a:cubicBezTo>
                    <a:pt x="3660" y="3210"/>
                    <a:pt x="3693" y="2910"/>
                    <a:pt x="3493" y="2743"/>
                  </a:cubicBezTo>
                  <a:cubicBezTo>
                    <a:pt x="3450" y="2710"/>
                    <a:pt x="3401" y="2697"/>
                    <a:pt x="3349" y="2697"/>
                  </a:cubicBezTo>
                  <a:cubicBezTo>
                    <a:pt x="3156" y="2697"/>
                    <a:pt x="2919" y="2874"/>
                    <a:pt x="2775" y="2926"/>
                  </a:cubicBezTo>
                  <a:cubicBezTo>
                    <a:pt x="2752" y="2935"/>
                    <a:pt x="2731" y="2938"/>
                    <a:pt x="2712" y="2938"/>
                  </a:cubicBezTo>
                  <a:cubicBezTo>
                    <a:pt x="2579" y="2938"/>
                    <a:pt x="2541" y="2759"/>
                    <a:pt x="2541" y="2759"/>
                  </a:cubicBezTo>
                  <a:cubicBezTo>
                    <a:pt x="2574" y="2174"/>
                    <a:pt x="2574" y="1606"/>
                    <a:pt x="2541" y="1022"/>
                  </a:cubicBezTo>
                  <a:cubicBezTo>
                    <a:pt x="2484" y="72"/>
                    <a:pt x="2103" y="0"/>
                    <a:pt x="198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48;p60"/>
            <p:cNvSpPr/>
            <p:nvPr/>
          </p:nvSpPr>
          <p:spPr>
            <a:xfrm>
              <a:off x="1374461" y="4036055"/>
              <a:ext cx="14519" cy="288674"/>
            </a:xfrm>
            <a:custGeom>
              <a:avLst/>
              <a:gdLst/>
              <a:ahLst/>
              <a:cxnLst/>
              <a:rect l="l" t="t" r="r" b="b"/>
              <a:pathLst>
                <a:path w="453" h="9007" extrusionOk="0">
                  <a:moveTo>
                    <a:pt x="1" y="1"/>
                  </a:moveTo>
                  <a:cubicBezTo>
                    <a:pt x="1" y="1"/>
                    <a:pt x="1" y="1"/>
                    <a:pt x="1" y="18"/>
                  </a:cubicBezTo>
                  <a:cubicBezTo>
                    <a:pt x="1" y="34"/>
                    <a:pt x="1" y="51"/>
                    <a:pt x="18" y="84"/>
                  </a:cubicBezTo>
                  <a:cubicBezTo>
                    <a:pt x="18" y="51"/>
                    <a:pt x="18" y="34"/>
                    <a:pt x="18" y="18"/>
                  </a:cubicBezTo>
                  <a:cubicBezTo>
                    <a:pt x="1" y="1"/>
                    <a:pt x="1" y="1"/>
                    <a:pt x="1" y="1"/>
                  </a:cubicBezTo>
                  <a:close/>
                  <a:moveTo>
                    <a:pt x="18" y="84"/>
                  </a:moveTo>
                  <a:cubicBezTo>
                    <a:pt x="18" y="151"/>
                    <a:pt x="18" y="235"/>
                    <a:pt x="18" y="352"/>
                  </a:cubicBezTo>
                  <a:cubicBezTo>
                    <a:pt x="34" y="586"/>
                    <a:pt x="51" y="920"/>
                    <a:pt x="68" y="1321"/>
                  </a:cubicBezTo>
                  <a:cubicBezTo>
                    <a:pt x="118" y="2156"/>
                    <a:pt x="168" y="3292"/>
                    <a:pt x="218" y="4546"/>
                  </a:cubicBezTo>
                  <a:cubicBezTo>
                    <a:pt x="268" y="5799"/>
                    <a:pt x="335" y="6935"/>
                    <a:pt x="368" y="7770"/>
                  </a:cubicBezTo>
                  <a:cubicBezTo>
                    <a:pt x="402" y="8171"/>
                    <a:pt x="419" y="8505"/>
                    <a:pt x="435" y="8739"/>
                  </a:cubicBezTo>
                  <a:cubicBezTo>
                    <a:pt x="435" y="8505"/>
                    <a:pt x="419" y="8171"/>
                    <a:pt x="385" y="7754"/>
                  </a:cubicBezTo>
                  <a:cubicBezTo>
                    <a:pt x="352" y="6935"/>
                    <a:pt x="302" y="5799"/>
                    <a:pt x="252" y="4546"/>
                  </a:cubicBezTo>
                  <a:cubicBezTo>
                    <a:pt x="185" y="3292"/>
                    <a:pt x="135" y="2156"/>
                    <a:pt x="84" y="1321"/>
                  </a:cubicBezTo>
                  <a:cubicBezTo>
                    <a:pt x="68" y="920"/>
                    <a:pt x="51" y="586"/>
                    <a:pt x="34" y="352"/>
                  </a:cubicBezTo>
                  <a:cubicBezTo>
                    <a:pt x="18" y="235"/>
                    <a:pt x="18" y="151"/>
                    <a:pt x="18" y="84"/>
                  </a:cubicBezTo>
                  <a:close/>
                  <a:moveTo>
                    <a:pt x="435" y="8739"/>
                  </a:moveTo>
                  <a:cubicBezTo>
                    <a:pt x="435" y="8856"/>
                    <a:pt x="452" y="8940"/>
                    <a:pt x="452" y="9007"/>
                  </a:cubicBezTo>
                  <a:cubicBezTo>
                    <a:pt x="452" y="8940"/>
                    <a:pt x="452" y="8856"/>
                    <a:pt x="435" y="8739"/>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49;p60"/>
            <p:cNvSpPr/>
            <p:nvPr/>
          </p:nvSpPr>
          <p:spPr>
            <a:xfrm>
              <a:off x="1349847" y="4107815"/>
              <a:ext cx="29999" cy="32178"/>
            </a:xfrm>
            <a:custGeom>
              <a:avLst/>
              <a:gdLst/>
              <a:ahLst/>
              <a:cxnLst/>
              <a:rect l="l" t="t" r="r" b="b"/>
              <a:pathLst>
                <a:path w="936" h="1004" extrusionOk="0">
                  <a:moveTo>
                    <a:pt x="0" y="1"/>
                  </a:moveTo>
                  <a:cubicBezTo>
                    <a:pt x="0" y="17"/>
                    <a:pt x="17" y="34"/>
                    <a:pt x="34" y="51"/>
                  </a:cubicBezTo>
                  <a:lnTo>
                    <a:pt x="134" y="151"/>
                  </a:lnTo>
                  <a:lnTo>
                    <a:pt x="451" y="502"/>
                  </a:lnTo>
                  <a:cubicBezTo>
                    <a:pt x="585" y="652"/>
                    <a:pt x="702" y="769"/>
                    <a:pt x="786" y="853"/>
                  </a:cubicBezTo>
                  <a:cubicBezTo>
                    <a:pt x="836" y="903"/>
                    <a:pt x="869" y="936"/>
                    <a:pt x="903" y="970"/>
                  </a:cubicBezTo>
                  <a:cubicBezTo>
                    <a:pt x="903" y="970"/>
                    <a:pt x="919" y="987"/>
                    <a:pt x="936" y="1003"/>
                  </a:cubicBezTo>
                  <a:cubicBezTo>
                    <a:pt x="919" y="987"/>
                    <a:pt x="919" y="970"/>
                    <a:pt x="903" y="953"/>
                  </a:cubicBezTo>
                  <a:lnTo>
                    <a:pt x="802" y="853"/>
                  </a:lnTo>
                  <a:lnTo>
                    <a:pt x="468" y="485"/>
                  </a:lnTo>
                  <a:cubicBezTo>
                    <a:pt x="351" y="352"/>
                    <a:pt x="234" y="235"/>
                    <a:pt x="134" y="134"/>
                  </a:cubicBezTo>
                  <a:cubicBezTo>
                    <a:pt x="101" y="101"/>
                    <a:pt x="67" y="68"/>
                    <a:pt x="34" y="34"/>
                  </a:cubicBezTo>
                  <a:cubicBezTo>
                    <a:pt x="17" y="17"/>
                    <a:pt x="17" y="17"/>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50;p60"/>
            <p:cNvSpPr/>
            <p:nvPr/>
          </p:nvSpPr>
          <p:spPr>
            <a:xfrm>
              <a:off x="1381961" y="4103007"/>
              <a:ext cx="35928" cy="35928"/>
            </a:xfrm>
            <a:custGeom>
              <a:avLst/>
              <a:gdLst/>
              <a:ahLst/>
              <a:cxnLst/>
              <a:rect l="l" t="t" r="r" b="b"/>
              <a:pathLst>
                <a:path w="1121" h="1121" extrusionOk="0">
                  <a:moveTo>
                    <a:pt x="1104" y="0"/>
                  </a:moveTo>
                  <a:cubicBezTo>
                    <a:pt x="1104" y="0"/>
                    <a:pt x="853" y="251"/>
                    <a:pt x="552" y="552"/>
                  </a:cubicBezTo>
                  <a:cubicBezTo>
                    <a:pt x="235" y="869"/>
                    <a:pt x="1" y="1120"/>
                    <a:pt x="1" y="1120"/>
                  </a:cubicBezTo>
                  <a:cubicBezTo>
                    <a:pt x="1" y="1120"/>
                    <a:pt x="1" y="1121"/>
                    <a:pt x="2" y="1121"/>
                  </a:cubicBezTo>
                  <a:cubicBezTo>
                    <a:pt x="17" y="1121"/>
                    <a:pt x="261" y="876"/>
                    <a:pt x="569" y="568"/>
                  </a:cubicBezTo>
                  <a:cubicBezTo>
                    <a:pt x="870" y="268"/>
                    <a:pt x="1120" y="0"/>
                    <a:pt x="110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51;p60"/>
            <p:cNvSpPr/>
            <p:nvPr/>
          </p:nvSpPr>
          <p:spPr>
            <a:xfrm>
              <a:off x="1381961" y="4178036"/>
              <a:ext cx="37434" cy="23012"/>
            </a:xfrm>
            <a:custGeom>
              <a:avLst/>
              <a:gdLst/>
              <a:ahLst/>
              <a:cxnLst/>
              <a:rect l="l" t="t" r="r" b="b"/>
              <a:pathLst>
                <a:path w="1168" h="718" extrusionOk="0">
                  <a:moveTo>
                    <a:pt x="1136" y="1"/>
                  </a:moveTo>
                  <a:cubicBezTo>
                    <a:pt x="1134" y="1"/>
                    <a:pt x="1134" y="5"/>
                    <a:pt x="1137" y="15"/>
                  </a:cubicBezTo>
                  <a:lnTo>
                    <a:pt x="1020" y="99"/>
                  </a:lnTo>
                  <a:cubicBezTo>
                    <a:pt x="920" y="166"/>
                    <a:pt x="769" y="266"/>
                    <a:pt x="602" y="366"/>
                  </a:cubicBezTo>
                  <a:cubicBezTo>
                    <a:pt x="435" y="466"/>
                    <a:pt x="285" y="550"/>
                    <a:pt x="168" y="617"/>
                  </a:cubicBezTo>
                  <a:lnTo>
                    <a:pt x="51" y="684"/>
                  </a:lnTo>
                  <a:cubicBezTo>
                    <a:pt x="34" y="700"/>
                    <a:pt x="18" y="700"/>
                    <a:pt x="1" y="717"/>
                  </a:cubicBezTo>
                  <a:cubicBezTo>
                    <a:pt x="18" y="717"/>
                    <a:pt x="34" y="700"/>
                    <a:pt x="51" y="700"/>
                  </a:cubicBezTo>
                  <a:cubicBezTo>
                    <a:pt x="84" y="684"/>
                    <a:pt x="134" y="667"/>
                    <a:pt x="185" y="634"/>
                  </a:cubicBezTo>
                  <a:cubicBezTo>
                    <a:pt x="302" y="567"/>
                    <a:pt x="452" y="483"/>
                    <a:pt x="619" y="383"/>
                  </a:cubicBezTo>
                  <a:cubicBezTo>
                    <a:pt x="786" y="283"/>
                    <a:pt x="920" y="182"/>
                    <a:pt x="1020" y="116"/>
                  </a:cubicBezTo>
                  <a:cubicBezTo>
                    <a:pt x="1087" y="82"/>
                    <a:pt x="1120" y="49"/>
                    <a:pt x="1154" y="32"/>
                  </a:cubicBezTo>
                  <a:cubicBezTo>
                    <a:pt x="1159" y="37"/>
                    <a:pt x="1161" y="39"/>
                    <a:pt x="1163" y="39"/>
                  </a:cubicBezTo>
                  <a:cubicBezTo>
                    <a:pt x="1168" y="39"/>
                    <a:pt x="1142" y="1"/>
                    <a:pt x="113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52;p60"/>
            <p:cNvSpPr/>
            <p:nvPr/>
          </p:nvSpPr>
          <p:spPr>
            <a:xfrm>
              <a:off x="1346642" y="4179575"/>
              <a:ext cx="35351" cy="20929"/>
            </a:xfrm>
            <a:custGeom>
              <a:avLst/>
              <a:gdLst/>
              <a:ahLst/>
              <a:cxnLst/>
              <a:rect l="l" t="t" r="r" b="b"/>
              <a:pathLst>
                <a:path w="1103" h="653" extrusionOk="0">
                  <a:moveTo>
                    <a:pt x="0" y="1"/>
                  </a:moveTo>
                  <a:cubicBezTo>
                    <a:pt x="0" y="1"/>
                    <a:pt x="17" y="17"/>
                    <a:pt x="33" y="17"/>
                  </a:cubicBezTo>
                  <a:cubicBezTo>
                    <a:pt x="33" y="1"/>
                    <a:pt x="17" y="1"/>
                    <a:pt x="0" y="1"/>
                  </a:cubicBezTo>
                  <a:close/>
                  <a:moveTo>
                    <a:pt x="33" y="17"/>
                  </a:moveTo>
                  <a:cubicBezTo>
                    <a:pt x="67" y="34"/>
                    <a:pt x="100" y="68"/>
                    <a:pt x="150" y="101"/>
                  </a:cubicBezTo>
                  <a:cubicBezTo>
                    <a:pt x="251" y="151"/>
                    <a:pt x="384" y="251"/>
                    <a:pt x="551" y="335"/>
                  </a:cubicBezTo>
                  <a:cubicBezTo>
                    <a:pt x="702" y="418"/>
                    <a:pt x="835" y="502"/>
                    <a:pt x="936" y="569"/>
                  </a:cubicBezTo>
                  <a:cubicBezTo>
                    <a:pt x="986" y="586"/>
                    <a:pt x="1036" y="619"/>
                    <a:pt x="1053" y="636"/>
                  </a:cubicBezTo>
                  <a:cubicBezTo>
                    <a:pt x="1069" y="636"/>
                    <a:pt x="1086" y="652"/>
                    <a:pt x="1103" y="652"/>
                  </a:cubicBezTo>
                  <a:cubicBezTo>
                    <a:pt x="1086" y="636"/>
                    <a:pt x="1086" y="636"/>
                    <a:pt x="1069" y="619"/>
                  </a:cubicBezTo>
                  <a:cubicBezTo>
                    <a:pt x="1036" y="602"/>
                    <a:pt x="1003" y="586"/>
                    <a:pt x="952" y="552"/>
                  </a:cubicBezTo>
                  <a:cubicBezTo>
                    <a:pt x="852" y="485"/>
                    <a:pt x="702" y="402"/>
                    <a:pt x="551" y="318"/>
                  </a:cubicBezTo>
                  <a:cubicBezTo>
                    <a:pt x="401" y="218"/>
                    <a:pt x="267" y="134"/>
                    <a:pt x="167" y="84"/>
                  </a:cubicBezTo>
                  <a:cubicBezTo>
                    <a:pt x="117" y="51"/>
                    <a:pt x="67" y="34"/>
                    <a:pt x="33" y="17"/>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53;p60"/>
            <p:cNvSpPr/>
            <p:nvPr/>
          </p:nvSpPr>
          <p:spPr>
            <a:xfrm>
              <a:off x="1339655" y="4234188"/>
              <a:ext cx="45575" cy="26281"/>
            </a:xfrm>
            <a:custGeom>
              <a:avLst/>
              <a:gdLst/>
              <a:ahLst/>
              <a:cxnLst/>
              <a:rect l="l" t="t" r="r" b="b"/>
              <a:pathLst>
                <a:path w="1422" h="820" extrusionOk="0">
                  <a:moveTo>
                    <a:pt x="1" y="1"/>
                  </a:moveTo>
                  <a:cubicBezTo>
                    <a:pt x="18" y="18"/>
                    <a:pt x="34" y="18"/>
                    <a:pt x="51" y="34"/>
                  </a:cubicBezTo>
                  <a:lnTo>
                    <a:pt x="201" y="118"/>
                  </a:lnTo>
                  <a:lnTo>
                    <a:pt x="201" y="118"/>
                  </a:lnTo>
                  <a:lnTo>
                    <a:pt x="51" y="18"/>
                  </a:lnTo>
                  <a:cubicBezTo>
                    <a:pt x="34" y="18"/>
                    <a:pt x="18" y="1"/>
                    <a:pt x="1" y="1"/>
                  </a:cubicBezTo>
                  <a:close/>
                  <a:moveTo>
                    <a:pt x="201" y="118"/>
                  </a:moveTo>
                  <a:cubicBezTo>
                    <a:pt x="318" y="201"/>
                    <a:pt x="502" y="302"/>
                    <a:pt x="703" y="419"/>
                  </a:cubicBezTo>
                  <a:cubicBezTo>
                    <a:pt x="903" y="536"/>
                    <a:pt x="1087" y="636"/>
                    <a:pt x="1204" y="719"/>
                  </a:cubicBezTo>
                  <a:lnTo>
                    <a:pt x="1371" y="803"/>
                  </a:lnTo>
                  <a:cubicBezTo>
                    <a:pt x="1388" y="803"/>
                    <a:pt x="1404" y="820"/>
                    <a:pt x="1421" y="820"/>
                  </a:cubicBezTo>
                  <a:lnTo>
                    <a:pt x="1421" y="820"/>
                  </a:lnTo>
                  <a:cubicBezTo>
                    <a:pt x="1404" y="820"/>
                    <a:pt x="1388" y="803"/>
                    <a:pt x="1371" y="786"/>
                  </a:cubicBezTo>
                  <a:lnTo>
                    <a:pt x="1221" y="703"/>
                  </a:lnTo>
                  <a:cubicBezTo>
                    <a:pt x="1087" y="619"/>
                    <a:pt x="920" y="519"/>
                    <a:pt x="719" y="402"/>
                  </a:cubicBezTo>
                  <a:cubicBezTo>
                    <a:pt x="519" y="285"/>
                    <a:pt x="335" y="185"/>
                    <a:pt x="201" y="118"/>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54;p60"/>
            <p:cNvSpPr/>
            <p:nvPr/>
          </p:nvSpPr>
          <p:spPr>
            <a:xfrm>
              <a:off x="1384108" y="4228835"/>
              <a:ext cx="47690" cy="31089"/>
            </a:xfrm>
            <a:custGeom>
              <a:avLst/>
              <a:gdLst/>
              <a:ahLst/>
              <a:cxnLst/>
              <a:rect l="l" t="t" r="r" b="b"/>
              <a:pathLst>
                <a:path w="1488" h="970" extrusionOk="0">
                  <a:moveTo>
                    <a:pt x="1488" y="1"/>
                  </a:moveTo>
                  <a:cubicBezTo>
                    <a:pt x="1471" y="1"/>
                    <a:pt x="1454" y="18"/>
                    <a:pt x="1438" y="34"/>
                  </a:cubicBezTo>
                  <a:lnTo>
                    <a:pt x="1271" y="151"/>
                  </a:lnTo>
                  <a:cubicBezTo>
                    <a:pt x="1154" y="235"/>
                    <a:pt x="970" y="368"/>
                    <a:pt x="753" y="502"/>
                  </a:cubicBezTo>
                  <a:cubicBezTo>
                    <a:pt x="552" y="636"/>
                    <a:pt x="368" y="736"/>
                    <a:pt x="235" y="820"/>
                  </a:cubicBezTo>
                  <a:lnTo>
                    <a:pt x="67" y="920"/>
                  </a:lnTo>
                  <a:cubicBezTo>
                    <a:pt x="51" y="937"/>
                    <a:pt x="34" y="953"/>
                    <a:pt x="1" y="970"/>
                  </a:cubicBezTo>
                  <a:cubicBezTo>
                    <a:pt x="34" y="953"/>
                    <a:pt x="51" y="953"/>
                    <a:pt x="67" y="937"/>
                  </a:cubicBezTo>
                  <a:cubicBezTo>
                    <a:pt x="118" y="920"/>
                    <a:pt x="168" y="886"/>
                    <a:pt x="235" y="836"/>
                  </a:cubicBezTo>
                  <a:cubicBezTo>
                    <a:pt x="385" y="769"/>
                    <a:pt x="569" y="653"/>
                    <a:pt x="769" y="519"/>
                  </a:cubicBezTo>
                  <a:cubicBezTo>
                    <a:pt x="986" y="385"/>
                    <a:pt x="1154" y="252"/>
                    <a:pt x="1287" y="151"/>
                  </a:cubicBezTo>
                  <a:cubicBezTo>
                    <a:pt x="1354" y="118"/>
                    <a:pt x="1404" y="68"/>
                    <a:pt x="1438" y="51"/>
                  </a:cubicBezTo>
                  <a:cubicBezTo>
                    <a:pt x="1454" y="34"/>
                    <a:pt x="1471" y="18"/>
                    <a:pt x="148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155;p60"/>
            <p:cNvSpPr/>
            <p:nvPr/>
          </p:nvSpPr>
          <p:spPr>
            <a:xfrm>
              <a:off x="1357347" y="4296846"/>
              <a:ext cx="58940" cy="146244"/>
            </a:xfrm>
            <a:custGeom>
              <a:avLst/>
              <a:gdLst/>
              <a:ahLst/>
              <a:cxnLst/>
              <a:rect l="l" t="t" r="r" b="b"/>
              <a:pathLst>
                <a:path w="1839" h="4563" extrusionOk="0">
                  <a:moveTo>
                    <a:pt x="0" y="1"/>
                  </a:moveTo>
                  <a:lnTo>
                    <a:pt x="602" y="4562"/>
                  </a:lnTo>
                  <a:lnTo>
                    <a:pt x="1237" y="4562"/>
                  </a:lnTo>
                  <a:lnTo>
                    <a:pt x="183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156;p60"/>
            <p:cNvSpPr/>
            <p:nvPr/>
          </p:nvSpPr>
          <p:spPr>
            <a:xfrm>
              <a:off x="1360552" y="4308512"/>
              <a:ext cx="53043" cy="13557"/>
            </a:xfrm>
            <a:custGeom>
              <a:avLst/>
              <a:gdLst/>
              <a:ahLst/>
              <a:cxnLst/>
              <a:rect l="l" t="t" r="r" b="b"/>
              <a:pathLst>
                <a:path w="1655" h="423" extrusionOk="0">
                  <a:moveTo>
                    <a:pt x="652" y="0"/>
                  </a:moveTo>
                  <a:cubicBezTo>
                    <a:pt x="589" y="0"/>
                    <a:pt x="527" y="13"/>
                    <a:pt x="468" y="38"/>
                  </a:cubicBezTo>
                  <a:cubicBezTo>
                    <a:pt x="435" y="55"/>
                    <a:pt x="385" y="88"/>
                    <a:pt x="335" y="121"/>
                  </a:cubicBezTo>
                  <a:cubicBezTo>
                    <a:pt x="301" y="138"/>
                    <a:pt x="268" y="172"/>
                    <a:pt x="234" y="205"/>
                  </a:cubicBezTo>
                  <a:cubicBezTo>
                    <a:pt x="205" y="225"/>
                    <a:pt x="170" y="233"/>
                    <a:pt x="132" y="233"/>
                  </a:cubicBezTo>
                  <a:cubicBezTo>
                    <a:pt x="106" y="233"/>
                    <a:pt x="78" y="229"/>
                    <a:pt x="51" y="222"/>
                  </a:cubicBezTo>
                  <a:cubicBezTo>
                    <a:pt x="34" y="222"/>
                    <a:pt x="17" y="205"/>
                    <a:pt x="0" y="188"/>
                  </a:cubicBezTo>
                  <a:cubicBezTo>
                    <a:pt x="0" y="188"/>
                    <a:pt x="0" y="205"/>
                    <a:pt x="0" y="205"/>
                  </a:cubicBezTo>
                  <a:cubicBezTo>
                    <a:pt x="17" y="222"/>
                    <a:pt x="34" y="238"/>
                    <a:pt x="51" y="238"/>
                  </a:cubicBezTo>
                  <a:cubicBezTo>
                    <a:pt x="78" y="245"/>
                    <a:pt x="106" y="249"/>
                    <a:pt x="134" y="249"/>
                  </a:cubicBezTo>
                  <a:cubicBezTo>
                    <a:pt x="173" y="249"/>
                    <a:pt x="212" y="241"/>
                    <a:pt x="251" y="222"/>
                  </a:cubicBezTo>
                  <a:cubicBezTo>
                    <a:pt x="318" y="155"/>
                    <a:pt x="401" y="105"/>
                    <a:pt x="485" y="55"/>
                  </a:cubicBezTo>
                  <a:cubicBezTo>
                    <a:pt x="538" y="40"/>
                    <a:pt x="590" y="31"/>
                    <a:pt x="641" y="31"/>
                  </a:cubicBezTo>
                  <a:cubicBezTo>
                    <a:pt x="704" y="31"/>
                    <a:pt x="764" y="44"/>
                    <a:pt x="819" y="71"/>
                  </a:cubicBezTo>
                  <a:cubicBezTo>
                    <a:pt x="936" y="105"/>
                    <a:pt x="1036" y="155"/>
                    <a:pt x="1137" y="222"/>
                  </a:cubicBezTo>
                  <a:cubicBezTo>
                    <a:pt x="1220" y="272"/>
                    <a:pt x="1304" y="322"/>
                    <a:pt x="1404" y="355"/>
                  </a:cubicBezTo>
                  <a:cubicBezTo>
                    <a:pt x="1454" y="389"/>
                    <a:pt x="1521" y="405"/>
                    <a:pt x="1588" y="405"/>
                  </a:cubicBezTo>
                  <a:cubicBezTo>
                    <a:pt x="1605" y="422"/>
                    <a:pt x="1621" y="422"/>
                    <a:pt x="1638" y="422"/>
                  </a:cubicBezTo>
                  <a:cubicBezTo>
                    <a:pt x="1655" y="422"/>
                    <a:pt x="1655" y="422"/>
                    <a:pt x="1655" y="405"/>
                  </a:cubicBezTo>
                  <a:cubicBezTo>
                    <a:pt x="1571" y="405"/>
                    <a:pt x="1488" y="372"/>
                    <a:pt x="1404" y="339"/>
                  </a:cubicBezTo>
                  <a:cubicBezTo>
                    <a:pt x="1320" y="289"/>
                    <a:pt x="1237" y="255"/>
                    <a:pt x="1153" y="188"/>
                  </a:cubicBezTo>
                  <a:cubicBezTo>
                    <a:pt x="1053" y="121"/>
                    <a:pt x="953" y="71"/>
                    <a:pt x="836" y="38"/>
                  </a:cubicBezTo>
                  <a:cubicBezTo>
                    <a:pt x="777" y="13"/>
                    <a:pt x="715" y="0"/>
                    <a:pt x="65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57;p60"/>
            <p:cNvSpPr/>
            <p:nvPr/>
          </p:nvSpPr>
          <p:spPr>
            <a:xfrm>
              <a:off x="1362699" y="4330594"/>
              <a:ext cx="49838" cy="10897"/>
            </a:xfrm>
            <a:custGeom>
              <a:avLst/>
              <a:gdLst/>
              <a:ahLst/>
              <a:cxnLst/>
              <a:rect l="l" t="t" r="r" b="b"/>
              <a:pathLst>
                <a:path w="1555" h="340" extrusionOk="0">
                  <a:moveTo>
                    <a:pt x="1554" y="1"/>
                  </a:moveTo>
                  <a:lnTo>
                    <a:pt x="1554" y="1"/>
                  </a:lnTo>
                  <a:cubicBezTo>
                    <a:pt x="1487" y="51"/>
                    <a:pt x="1421" y="84"/>
                    <a:pt x="1337" y="117"/>
                  </a:cubicBezTo>
                  <a:cubicBezTo>
                    <a:pt x="1270" y="168"/>
                    <a:pt x="1187" y="184"/>
                    <a:pt x="1086" y="184"/>
                  </a:cubicBezTo>
                  <a:cubicBezTo>
                    <a:pt x="1045" y="191"/>
                    <a:pt x="1000" y="195"/>
                    <a:pt x="956" y="195"/>
                  </a:cubicBezTo>
                  <a:cubicBezTo>
                    <a:pt x="892" y="195"/>
                    <a:pt x="828" y="187"/>
                    <a:pt x="769" y="168"/>
                  </a:cubicBezTo>
                  <a:cubicBezTo>
                    <a:pt x="669" y="151"/>
                    <a:pt x="552" y="134"/>
                    <a:pt x="451" y="134"/>
                  </a:cubicBezTo>
                  <a:cubicBezTo>
                    <a:pt x="351" y="134"/>
                    <a:pt x="268" y="151"/>
                    <a:pt x="184" y="184"/>
                  </a:cubicBezTo>
                  <a:cubicBezTo>
                    <a:pt x="117" y="201"/>
                    <a:pt x="67" y="234"/>
                    <a:pt x="34" y="285"/>
                  </a:cubicBezTo>
                  <a:cubicBezTo>
                    <a:pt x="17" y="301"/>
                    <a:pt x="17" y="318"/>
                    <a:pt x="0" y="335"/>
                  </a:cubicBezTo>
                  <a:cubicBezTo>
                    <a:pt x="0" y="338"/>
                    <a:pt x="1" y="339"/>
                    <a:pt x="2" y="339"/>
                  </a:cubicBezTo>
                  <a:cubicBezTo>
                    <a:pt x="7" y="339"/>
                    <a:pt x="20" y="315"/>
                    <a:pt x="34" y="301"/>
                  </a:cubicBezTo>
                  <a:cubicBezTo>
                    <a:pt x="84" y="251"/>
                    <a:pt x="134" y="218"/>
                    <a:pt x="184" y="201"/>
                  </a:cubicBezTo>
                  <a:cubicBezTo>
                    <a:pt x="245" y="177"/>
                    <a:pt x="306" y="161"/>
                    <a:pt x="374" y="161"/>
                  </a:cubicBezTo>
                  <a:cubicBezTo>
                    <a:pt x="399" y="161"/>
                    <a:pt x="425" y="163"/>
                    <a:pt x="451" y="168"/>
                  </a:cubicBezTo>
                  <a:cubicBezTo>
                    <a:pt x="552" y="168"/>
                    <a:pt x="652" y="184"/>
                    <a:pt x="769" y="201"/>
                  </a:cubicBezTo>
                  <a:cubicBezTo>
                    <a:pt x="828" y="221"/>
                    <a:pt x="892" y="229"/>
                    <a:pt x="956" y="229"/>
                  </a:cubicBezTo>
                  <a:cubicBezTo>
                    <a:pt x="1000" y="229"/>
                    <a:pt x="1045" y="225"/>
                    <a:pt x="1086" y="218"/>
                  </a:cubicBezTo>
                  <a:cubicBezTo>
                    <a:pt x="1187" y="201"/>
                    <a:pt x="1270" y="184"/>
                    <a:pt x="1354" y="151"/>
                  </a:cubicBezTo>
                  <a:cubicBezTo>
                    <a:pt x="1404" y="117"/>
                    <a:pt x="1454" y="84"/>
                    <a:pt x="1504" y="51"/>
                  </a:cubicBezTo>
                  <a:cubicBezTo>
                    <a:pt x="1521" y="34"/>
                    <a:pt x="1538" y="17"/>
                    <a:pt x="1554"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158;p60"/>
            <p:cNvSpPr/>
            <p:nvPr/>
          </p:nvSpPr>
          <p:spPr>
            <a:xfrm>
              <a:off x="1365904" y="4352004"/>
              <a:ext cx="43941" cy="6474"/>
            </a:xfrm>
            <a:custGeom>
              <a:avLst/>
              <a:gdLst/>
              <a:ahLst/>
              <a:cxnLst/>
              <a:rect l="l" t="t" r="r" b="b"/>
              <a:pathLst>
                <a:path w="1371" h="202" extrusionOk="0">
                  <a:moveTo>
                    <a:pt x="1355" y="114"/>
                  </a:moveTo>
                  <a:lnTo>
                    <a:pt x="1355" y="114"/>
                  </a:lnTo>
                  <a:cubicBezTo>
                    <a:pt x="1360" y="116"/>
                    <a:pt x="1365" y="118"/>
                    <a:pt x="1371" y="118"/>
                  </a:cubicBezTo>
                  <a:cubicBezTo>
                    <a:pt x="1365" y="116"/>
                    <a:pt x="1360" y="115"/>
                    <a:pt x="1355" y="114"/>
                  </a:cubicBezTo>
                  <a:close/>
                  <a:moveTo>
                    <a:pt x="1" y="1"/>
                  </a:moveTo>
                  <a:cubicBezTo>
                    <a:pt x="1" y="18"/>
                    <a:pt x="17" y="34"/>
                    <a:pt x="34" y="51"/>
                  </a:cubicBezTo>
                  <a:cubicBezTo>
                    <a:pt x="67" y="84"/>
                    <a:pt x="118" y="118"/>
                    <a:pt x="151" y="135"/>
                  </a:cubicBezTo>
                  <a:cubicBezTo>
                    <a:pt x="234" y="168"/>
                    <a:pt x="301" y="185"/>
                    <a:pt x="385" y="201"/>
                  </a:cubicBezTo>
                  <a:cubicBezTo>
                    <a:pt x="485" y="201"/>
                    <a:pt x="569" y="185"/>
                    <a:pt x="669" y="168"/>
                  </a:cubicBezTo>
                  <a:cubicBezTo>
                    <a:pt x="769" y="151"/>
                    <a:pt x="853" y="118"/>
                    <a:pt x="936" y="101"/>
                  </a:cubicBezTo>
                  <a:cubicBezTo>
                    <a:pt x="1020" y="84"/>
                    <a:pt x="1087" y="84"/>
                    <a:pt x="1170" y="84"/>
                  </a:cubicBezTo>
                  <a:cubicBezTo>
                    <a:pt x="1232" y="84"/>
                    <a:pt x="1293" y="99"/>
                    <a:pt x="1355" y="114"/>
                  </a:cubicBezTo>
                  <a:lnTo>
                    <a:pt x="1355" y="114"/>
                  </a:lnTo>
                  <a:cubicBezTo>
                    <a:pt x="1343" y="109"/>
                    <a:pt x="1332" y="101"/>
                    <a:pt x="1321" y="101"/>
                  </a:cubicBezTo>
                  <a:cubicBezTo>
                    <a:pt x="1270" y="84"/>
                    <a:pt x="1220" y="68"/>
                    <a:pt x="1170" y="68"/>
                  </a:cubicBezTo>
                  <a:cubicBezTo>
                    <a:pt x="1087" y="68"/>
                    <a:pt x="1003" y="68"/>
                    <a:pt x="936" y="84"/>
                  </a:cubicBezTo>
                  <a:cubicBezTo>
                    <a:pt x="853" y="84"/>
                    <a:pt x="752" y="118"/>
                    <a:pt x="652" y="135"/>
                  </a:cubicBezTo>
                  <a:cubicBezTo>
                    <a:pt x="569" y="151"/>
                    <a:pt x="485" y="168"/>
                    <a:pt x="385" y="168"/>
                  </a:cubicBezTo>
                  <a:cubicBezTo>
                    <a:pt x="301" y="168"/>
                    <a:pt x="234" y="151"/>
                    <a:pt x="168" y="118"/>
                  </a:cubicBezTo>
                  <a:cubicBezTo>
                    <a:pt x="101" y="84"/>
                    <a:pt x="51" y="51"/>
                    <a:pt x="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59;p60"/>
            <p:cNvSpPr/>
            <p:nvPr/>
          </p:nvSpPr>
          <p:spPr>
            <a:xfrm>
              <a:off x="1367507" y="4372900"/>
              <a:ext cx="38588" cy="7115"/>
            </a:xfrm>
            <a:custGeom>
              <a:avLst/>
              <a:gdLst/>
              <a:ahLst/>
              <a:cxnLst/>
              <a:rect l="l" t="t" r="r" b="b"/>
              <a:pathLst>
                <a:path w="1204" h="222" extrusionOk="0">
                  <a:moveTo>
                    <a:pt x="1204" y="0"/>
                  </a:moveTo>
                  <a:lnTo>
                    <a:pt x="1204" y="0"/>
                  </a:lnTo>
                  <a:cubicBezTo>
                    <a:pt x="1154" y="34"/>
                    <a:pt x="1103" y="67"/>
                    <a:pt x="1053" y="101"/>
                  </a:cubicBezTo>
                  <a:cubicBezTo>
                    <a:pt x="920" y="168"/>
                    <a:pt x="769" y="201"/>
                    <a:pt x="619" y="201"/>
                  </a:cubicBezTo>
                  <a:cubicBezTo>
                    <a:pt x="469" y="168"/>
                    <a:pt x="335" y="117"/>
                    <a:pt x="184" y="67"/>
                  </a:cubicBezTo>
                  <a:cubicBezTo>
                    <a:pt x="175" y="62"/>
                    <a:pt x="163" y="60"/>
                    <a:pt x="151" y="60"/>
                  </a:cubicBezTo>
                  <a:cubicBezTo>
                    <a:pt x="122" y="60"/>
                    <a:pt x="86" y="72"/>
                    <a:pt x="51" y="84"/>
                  </a:cubicBezTo>
                  <a:cubicBezTo>
                    <a:pt x="17" y="84"/>
                    <a:pt x="1" y="101"/>
                    <a:pt x="17" y="101"/>
                  </a:cubicBezTo>
                  <a:cubicBezTo>
                    <a:pt x="53" y="89"/>
                    <a:pt x="97" y="77"/>
                    <a:pt x="137" y="77"/>
                  </a:cubicBezTo>
                  <a:cubicBezTo>
                    <a:pt x="154" y="77"/>
                    <a:pt x="170" y="79"/>
                    <a:pt x="184" y="84"/>
                  </a:cubicBezTo>
                  <a:cubicBezTo>
                    <a:pt x="251" y="101"/>
                    <a:pt x="318" y="134"/>
                    <a:pt x="385" y="151"/>
                  </a:cubicBezTo>
                  <a:cubicBezTo>
                    <a:pt x="452" y="201"/>
                    <a:pt x="535" y="218"/>
                    <a:pt x="619" y="218"/>
                  </a:cubicBezTo>
                  <a:cubicBezTo>
                    <a:pt x="644" y="220"/>
                    <a:pt x="670" y="222"/>
                    <a:pt x="695" y="222"/>
                  </a:cubicBezTo>
                  <a:cubicBezTo>
                    <a:pt x="824" y="222"/>
                    <a:pt x="959" y="187"/>
                    <a:pt x="1070" y="117"/>
                  </a:cubicBezTo>
                  <a:cubicBezTo>
                    <a:pt x="1103" y="101"/>
                    <a:pt x="1137" y="67"/>
                    <a:pt x="1170" y="34"/>
                  </a:cubicBezTo>
                  <a:cubicBezTo>
                    <a:pt x="1187" y="17"/>
                    <a:pt x="1204" y="0"/>
                    <a:pt x="120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60;p60"/>
            <p:cNvSpPr/>
            <p:nvPr/>
          </p:nvSpPr>
          <p:spPr>
            <a:xfrm>
              <a:off x="1371256" y="4395912"/>
              <a:ext cx="30576" cy="8621"/>
            </a:xfrm>
            <a:custGeom>
              <a:avLst/>
              <a:gdLst/>
              <a:ahLst/>
              <a:cxnLst/>
              <a:rect l="l" t="t" r="r" b="b"/>
              <a:pathLst>
                <a:path w="954" h="269" extrusionOk="0">
                  <a:moveTo>
                    <a:pt x="686" y="1"/>
                  </a:moveTo>
                  <a:cubicBezTo>
                    <a:pt x="619" y="1"/>
                    <a:pt x="552" y="18"/>
                    <a:pt x="485" y="51"/>
                  </a:cubicBezTo>
                  <a:cubicBezTo>
                    <a:pt x="335" y="101"/>
                    <a:pt x="235" y="185"/>
                    <a:pt x="134" y="218"/>
                  </a:cubicBezTo>
                  <a:cubicBezTo>
                    <a:pt x="51" y="252"/>
                    <a:pt x="1" y="252"/>
                    <a:pt x="1" y="268"/>
                  </a:cubicBezTo>
                  <a:cubicBezTo>
                    <a:pt x="51" y="268"/>
                    <a:pt x="101" y="252"/>
                    <a:pt x="151" y="235"/>
                  </a:cubicBezTo>
                  <a:cubicBezTo>
                    <a:pt x="235" y="201"/>
                    <a:pt x="352" y="135"/>
                    <a:pt x="485" y="84"/>
                  </a:cubicBezTo>
                  <a:cubicBezTo>
                    <a:pt x="552" y="51"/>
                    <a:pt x="619" y="34"/>
                    <a:pt x="686" y="34"/>
                  </a:cubicBezTo>
                  <a:cubicBezTo>
                    <a:pt x="736" y="34"/>
                    <a:pt x="803" y="51"/>
                    <a:pt x="853" y="68"/>
                  </a:cubicBezTo>
                  <a:cubicBezTo>
                    <a:pt x="886" y="101"/>
                    <a:pt x="936" y="135"/>
                    <a:pt x="953" y="168"/>
                  </a:cubicBezTo>
                  <a:cubicBezTo>
                    <a:pt x="953" y="151"/>
                    <a:pt x="953" y="135"/>
                    <a:pt x="936" y="135"/>
                  </a:cubicBezTo>
                  <a:cubicBezTo>
                    <a:pt x="920" y="101"/>
                    <a:pt x="886" y="68"/>
                    <a:pt x="853" y="51"/>
                  </a:cubicBezTo>
                  <a:cubicBezTo>
                    <a:pt x="803" y="18"/>
                    <a:pt x="753" y="1"/>
                    <a:pt x="686"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161;p60"/>
            <p:cNvSpPr/>
            <p:nvPr/>
          </p:nvSpPr>
          <p:spPr>
            <a:xfrm>
              <a:off x="1373949" y="4417225"/>
              <a:ext cx="26794" cy="3365"/>
            </a:xfrm>
            <a:custGeom>
              <a:avLst/>
              <a:gdLst/>
              <a:ahLst/>
              <a:cxnLst/>
              <a:rect l="l" t="t" r="r" b="b"/>
              <a:pathLst>
                <a:path w="836" h="105" extrusionOk="0">
                  <a:moveTo>
                    <a:pt x="11" y="1"/>
                  </a:moveTo>
                  <a:cubicBezTo>
                    <a:pt x="4" y="1"/>
                    <a:pt x="0" y="2"/>
                    <a:pt x="0" y="4"/>
                  </a:cubicBezTo>
                  <a:cubicBezTo>
                    <a:pt x="34" y="21"/>
                    <a:pt x="84" y="38"/>
                    <a:pt x="117" y="38"/>
                  </a:cubicBezTo>
                  <a:cubicBezTo>
                    <a:pt x="217" y="71"/>
                    <a:pt x="318" y="88"/>
                    <a:pt x="418" y="88"/>
                  </a:cubicBezTo>
                  <a:cubicBezTo>
                    <a:pt x="501" y="105"/>
                    <a:pt x="602" y="105"/>
                    <a:pt x="702" y="105"/>
                  </a:cubicBezTo>
                  <a:cubicBezTo>
                    <a:pt x="752" y="105"/>
                    <a:pt x="786" y="88"/>
                    <a:pt x="836" y="88"/>
                  </a:cubicBezTo>
                  <a:cubicBezTo>
                    <a:pt x="836" y="71"/>
                    <a:pt x="635" y="88"/>
                    <a:pt x="418" y="54"/>
                  </a:cubicBezTo>
                  <a:cubicBezTo>
                    <a:pt x="217" y="40"/>
                    <a:pt x="52" y="1"/>
                    <a:pt x="1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162;p60"/>
            <p:cNvSpPr/>
            <p:nvPr/>
          </p:nvSpPr>
          <p:spPr>
            <a:xfrm>
              <a:off x="1939984" y="3890932"/>
              <a:ext cx="30544" cy="556965"/>
            </a:xfrm>
            <a:custGeom>
              <a:avLst/>
              <a:gdLst/>
              <a:ahLst/>
              <a:cxnLst/>
              <a:rect l="l" t="t" r="r" b="b"/>
              <a:pathLst>
                <a:path w="953" h="17378" extrusionOk="0">
                  <a:moveTo>
                    <a:pt x="0" y="1"/>
                  </a:moveTo>
                  <a:lnTo>
                    <a:pt x="0" y="17378"/>
                  </a:lnTo>
                  <a:lnTo>
                    <a:pt x="953" y="17378"/>
                  </a:lnTo>
                  <a:lnTo>
                    <a:pt x="95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163;p60"/>
            <p:cNvSpPr/>
            <p:nvPr/>
          </p:nvSpPr>
          <p:spPr>
            <a:xfrm>
              <a:off x="1735408" y="4243835"/>
              <a:ext cx="227074" cy="204062"/>
            </a:xfrm>
            <a:custGeom>
              <a:avLst/>
              <a:gdLst/>
              <a:ahLst/>
              <a:cxnLst/>
              <a:rect l="l" t="t" r="r" b="b"/>
              <a:pathLst>
                <a:path w="7085" h="6367" extrusionOk="0">
                  <a:moveTo>
                    <a:pt x="6617" y="1"/>
                  </a:moveTo>
                  <a:lnTo>
                    <a:pt x="0" y="6367"/>
                  </a:lnTo>
                  <a:lnTo>
                    <a:pt x="919" y="6367"/>
                  </a:lnTo>
                  <a:lnTo>
                    <a:pt x="7085" y="435"/>
                  </a:lnTo>
                  <a:lnTo>
                    <a:pt x="661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164;p60"/>
            <p:cNvSpPr/>
            <p:nvPr/>
          </p:nvSpPr>
          <p:spPr>
            <a:xfrm>
              <a:off x="1947483" y="4243835"/>
              <a:ext cx="226529" cy="204062"/>
            </a:xfrm>
            <a:custGeom>
              <a:avLst/>
              <a:gdLst/>
              <a:ahLst/>
              <a:cxnLst/>
              <a:rect l="l" t="t" r="r" b="b"/>
              <a:pathLst>
                <a:path w="7068" h="6367" extrusionOk="0">
                  <a:moveTo>
                    <a:pt x="468" y="1"/>
                  </a:moveTo>
                  <a:lnTo>
                    <a:pt x="0" y="435"/>
                  </a:lnTo>
                  <a:lnTo>
                    <a:pt x="6166" y="6367"/>
                  </a:lnTo>
                  <a:lnTo>
                    <a:pt x="7068" y="6350"/>
                  </a:lnTo>
                  <a:lnTo>
                    <a:pt x="46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165;p60"/>
            <p:cNvSpPr/>
            <p:nvPr/>
          </p:nvSpPr>
          <p:spPr>
            <a:xfrm>
              <a:off x="1274882" y="2988084"/>
              <a:ext cx="1368791" cy="997684"/>
            </a:xfrm>
            <a:custGeom>
              <a:avLst/>
              <a:gdLst/>
              <a:ahLst/>
              <a:cxnLst/>
              <a:rect l="l" t="t" r="r" b="b"/>
              <a:pathLst>
                <a:path w="42708" h="31129" extrusionOk="0">
                  <a:moveTo>
                    <a:pt x="0" y="0"/>
                  </a:moveTo>
                  <a:lnTo>
                    <a:pt x="0" y="31128"/>
                  </a:lnTo>
                  <a:lnTo>
                    <a:pt x="42707" y="31128"/>
                  </a:lnTo>
                  <a:lnTo>
                    <a:pt x="427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166;p60"/>
            <p:cNvSpPr/>
            <p:nvPr/>
          </p:nvSpPr>
          <p:spPr>
            <a:xfrm>
              <a:off x="1273792" y="2986994"/>
              <a:ext cx="1370939" cy="999832"/>
            </a:xfrm>
            <a:custGeom>
              <a:avLst/>
              <a:gdLst/>
              <a:ahLst/>
              <a:cxnLst/>
              <a:rect l="l" t="t" r="r" b="b"/>
              <a:pathLst>
                <a:path w="42775" h="31196" extrusionOk="0">
                  <a:moveTo>
                    <a:pt x="1" y="1"/>
                  </a:moveTo>
                  <a:lnTo>
                    <a:pt x="1" y="34"/>
                  </a:lnTo>
                  <a:cubicBezTo>
                    <a:pt x="1" y="11196"/>
                    <a:pt x="1" y="21789"/>
                    <a:pt x="1" y="31162"/>
                  </a:cubicBezTo>
                  <a:lnTo>
                    <a:pt x="1" y="31196"/>
                  </a:lnTo>
                  <a:lnTo>
                    <a:pt x="34" y="31196"/>
                  </a:lnTo>
                  <a:lnTo>
                    <a:pt x="42741" y="31162"/>
                  </a:lnTo>
                  <a:lnTo>
                    <a:pt x="68" y="31129"/>
                  </a:lnTo>
                  <a:lnTo>
                    <a:pt x="68" y="31129"/>
                  </a:lnTo>
                  <a:cubicBezTo>
                    <a:pt x="68" y="21773"/>
                    <a:pt x="68" y="11203"/>
                    <a:pt x="68" y="68"/>
                  </a:cubicBezTo>
                  <a:lnTo>
                    <a:pt x="42708" y="68"/>
                  </a:lnTo>
                  <a:cubicBezTo>
                    <a:pt x="42725" y="18929"/>
                    <a:pt x="42741" y="30962"/>
                    <a:pt x="42741" y="31162"/>
                  </a:cubicBezTo>
                  <a:cubicBezTo>
                    <a:pt x="42741" y="30962"/>
                    <a:pt x="42758" y="18915"/>
                    <a:pt x="42775" y="34"/>
                  </a:cubicBezTo>
                  <a:lnTo>
                    <a:pt x="4277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167;p60"/>
            <p:cNvSpPr/>
            <p:nvPr/>
          </p:nvSpPr>
          <p:spPr>
            <a:xfrm>
              <a:off x="1438209" y="3089298"/>
              <a:ext cx="26794" cy="32691"/>
            </a:xfrm>
            <a:custGeom>
              <a:avLst/>
              <a:gdLst/>
              <a:ahLst/>
              <a:cxnLst/>
              <a:rect l="l" t="t" r="r" b="b"/>
              <a:pathLst>
                <a:path w="836" h="1020" extrusionOk="0">
                  <a:moveTo>
                    <a:pt x="0" y="0"/>
                  </a:moveTo>
                  <a:lnTo>
                    <a:pt x="0" y="84"/>
                  </a:lnTo>
                  <a:lnTo>
                    <a:pt x="368" y="84"/>
                  </a:lnTo>
                  <a:lnTo>
                    <a:pt x="368" y="1019"/>
                  </a:lnTo>
                  <a:lnTo>
                    <a:pt x="468" y="1019"/>
                  </a:lnTo>
                  <a:lnTo>
                    <a:pt x="468" y="84"/>
                  </a:lnTo>
                  <a:lnTo>
                    <a:pt x="836" y="84"/>
                  </a:lnTo>
                  <a:lnTo>
                    <a:pt x="8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168;p60"/>
            <p:cNvSpPr/>
            <p:nvPr/>
          </p:nvSpPr>
          <p:spPr>
            <a:xfrm>
              <a:off x="1465515" y="3087727"/>
              <a:ext cx="41793" cy="34806"/>
            </a:xfrm>
            <a:custGeom>
              <a:avLst/>
              <a:gdLst/>
              <a:ahLst/>
              <a:cxnLst/>
              <a:rect l="l" t="t" r="r" b="b"/>
              <a:pathLst>
                <a:path w="1304" h="1086" extrusionOk="0">
                  <a:moveTo>
                    <a:pt x="584" y="124"/>
                  </a:moveTo>
                  <a:cubicBezTo>
                    <a:pt x="805" y="124"/>
                    <a:pt x="1020" y="296"/>
                    <a:pt x="1020" y="567"/>
                  </a:cubicBezTo>
                  <a:cubicBezTo>
                    <a:pt x="1020" y="792"/>
                    <a:pt x="834" y="986"/>
                    <a:pt x="612" y="986"/>
                  </a:cubicBezTo>
                  <a:cubicBezTo>
                    <a:pt x="603" y="986"/>
                    <a:pt x="594" y="985"/>
                    <a:pt x="585" y="985"/>
                  </a:cubicBezTo>
                  <a:cubicBezTo>
                    <a:pt x="201" y="985"/>
                    <a:pt x="0" y="517"/>
                    <a:pt x="284" y="250"/>
                  </a:cubicBezTo>
                  <a:cubicBezTo>
                    <a:pt x="371" y="163"/>
                    <a:pt x="478" y="124"/>
                    <a:pt x="584" y="124"/>
                  </a:cubicBezTo>
                  <a:close/>
                  <a:moveTo>
                    <a:pt x="597" y="1"/>
                  </a:moveTo>
                  <a:cubicBezTo>
                    <a:pt x="315" y="1"/>
                    <a:pt x="39" y="232"/>
                    <a:pt x="50" y="567"/>
                  </a:cubicBezTo>
                  <a:cubicBezTo>
                    <a:pt x="50" y="842"/>
                    <a:pt x="270" y="1086"/>
                    <a:pt x="557" y="1086"/>
                  </a:cubicBezTo>
                  <a:cubicBezTo>
                    <a:pt x="566" y="1086"/>
                    <a:pt x="576" y="1086"/>
                    <a:pt x="585" y="1085"/>
                  </a:cubicBezTo>
                  <a:cubicBezTo>
                    <a:pt x="1070" y="1085"/>
                    <a:pt x="1304" y="484"/>
                    <a:pt x="953" y="149"/>
                  </a:cubicBezTo>
                  <a:cubicBezTo>
                    <a:pt x="850" y="46"/>
                    <a:pt x="723" y="1"/>
                    <a:pt x="5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169;p60"/>
            <p:cNvSpPr/>
            <p:nvPr/>
          </p:nvSpPr>
          <p:spPr>
            <a:xfrm>
              <a:off x="1521731" y="3089234"/>
              <a:ext cx="36473" cy="32819"/>
            </a:xfrm>
            <a:custGeom>
              <a:avLst/>
              <a:gdLst/>
              <a:ahLst/>
              <a:cxnLst/>
              <a:rect l="l" t="t" r="r" b="b"/>
              <a:pathLst>
                <a:path w="1138" h="1024" extrusionOk="0">
                  <a:moveTo>
                    <a:pt x="450" y="85"/>
                  </a:moveTo>
                  <a:cubicBezTo>
                    <a:pt x="1009" y="85"/>
                    <a:pt x="1009" y="939"/>
                    <a:pt x="450" y="939"/>
                  </a:cubicBezTo>
                  <a:cubicBezTo>
                    <a:pt x="440" y="939"/>
                    <a:pt x="429" y="938"/>
                    <a:pt x="418" y="938"/>
                  </a:cubicBezTo>
                  <a:lnTo>
                    <a:pt x="118" y="938"/>
                  </a:lnTo>
                  <a:lnTo>
                    <a:pt x="118" y="86"/>
                  </a:lnTo>
                  <a:lnTo>
                    <a:pt x="418" y="86"/>
                  </a:lnTo>
                  <a:cubicBezTo>
                    <a:pt x="429" y="85"/>
                    <a:pt x="440" y="85"/>
                    <a:pt x="450" y="85"/>
                  </a:cubicBezTo>
                  <a:close/>
                  <a:moveTo>
                    <a:pt x="466" y="1"/>
                  </a:moveTo>
                  <a:cubicBezTo>
                    <a:pt x="450" y="1"/>
                    <a:pt x="435" y="1"/>
                    <a:pt x="418" y="2"/>
                  </a:cubicBezTo>
                  <a:lnTo>
                    <a:pt x="1" y="2"/>
                  </a:lnTo>
                  <a:lnTo>
                    <a:pt x="1" y="1021"/>
                  </a:lnTo>
                  <a:lnTo>
                    <a:pt x="418" y="1021"/>
                  </a:lnTo>
                  <a:cubicBezTo>
                    <a:pt x="435" y="1022"/>
                    <a:pt x="450" y="1023"/>
                    <a:pt x="466" y="1023"/>
                  </a:cubicBezTo>
                  <a:cubicBezTo>
                    <a:pt x="1138" y="1023"/>
                    <a:pt x="1138" y="1"/>
                    <a:pt x="46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170;p60"/>
            <p:cNvSpPr/>
            <p:nvPr/>
          </p:nvSpPr>
          <p:spPr>
            <a:xfrm>
              <a:off x="1556537" y="3087727"/>
              <a:ext cx="41825" cy="34806"/>
            </a:xfrm>
            <a:custGeom>
              <a:avLst/>
              <a:gdLst/>
              <a:ahLst/>
              <a:cxnLst/>
              <a:rect l="l" t="t" r="r" b="b"/>
              <a:pathLst>
                <a:path w="1305" h="1086" extrusionOk="0">
                  <a:moveTo>
                    <a:pt x="579" y="124"/>
                  </a:moveTo>
                  <a:cubicBezTo>
                    <a:pt x="804" y="124"/>
                    <a:pt x="1015" y="296"/>
                    <a:pt x="1003" y="567"/>
                  </a:cubicBezTo>
                  <a:cubicBezTo>
                    <a:pt x="1019" y="792"/>
                    <a:pt x="835" y="986"/>
                    <a:pt x="613" y="986"/>
                  </a:cubicBezTo>
                  <a:cubicBezTo>
                    <a:pt x="604" y="986"/>
                    <a:pt x="595" y="985"/>
                    <a:pt x="586" y="985"/>
                  </a:cubicBezTo>
                  <a:cubicBezTo>
                    <a:pt x="185" y="985"/>
                    <a:pt x="1" y="517"/>
                    <a:pt x="268" y="250"/>
                  </a:cubicBezTo>
                  <a:cubicBezTo>
                    <a:pt x="360" y="163"/>
                    <a:pt x="471" y="124"/>
                    <a:pt x="579" y="124"/>
                  </a:cubicBezTo>
                  <a:close/>
                  <a:moveTo>
                    <a:pt x="587" y="1"/>
                  </a:moveTo>
                  <a:cubicBezTo>
                    <a:pt x="299" y="1"/>
                    <a:pt x="23" y="232"/>
                    <a:pt x="34" y="567"/>
                  </a:cubicBezTo>
                  <a:cubicBezTo>
                    <a:pt x="34" y="842"/>
                    <a:pt x="269" y="1086"/>
                    <a:pt x="557" y="1086"/>
                  </a:cubicBezTo>
                  <a:cubicBezTo>
                    <a:pt x="567" y="1086"/>
                    <a:pt x="576" y="1086"/>
                    <a:pt x="586" y="1085"/>
                  </a:cubicBezTo>
                  <a:cubicBezTo>
                    <a:pt x="1070" y="1085"/>
                    <a:pt x="1304" y="484"/>
                    <a:pt x="953" y="149"/>
                  </a:cubicBezTo>
                  <a:cubicBezTo>
                    <a:pt x="845" y="46"/>
                    <a:pt x="715" y="1"/>
                    <a:pt x="5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171;p60"/>
            <p:cNvSpPr/>
            <p:nvPr/>
          </p:nvSpPr>
          <p:spPr>
            <a:xfrm>
              <a:off x="1883736" y="3089298"/>
              <a:ext cx="49293" cy="32691"/>
            </a:xfrm>
            <a:custGeom>
              <a:avLst/>
              <a:gdLst/>
              <a:ahLst/>
              <a:cxnLst/>
              <a:rect l="l" t="t" r="r" b="b"/>
              <a:pathLst>
                <a:path w="1538" h="1020" extrusionOk="0">
                  <a:moveTo>
                    <a:pt x="1" y="0"/>
                  </a:moveTo>
                  <a:lnTo>
                    <a:pt x="352" y="1019"/>
                  </a:lnTo>
                  <a:lnTo>
                    <a:pt x="469" y="1019"/>
                  </a:lnTo>
                  <a:lnTo>
                    <a:pt x="769" y="151"/>
                  </a:lnTo>
                  <a:lnTo>
                    <a:pt x="1070" y="1019"/>
                  </a:lnTo>
                  <a:lnTo>
                    <a:pt x="1187" y="1019"/>
                  </a:lnTo>
                  <a:lnTo>
                    <a:pt x="1538" y="0"/>
                  </a:lnTo>
                  <a:lnTo>
                    <a:pt x="1421" y="0"/>
                  </a:lnTo>
                  <a:lnTo>
                    <a:pt x="1120" y="886"/>
                  </a:lnTo>
                  <a:lnTo>
                    <a:pt x="819" y="0"/>
                  </a:lnTo>
                  <a:lnTo>
                    <a:pt x="719" y="0"/>
                  </a:lnTo>
                  <a:lnTo>
                    <a:pt x="418" y="886"/>
                  </a:lnTo>
                  <a:lnTo>
                    <a:pt x="11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172;p60"/>
            <p:cNvSpPr/>
            <p:nvPr/>
          </p:nvSpPr>
          <p:spPr>
            <a:xfrm>
              <a:off x="1934631" y="3087727"/>
              <a:ext cx="41793" cy="34806"/>
            </a:xfrm>
            <a:custGeom>
              <a:avLst/>
              <a:gdLst/>
              <a:ahLst/>
              <a:cxnLst/>
              <a:rect l="l" t="t" r="r" b="b"/>
              <a:pathLst>
                <a:path w="1304" h="1086" extrusionOk="0">
                  <a:moveTo>
                    <a:pt x="584" y="124"/>
                  </a:moveTo>
                  <a:cubicBezTo>
                    <a:pt x="805" y="124"/>
                    <a:pt x="1019" y="296"/>
                    <a:pt x="1019" y="567"/>
                  </a:cubicBezTo>
                  <a:cubicBezTo>
                    <a:pt x="1019" y="792"/>
                    <a:pt x="834" y="986"/>
                    <a:pt x="612" y="986"/>
                  </a:cubicBezTo>
                  <a:cubicBezTo>
                    <a:pt x="603" y="986"/>
                    <a:pt x="594" y="985"/>
                    <a:pt x="585" y="985"/>
                  </a:cubicBezTo>
                  <a:cubicBezTo>
                    <a:pt x="201" y="985"/>
                    <a:pt x="0" y="517"/>
                    <a:pt x="284" y="250"/>
                  </a:cubicBezTo>
                  <a:cubicBezTo>
                    <a:pt x="371" y="163"/>
                    <a:pt x="478" y="124"/>
                    <a:pt x="584" y="124"/>
                  </a:cubicBezTo>
                  <a:close/>
                  <a:moveTo>
                    <a:pt x="590" y="1"/>
                  </a:moveTo>
                  <a:cubicBezTo>
                    <a:pt x="307" y="1"/>
                    <a:pt x="39" y="232"/>
                    <a:pt x="50" y="567"/>
                  </a:cubicBezTo>
                  <a:cubicBezTo>
                    <a:pt x="34" y="842"/>
                    <a:pt x="269" y="1086"/>
                    <a:pt x="556" y="1086"/>
                  </a:cubicBezTo>
                  <a:cubicBezTo>
                    <a:pt x="566" y="1086"/>
                    <a:pt x="575" y="1086"/>
                    <a:pt x="585" y="1085"/>
                  </a:cubicBezTo>
                  <a:cubicBezTo>
                    <a:pt x="1069" y="1085"/>
                    <a:pt x="1303" y="484"/>
                    <a:pt x="952" y="149"/>
                  </a:cubicBezTo>
                  <a:cubicBezTo>
                    <a:pt x="844" y="46"/>
                    <a:pt x="716" y="1"/>
                    <a:pt x="5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173;p60"/>
            <p:cNvSpPr/>
            <p:nvPr/>
          </p:nvSpPr>
          <p:spPr>
            <a:xfrm>
              <a:off x="1978540" y="3089298"/>
              <a:ext cx="26249" cy="32691"/>
            </a:xfrm>
            <a:custGeom>
              <a:avLst/>
              <a:gdLst/>
              <a:ahLst/>
              <a:cxnLst/>
              <a:rect l="l" t="t" r="r" b="b"/>
              <a:pathLst>
                <a:path w="819" h="1020" extrusionOk="0">
                  <a:moveTo>
                    <a:pt x="384" y="84"/>
                  </a:moveTo>
                  <a:cubicBezTo>
                    <a:pt x="585" y="84"/>
                    <a:pt x="685" y="184"/>
                    <a:pt x="685" y="351"/>
                  </a:cubicBezTo>
                  <a:cubicBezTo>
                    <a:pt x="685" y="518"/>
                    <a:pt x="585" y="602"/>
                    <a:pt x="384" y="602"/>
                  </a:cubicBezTo>
                  <a:lnTo>
                    <a:pt x="100" y="602"/>
                  </a:lnTo>
                  <a:lnTo>
                    <a:pt x="100" y="84"/>
                  </a:lnTo>
                  <a:close/>
                  <a:moveTo>
                    <a:pt x="0" y="0"/>
                  </a:moveTo>
                  <a:lnTo>
                    <a:pt x="0" y="1019"/>
                  </a:lnTo>
                  <a:lnTo>
                    <a:pt x="100" y="1019"/>
                  </a:lnTo>
                  <a:lnTo>
                    <a:pt x="100" y="702"/>
                  </a:lnTo>
                  <a:lnTo>
                    <a:pt x="468" y="702"/>
                  </a:lnTo>
                  <a:lnTo>
                    <a:pt x="702" y="1019"/>
                  </a:lnTo>
                  <a:lnTo>
                    <a:pt x="819" y="1019"/>
                  </a:lnTo>
                  <a:lnTo>
                    <a:pt x="568" y="669"/>
                  </a:lnTo>
                  <a:cubicBezTo>
                    <a:pt x="702" y="635"/>
                    <a:pt x="802" y="501"/>
                    <a:pt x="802" y="351"/>
                  </a:cubicBezTo>
                  <a:cubicBezTo>
                    <a:pt x="802" y="134"/>
                    <a:pt x="635" y="0"/>
                    <a:pt x="3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174;p60"/>
            <p:cNvSpPr/>
            <p:nvPr/>
          </p:nvSpPr>
          <p:spPr>
            <a:xfrm>
              <a:off x="2012256" y="3089298"/>
              <a:ext cx="27883" cy="32691"/>
            </a:xfrm>
            <a:custGeom>
              <a:avLst/>
              <a:gdLst/>
              <a:ahLst/>
              <a:cxnLst/>
              <a:rect l="l" t="t" r="r" b="b"/>
              <a:pathLst>
                <a:path w="870" h="1020" extrusionOk="0">
                  <a:moveTo>
                    <a:pt x="1" y="0"/>
                  </a:moveTo>
                  <a:lnTo>
                    <a:pt x="1" y="1019"/>
                  </a:lnTo>
                  <a:lnTo>
                    <a:pt x="118" y="1019"/>
                  </a:lnTo>
                  <a:lnTo>
                    <a:pt x="118" y="752"/>
                  </a:lnTo>
                  <a:lnTo>
                    <a:pt x="318" y="535"/>
                  </a:lnTo>
                  <a:lnTo>
                    <a:pt x="753" y="1019"/>
                  </a:lnTo>
                  <a:lnTo>
                    <a:pt x="870" y="1019"/>
                  </a:lnTo>
                  <a:lnTo>
                    <a:pt x="402" y="468"/>
                  </a:lnTo>
                  <a:lnTo>
                    <a:pt x="836" y="0"/>
                  </a:lnTo>
                  <a:lnTo>
                    <a:pt x="719" y="0"/>
                  </a:lnTo>
                  <a:lnTo>
                    <a:pt x="118" y="618"/>
                  </a:lnTo>
                  <a:lnTo>
                    <a:pt x="11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175;p60"/>
            <p:cNvSpPr/>
            <p:nvPr/>
          </p:nvSpPr>
          <p:spPr>
            <a:xfrm>
              <a:off x="2299296" y="3089234"/>
              <a:ext cx="36473" cy="32819"/>
            </a:xfrm>
            <a:custGeom>
              <a:avLst/>
              <a:gdLst/>
              <a:ahLst/>
              <a:cxnLst/>
              <a:rect l="l" t="t" r="r" b="b"/>
              <a:pathLst>
                <a:path w="1138" h="1024" extrusionOk="0">
                  <a:moveTo>
                    <a:pt x="450" y="85"/>
                  </a:moveTo>
                  <a:cubicBezTo>
                    <a:pt x="1009" y="85"/>
                    <a:pt x="1009" y="939"/>
                    <a:pt x="450" y="939"/>
                  </a:cubicBezTo>
                  <a:cubicBezTo>
                    <a:pt x="440" y="939"/>
                    <a:pt x="429" y="938"/>
                    <a:pt x="418" y="938"/>
                  </a:cubicBezTo>
                  <a:lnTo>
                    <a:pt x="118" y="938"/>
                  </a:lnTo>
                  <a:lnTo>
                    <a:pt x="118" y="86"/>
                  </a:lnTo>
                  <a:lnTo>
                    <a:pt x="418" y="86"/>
                  </a:lnTo>
                  <a:cubicBezTo>
                    <a:pt x="429" y="85"/>
                    <a:pt x="440" y="85"/>
                    <a:pt x="450" y="85"/>
                  </a:cubicBezTo>
                  <a:close/>
                  <a:moveTo>
                    <a:pt x="466" y="1"/>
                  </a:moveTo>
                  <a:cubicBezTo>
                    <a:pt x="450" y="1"/>
                    <a:pt x="434" y="1"/>
                    <a:pt x="418" y="2"/>
                  </a:cubicBezTo>
                  <a:lnTo>
                    <a:pt x="1" y="2"/>
                  </a:lnTo>
                  <a:lnTo>
                    <a:pt x="1" y="1021"/>
                  </a:lnTo>
                  <a:lnTo>
                    <a:pt x="418" y="1021"/>
                  </a:lnTo>
                  <a:cubicBezTo>
                    <a:pt x="434" y="1022"/>
                    <a:pt x="450" y="1023"/>
                    <a:pt x="466" y="1023"/>
                  </a:cubicBezTo>
                  <a:cubicBezTo>
                    <a:pt x="1138" y="1023"/>
                    <a:pt x="1138" y="1"/>
                    <a:pt x="46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176;p60"/>
            <p:cNvSpPr/>
            <p:nvPr/>
          </p:nvSpPr>
          <p:spPr>
            <a:xfrm>
              <a:off x="2334102" y="3087727"/>
              <a:ext cx="41793" cy="34806"/>
            </a:xfrm>
            <a:custGeom>
              <a:avLst/>
              <a:gdLst/>
              <a:ahLst/>
              <a:cxnLst/>
              <a:rect l="l" t="t" r="r" b="b"/>
              <a:pathLst>
                <a:path w="1304" h="1086" extrusionOk="0">
                  <a:moveTo>
                    <a:pt x="579" y="124"/>
                  </a:moveTo>
                  <a:cubicBezTo>
                    <a:pt x="804" y="124"/>
                    <a:pt x="1014" y="296"/>
                    <a:pt x="1003" y="567"/>
                  </a:cubicBezTo>
                  <a:cubicBezTo>
                    <a:pt x="1019" y="792"/>
                    <a:pt x="835" y="986"/>
                    <a:pt x="613" y="986"/>
                  </a:cubicBezTo>
                  <a:cubicBezTo>
                    <a:pt x="604" y="986"/>
                    <a:pt x="595" y="985"/>
                    <a:pt x="585" y="985"/>
                  </a:cubicBezTo>
                  <a:cubicBezTo>
                    <a:pt x="184" y="985"/>
                    <a:pt x="1" y="517"/>
                    <a:pt x="268" y="250"/>
                  </a:cubicBezTo>
                  <a:cubicBezTo>
                    <a:pt x="360" y="163"/>
                    <a:pt x="471" y="124"/>
                    <a:pt x="579" y="124"/>
                  </a:cubicBezTo>
                  <a:close/>
                  <a:moveTo>
                    <a:pt x="587" y="1"/>
                  </a:moveTo>
                  <a:cubicBezTo>
                    <a:pt x="299" y="1"/>
                    <a:pt x="23" y="232"/>
                    <a:pt x="34" y="567"/>
                  </a:cubicBezTo>
                  <a:cubicBezTo>
                    <a:pt x="34" y="842"/>
                    <a:pt x="269" y="1086"/>
                    <a:pt x="557" y="1086"/>
                  </a:cubicBezTo>
                  <a:cubicBezTo>
                    <a:pt x="566" y="1086"/>
                    <a:pt x="576" y="1086"/>
                    <a:pt x="585" y="1085"/>
                  </a:cubicBezTo>
                  <a:cubicBezTo>
                    <a:pt x="1070" y="1085"/>
                    <a:pt x="1304" y="484"/>
                    <a:pt x="953" y="149"/>
                  </a:cubicBezTo>
                  <a:cubicBezTo>
                    <a:pt x="845" y="46"/>
                    <a:pt x="715" y="1"/>
                    <a:pt x="5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177;p60"/>
            <p:cNvSpPr/>
            <p:nvPr/>
          </p:nvSpPr>
          <p:spPr>
            <a:xfrm>
              <a:off x="2377498" y="3089298"/>
              <a:ext cx="27851" cy="32691"/>
            </a:xfrm>
            <a:custGeom>
              <a:avLst/>
              <a:gdLst/>
              <a:ahLst/>
              <a:cxnLst/>
              <a:rect l="l" t="t" r="r" b="b"/>
              <a:pathLst>
                <a:path w="869" h="1020" extrusionOk="0">
                  <a:moveTo>
                    <a:pt x="0" y="0"/>
                  </a:moveTo>
                  <a:lnTo>
                    <a:pt x="0" y="1019"/>
                  </a:lnTo>
                  <a:lnTo>
                    <a:pt x="117" y="1019"/>
                  </a:lnTo>
                  <a:lnTo>
                    <a:pt x="117" y="184"/>
                  </a:lnTo>
                  <a:lnTo>
                    <a:pt x="785" y="1019"/>
                  </a:lnTo>
                  <a:lnTo>
                    <a:pt x="869" y="1019"/>
                  </a:lnTo>
                  <a:lnTo>
                    <a:pt x="869" y="0"/>
                  </a:lnTo>
                  <a:lnTo>
                    <a:pt x="752" y="0"/>
                  </a:lnTo>
                  <a:lnTo>
                    <a:pt x="752" y="836"/>
                  </a:lnTo>
                  <a:lnTo>
                    <a:pt x="10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78;p60"/>
            <p:cNvSpPr/>
            <p:nvPr/>
          </p:nvSpPr>
          <p:spPr>
            <a:xfrm>
              <a:off x="2416054" y="3089298"/>
              <a:ext cx="23044" cy="32691"/>
            </a:xfrm>
            <a:custGeom>
              <a:avLst/>
              <a:gdLst/>
              <a:ahLst/>
              <a:cxnLst/>
              <a:rect l="l" t="t" r="r" b="b"/>
              <a:pathLst>
                <a:path w="719" h="1020" extrusionOk="0">
                  <a:moveTo>
                    <a:pt x="0" y="0"/>
                  </a:moveTo>
                  <a:lnTo>
                    <a:pt x="0" y="1019"/>
                  </a:lnTo>
                  <a:lnTo>
                    <a:pt x="719" y="1019"/>
                  </a:lnTo>
                  <a:lnTo>
                    <a:pt x="719" y="936"/>
                  </a:lnTo>
                  <a:lnTo>
                    <a:pt x="100" y="936"/>
                  </a:lnTo>
                  <a:lnTo>
                    <a:pt x="100" y="552"/>
                  </a:lnTo>
                  <a:lnTo>
                    <a:pt x="635" y="552"/>
                  </a:lnTo>
                  <a:lnTo>
                    <a:pt x="635" y="451"/>
                  </a:lnTo>
                  <a:lnTo>
                    <a:pt x="100" y="451"/>
                  </a:lnTo>
                  <a:lnTo>
                    <a:pt x="100" y="84"/>
                  </a:lnTo>
                  <a:lnTo>
                    <a:pt x="702" y="84"/>
                  </a:lnTo>
                  <a:lnTo>
                    <a:pt x="7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79;p60"/>
            <p:cNvSpPr/>
            <p:nvPr/>
          </p:nvSpPr>
          <p:spPr>
            <a:xfrm>
              <a:off x="1354654" y="3213524"/>
              <a:ext cx="1237611" cy="1635"/>
            </a:xfrm>
            <a:custGeom>
              <a:avLst/>
              <a:gdLst/>
              <a:ahLst/>
              <a:cxnLst/>
              <a:rect l="l" t="t" r="r" b="b"/>
              <a:pathLst>
                <a:path w="38615" h="51" extrusionOk="0">
                  <a:moveTo>
                    <a:pt x="19316" y="1"/>
                  </a:moveTo>
                  <a:cubicBezTo>
                    <a:pt x="8656" y="1"/>
                    <a:pt x="1" y="1"/>
                    <a:pt x="1" y="17"/>
                  </a:cubicBezTo>
                  <a:cubicBezTo>
                    <a:pt x="1" y="34"/>
                    <a:pt x="8656" y="51"/>
                    <a:pt x="19316" y="51"/>
                  </a:cubicBezTo>
                  <a:cubicBezTo>
                    <a:pt x="29976" y="51"/>
                    <a:pt x="38614" y="34"/>
                    <a:pt x="38614" y="17"/>
                  </a:cubicBezTo>
                  <a:cubicBezTo>
                    <a:pt x="38614" y="1"/>
                    <a:pt x="29976" y="1"/>
                    <a:pt x="193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80;p60"/>
            <p:cNvSpPr/>
            <p:nvPr/>
          </p:nvSpPr>
          <p:spPr>
            <a:xfrm>
              <a:off x="1737556" y="3028787"/>
              <a:ext cx="2179" cy="956981"/>
            </a:xfrm>
            <a:custGeom>
              <a:avLst/>
              <a:gdLst/>
              <a:ahLst/>
              <a:cxnLst/>
              <a:rect l="l" t="t" r="r" b="b"/>
              <a:pathLst>
                <a:path w="68" h="29859" extrusionOk="0">
                  <a:moveTo>
                    <a:pt x="34" y="0"/>
                  </a:moveTo>
                  <a:cubicBezTo>
                    <a:pt x="17" y="0"/>
                    <a:pt x="0" y="6684"/>
                    <a:pt x="0" y="14938"/>
                  </a:cubicBezTo>
                  <a:cubicBezTo>
                    <a:pt x="0" y="23175"/>
                    <a:pt x="17" y="29858"/>
                    <a:pt x="34" y="29858"/>
                  </a:cubicBezTo>
                  <a:cubicBezTo>
                    <a:pt x="50" y="29858"/>
                    <a:pt x="67" y="23175"/>
                    <a:pt x="67" y="14938"/>
                  </a:cubicBezTo>
                  <a:cubicBezTo>
                    <a:pt x="67" y="6684"/>
                    <a:pt x="50" y="0"/>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81;p60"/>
            <p:cNvSpPr/>
            <p:nvPr/>
          </p:nvSpPr>
          <p:spPr>
            <a:xfrm>
              <a:off x="2191672" y="3028787"/>
              <a:ext cx="2179" cy="956981"/>
            </a:xfrm>
            <a:custGeom>
              <a:avLst/>
              <a:gdLst/>
              <a:ahLst/>
              <a:cxnLst/>
              <a:rect l="l" t="t" r="r" b="b"/>
              <a:pathLst>
                <a:path w="68" h="29859" extrusionOk="0">
                  <a:moveTo>
                    <a:pt x="34" y="0"/>
                  </a:moveTo>
                  <a:cubicBezTo>
                    <a:pt x="17" y="0"/>
                    <a:pt x="0" y="6684"/>
                    <a:pt x="0" y="14938"/>
                  </a:cubicBezTo>
                  <a:cubicBezTo>
                    <a:pt x="0" y="23175"/>
                    <a:pt x="17" y="29858"/>
                    <a:pt x="34" y="29858"/>
                  </a:cubicBezTo>
                  <a:cubicBezTo>
                    <a:pt x="50" y="29858"/>
                    <a:pt x="67" y="23175"/>
                    <a:pt x="67" y="14938"/>
                  </a:cubicBezTo>
                  <a:cubicBezTo>
                    <a:pt x="67" y="6684"/>
                    <a:pt x="50" y="0"/>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182;p60"/>
            <p:cNvSpPr/>
            <p:nvPr/>
          </p:nvSpPr>
          <p:spPr>
            <a:xfrm>
              <a:off x="1504072" y="3252080"/>
              <a:ext cx="128553" cy="134995"/>
            </a:xfrm>
            <a:custGeom>
              <a:avLst/>
              <a:gdLst/>
              <a:ahLst/>
              <a:cxnLst/>
              <a:rect l="l" t="t" r="r" b="b"/>
              <a:pathLst>
                <a:path w="4011" h="4212" extrusionOk="0">
                  <a:moveTo>
                    <a:pt x="284" y="1"/>
                  </a:moveTo>
                  <a:lnTo>
                    <a:pt x="284" y="1"/>
                  </a:lnTo>
                  <a:cubicBezTo>
                    <a:pt x="284" y="1"/>
                    <a:pt x="0" y="2724"/>
                    <a:pt x="368" y="4211"/>
                  </a:cubicBezTo>
                  <a:lnTo>
                    <a:pt x="4010" y="4044"/>
                  </a:lnTo>
                  <a:cubicBezTo>
                    <a:pt x="4010" y="4044"/>
                    <a:pt x="3242" y="1371"/>
                    <a:pt x="3710" y="168"/>
                  </a:cubicBezTo>
                  <a:lnTo>
                    <a:pt x="28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183;p60"/>
            <p:cNvSpPr/>
            <p:nvPr/>
          </p:nvSpPr>
          <p:spPr>
            <a:xfrm>
              <a:off x="1349847" y="3299738"/>
              <a:ext cx="129097" cy="135507"/>
            </a:xfrm>
            <a:custGeom>
              <a:avLst/>
              <a:gdLst/>
              <a:ahLst/>
              <a:cxnLst/>
              <a:rect l="l" t="t" r="r" b="b"/>
              <a:pathLst>
                <a:path w="4028" h="4228" extrusionOk="0">
                  <a:moveTo>
                    <a:pt x="301" y="1"/>
                  </a:moveTo>
                  <a:cubicBezTo>
                    <a:pt x="301" y="1"/>
                    <a:pt x="0" y="2724"/>
                    <a:pt x="385" y="4228"/>
                  </a:cubicBezTo>
                  <a:lnTo>
                    <a:pt x="4027" y="4061"/>
                  </a:lnTo>
                  <a:cubicBezTo>
                    <a:pt x="4027" y="4061"/>
                    <a:pt x="3242" y="1371"/>
                    <a:pt x="3726" y="184"/>
                  </a:cubicBezTo>
                  <a:lnTo>
                    <a:pt x="30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184;p60"/>
            <p:cNvSpPr/>
            <p:nvPr/>
          </p:nvSpPr>
          <p:spPr>
            <a:xfrm>
              <a:off x="1513174" y="3252080"/>
              <a:ext cx="123745" cy="122655"/>
            </a:xfrm>
            <a:custGeom>
              <a:avLst/>
              <a:gdLst/>
              <a:ahLst/>
              <a:cxnLst/>
              <a:rect l="l" t="t" r="r" b="b"/>
              <a:pathLst>
                <a:path w="3861" h="3827" extrusionOk="0">
                  <a:moveTo>
                    <a:pt x="0" y="1"/>
                  </a:moveTo>
                  <a:cubicBezTo>
                    <a:pt x="0" y="1"/>
                    <a:pt x="34" y="2941"/>
                    <a:pt x="184" y="3827"/>
                  </a:cubicBezTo>
                  <a:lnTo>
                    <a:pt x="3860" y="3660"/>
                  </a:lnTo>
                  <a:cubicBezTo>
                    <a:pt x="3860" y="3660"/>
                    <a:pt x="3543" y="769"/>
                    <a:pt x="367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185;p60"/>
            <p:cNvSpPr/>
            <p:nvPr/>
          </p:nvSpPr>
          <p:spPr>
            <a:xfrm>
              <a:off x="1544775" y="3265220"/>
              <a:ext cx="55703" cy="67209"/>
            </a:xfrm>
            <a:custGeom>
              <a:avLst/>
              <a:gdLst/>
              <a:ahLst/>
              <a:cxnLst/>
              <a:rect l="l" t="t" r="r" b="b"/>
              <a:pathLst>
                <a:path w="1738" h="2097" extrusionOk="0">
                  <a:moveTo>
                    <a:pt x="936" y="1"/>
                  </a:moveTo>
                  <a:cubicBezTo>
                    <a:pt x="919" y="1"/>
                    <a:pt x="902" y="3"/>
                    <a:pt x="886" y="8"/>
                  </a:cubicBezTo>
                  <a:lnTo>
                    <a:pt x="1036" y="8"/>
                  </a:lnTo>
                  <a:cubicBezTo>
                    <a:pt x="1003" y="8"/>
                    <a:pt x="969" y="1"/>
                    <a:pt x="936" y="1"/>
                  </a:cubicBezTo>
                  <a:close/>
                  <a:moveTo>
                    <a:pt x="786" y="8"/>
                  </a:moveTo>
                  <a:cubicBezTo>
                    <a:pt x="735" y="8"/>
                    <a:pt x="685" y="8"/>
                    <a:pt x="635" y="25"/>
                  </a:cubicBezTo>
                  <a:cubicBezTo>
                    <a:pt x="552" y="42"/>
                    <a:pt x="485" y="75"/>
                    <a:pt x="401" y="109"/>
                  </a:cubicBezTo>
                  <a:cubicBezTo>
                    <a:pt x="318" y="159"/>
                    <a:pt x="234" y="242"/>
                    <a:pt x="167" y="326"/>
                  </a:cubicBezTo>
                  <a:cubicBezTo>
                    <a:pt x="100" y="443"/>
                    <a:pt x="50" y="560"/>
                    <a:pt x="17" y="693"/>
                  </a:cubicBezTo>
                  <a:cubicBezTo>
                    <a:pt x="0" y="844"/>
                    <a:pt x="17" y="1011"/>
                    <a:pt x="84" y="1144"/>
                  </a:cubicBezTo>
                  <a:cubicBezTo>
                    <a:pt x="117" y="1211"/>
                    <a:pt x="167" y="1295"/>
                    <a:pt x="217" y="1362"/>
                  </a:cubicBezTo>
                  <a:cubicBezTo>
                    <a:pt x="251" y="1428"/>
                    <a:pt x="301" y="1495"/>
                    <a:pt x="351" y="1579"/>
                  </a:cubicBezTo>
                  <a:cubicBezTo>
                    <a:pt x="451" y="1729"/>
                    <a:pt x="501" y="1896"/>
                    <a:pt x="518" y="2080"/>
                  </a:cubicBezTo>
                  <a:lnTo>
                    <a:pt x="518" y="2097"/>
                  </a:lnTo>
                  <a:lnTo>
                    <a:pt x="535" y="2097"/>
                  </a:lnTo>
                  <a:lnTo>
                    <a:pt x="919" y="2080"/>
                  </a:lnTo>
                  <a:lnTo>
                    <a:pt x="1304" y="2080"/>
                  </a:lnTo>
                  <a:lnTo>
                    <a:pt x="1304" y="2063"/>
                  </a:lnTo>
                  <a:cubicBezTo>
                    <a:pt x="1320" y="1896"/>
                    <a:pt x="1370" y="1713"/>
                    <a:pt x="1454" y="1545"/>
                  </a:cubicBezTo>
                  <a:cubicBezTo>
                    <a:pt x="1487" y="1462"/>
                    <a:pt x="1521" y="1395"/>
                    <a:pt x="1571" y="1312"/>
                  </a:cubicBezTo>
                  <a:cubicBezTo>
                    <a:pt x="1604" y="1245"/>
                    <a:pt x="1638" y="1161"/>
                    <a:pt x="1671" y="1094"/>
                  </a:cubicBezTo>
                  <a:cubicBezTo>
                    <a:pt x="1721" y="944"/>
                    <a:pt x="1738" y="794"/>
                    <a:pt x="1705" y="626"/>
                  </a:cubicBezTo>
                  <a:cubicBezTo>
                    <a:pt x="1671" y="510"/>
                    <a:pt x="1621" y="376"/>
                    <a:pt x="1537" y="276"/>
                  </a:cubicBezTo>
                  <a:cubicBezTo>
                    <a:pt x="1471" y="192"/>
                    <a:pt x="1370" y="125"/>
                    <a:pt x="1270" y="75"/>
                  </a:cubicBezTo>
                  <a:cubicBezTo>
                    <a:pt x="1203" y="42"/>
                    <a:pt x="1120" y="25"/>
                    <a:pt x="1036" y="8"/>
                  </a:cubicBezTo>
                  <a:lnTo>
                    <a:pt x="1036" y="8"/>
                  </a:lnTo>
                  <a:cubicBezTo>
                    <a:pt x="1120" y="25"/>
                    <a:pt x="1203" y="58"/>
                    <a:pt x="1270" y="92"/>
                  </a:cubicBezTo>
                  <a:cubicBezTo>
                    <a:pt x="1370" y="142"/>
                    <a:pt x="1454" y="209"/>
                    <a:pt x="1521" y="292"/>
                  </a:cubicBezTo>
                  <a:cubicBezTo>
                    <a:pt x="1604" y="393"/>
                    <a:pt x="1654" y="510"/>
                    <a:pt x="1688" y="643"/>
                  </a:cubicBezTo>
                  <a:cubicBezTo>
                    <a:pt x="1721" y="794"/>
                    <a:pt x="1705" y="944"/>
                    <a:pt x="1638" y="1078"/>
                  </a:cubicBezTo>
                  <a:cubicBezTo>
                    <a:pt x="1621" y="1161"/>
                    <a:pt x="1588" y="1228"/>
                    <a:pt x="1537" y="1295"/>
                  </a:cubicBezTo>
                  <a:cubicBezTo>
                    <a:pt x="1504" y="1378"/>
                    <a:pt x="1454" y="1462"/>
                    <a:pt x="1420" y="1529"/>
                  </a:cubicBezTo>
                  <a:cubicBezTo>
                    <a:pt x="1356" y="1691"/>
                    <a:pt x="1306" y="1869"/>
                    <a:pt x="1273" y="2047"/>
                  </a:cubicBezTo>
                  <a:lnTo>
                    <a:pt x="1273" y="2047"/>
                  </a:lnTo>
                  <a:lnTo>
                    <a:pt x="919" y="2063"/>
                  </a:lnTo>
                  <a:lnTo>
                    <a:pt x="550" y="2063"/>
                  </a:lnTo>
                  <a:cubicBezTo>
                    <a:pt x="531" y="1885"/>
                    <a:pt x="465" y="1708"/>
                    <a:pt x="368" y="1562"/>
                  </a:cubicBezTo>
                  <a:cubicBezTo>
                    <a:pt x="334" y="1479"/>
                    <a:pt x="284" y="1412"/>
                    <a:pt x="234" y="1345"/>
                  </a:cubicBezTo>
                  <a:cubicBezTo>
                    <a:pt x="184" y="1278"/>
                    <a:pt x="134" y="1211"/>
                    <a:pt x="100" y="1128"/>
                  </a:cubicBezTo>
                  <a:cubicBezTo>
                    <a:pt x="34" y="994"/>
                    <a:pt x="17" y="844"/>
                    <a:pt x="50" y="693"/>
                  </a:cubicBezTo>
                  <a:cubicBezTo>
                    <a:pt x="67" y="576"/>
                    <a:pt x="117" y="443"/>
                    <a:pt x="184" y="342"/>
                  </a:cubicBezTo>
                  <a:cubicBezTo>
                    <a:pt x="234" y="259"/>
                    <a:pt x="318" y="175"/>
                    <a:pt x="418" y="125"/>
                  </a:cubicBezTo>
                  <a:cubicBezTo>
                    <a:pt x="485" y="92"/>
                    <a:pt x="552" y="58"/>
                    <a:pt x="635" y="42"/>
                  </a:cubicBezTo>
                  <a:cubicBezTo>
                    <a:pt x="685" y="25"/>
                    <a:pt x="735" y="8"/>
                    <a:pt x="786" y="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186;p60"/>
            <p:cNvSpPr/>
            <p:nvPr/>
          </p:nvSpPr>
          <p:spPr>
            <a:xfrm>
              <a:off x="1557082" y="3287559"/>
              <a:ext cx="31089" cy="38460"/>
            </a:xfrm>
            <a:custGeom>
              <a:avLst/>
              <a:gdLst/>
              <a:ahLst/>
              <a:cxnLst/>
              <a:rect l="l" t="t" r="r" b="b"/>
              <a:pathLst>
                <a:path w="970" h="1200" extrusionOk="0">
                  <a:moveTo>
                    <a:pt x="151" y="0"/>
                  </a:moveTo>
                  <a:cubicBezTo>
                    <a:pt x="134" y="0"/>
                    <a:pt x="117" y="5"/>
                    <a:pt x="101" y="13"/>
                  </a:cubicBezTo>
                  <a:cubicBezTo>
                    <a:pt x="67" y="30"/>
                    <a:pt x="34" y="63"/>
                    <a:pt x="17" y="97"/>
                  </a:cubicBezTo>
                  <a:cubicBezTo>
                    <a:pt x="1" y="130"/>
                    <a:pt x="1" y="163"/>
                    <a:pt x="17" y="197"/>
                  </a:cubicBezTo>
                  <a:cubicBezTo>
                    <a:pt x="17" y="163"/>
                    <a:pt x="17" y="130"/>
                    <a:pt x="34" y="97"/>
                  </a:cubicBezTo>
                  <a:cubicBezTo>
                    <a:pt x="51" y="63"/>
                    <a:pt x="67" y="46"/>
                    <a:pt x="101" y="30"/>
                  </a:cubicBezTo>
                  <a:cubicBezTo>
                    <a:pt x="117" y="21"/>
                    <a:pt x="134" y="17"/>
                    <a:pt x="151" y="17"/>
                  </a:cubicBezTo>
                  <a:cubicBezTo>
                    <a:pt x="168" y="17"/>
                    <a:pt x="184" y="21"/>
                    <a:pt x="201" y="30"/>
                  </a:cubicBezTo>
                  <a:cubicBezTo>
                    <a:pt x="234" y="46"/>
                    <a:pt x="251" y="63"/>
                    <a:pt x="268" y="97"/>
                  </a:cubicBezTo>
                  <a:cubicBezTo>
                    <a:pt x="301" y="113"/>
                    <a:pt x="301" y="147"/>
                    <a:pt x="318" y="180"/>
                  </a:cubicBezTo>
                  <a:cubicBezTo>
                    <a:pt x="318" y="147"/>
                    <a:pt x="301" y="113"/>
                    <a:pt x="285" y="80"/>
                  </a:cubicBezTo>
                  <a:cubicBezTo>
                    <a:pt x="268" y="63"/>
                    <a:pt x="234" y="30"/>
                    <a:pt x="201" y="13"/>
                  </a:cubicBezTo>
                  <a:cubicBezTo>
                    <a:pt x="184" y="5"/>
                    <a:pt x="168" y="0"/>
                    <a:pt x="151" y="0"/>
                  </a:cubicBezTo>
                  <a:close/>
                  <a:moveTo>
                    <a:pt x="17" y="197"/>
                  </a:moveTo>
                  <a:cubicBezTo>
                    <a:pt x="17" y="230"/>
                    <a:pt x="34" y="264"/>
                    <a:pt x="67" y="297"/>
                  </a:cubicBezTo>
                  <a:cubicBezTo>
                    <a:pt x="51" y="264"/>
                    <a:pt x="34" y="230"/>
                    <a:pt x="17" y="197"/>
                  </a:cubicBezTo>
                  <a:close/>
                  <a:moveTo>
                    <a:pt x="735" y="30"/>
                  </a:moveTo>
                  <a:lnTo>
                    <a:pt x="735" y="30"/>
                  </a:lnTo>
                  <a:cubicBezTo>
                    <a:pt x="668" y="64"/>
                    <a:pt x="619" y="114"/>
                    <a:pt x="585" y="163"/>
                  </a:cubicBezTo>
                  <a:cubicBezTo>
                    <a:pt x="569" y="230"/>
                    <a:pt x="552" y="297"/>
                    <a:pt x="552" y="347"/>
                  </a:cubicBezTo>
                  <a:lnTo>
                    <a:pt x="552" y="347"/>
                  </a:lnTo>
                  <a:cubicBezTo>
                    <a:pt x="552" y="297"/>
                    <a:pt x="569" y="230"/>
                    <a:pt x="602" y="180"/>
                  </a:cubicBezTo>
                  <a:cubicBezTo>
                    <a:pt x="619" y="114"/>
                    <a:pt x="668" y="64"/>
                    <a:pt x="735" y="30"/>
                  </a:cubicBezTo>
                  <a:close/>
                  <a:moveTo>
                    <a:pt x="318" y="180"/>
                  </a:moveTo>
                  <a:cubicBezTo>
                    <a:pt x="318" y="247"/>
                    <a:pt x="335" y="297"/>
                    <a:pt x="335" y="364"/>
                  </a:cubicBezTo>
                  <a:cubicBezTo>
                    <a:pt x="335" y="297"/>
                    <a:pt x="335" y="247"/>
                    <a:pt x="318" y="180"/>
                  </a:cubicBezTo>
                  <a:close/>
                  <a:moveTo>
                    <a:pt x="807" y="12"/>
                  </a:moveTo>
                  <a:cubicBezTo>
                    <a:pt x="783" y="12"/>
                    <a:pt x="759" y="18"/>
                    <a:pt x="736" y="30"/>
                  </a:cubicBezTo>
                  <a:cubicBezTo>
                    <a:pt x="752" y="26"/>
                    <a:pt x="769" y="23"/>
                    <a:pt x="786" y="23"/>
                  </a:cubicBezTo>
                  <a:cubicBezTo>
                    <a:pt x="835" y="23"/>
                    <a:pt x="882" y="42"/>
                    <a:pt x="920" y="80"/>
                  </a:cubicBezTo>
                  <a:cubicBezTo>
                    <a:pt x="953" y="97"/>
                    <a:pt x="953" y="130"/>
                    <a:pt x="953" y="163"/>
                  </a:cubicBezTo>
                  <a:cubicBezTo>
                    <a:pt x="953" y="197"/>
                    <a:pt x="953" y="230"/>
                    <a:pt x="920" y="264"/>
                  </a:cubicBezTo>
                  <a:cubicBezTo>
                    <a:pt x="903" y="297"/>
                    <a:pt x="869" y="314"/>
                    <a:pt x="836" y="330"/>
                  </a:cubicBezTo>
                  <a:cubicBezTo>
                    <a:pt x="803" y="347"/>
                    <a:pt x="769" y="364"/>
                    <a:pt x="736" y="364"/>
                  </a:cubicBezTo>
                  <a:cubicBezTo>
                    <a:pt x="669" y="377"/>
                    <a:pt x="614" y="390"/>
                    <a:pt x="552" y="395"/>
                  </a:cubicBezTo>
                  <a:lnTo>
                    <a:pt x="552" y="395"/>
                  </a:lnTo>
                  <a:cubicBezTo>
                    <a:pt x="552" y="380"/>
                    <a:pt x="552" y="364"/>
                    <a:pt x="552" y="347"/>
                  </a:cubicBezTo>
                  <a:cubicBezTo>
                    <a:pt x="548" y="364"/>
                    <a:pt x="546" y="380"/>
                    <a:pt x="545" y="396"/>
                  </a:cubicBezTo>
                  <a:lnTo>
                    <a:pt x="545" y="396"/>
                  </a:lnTo>
                  <a:cubicBezTo>
                    <a:pt x="531" y="397"/>
                    <a:pt x="517" y="397"/>
                    <a:pt x="502" y="397"/>
                  </a:cubicBezTo>
                  <a:cubicBezTo>
                    <a:pt x="443" y="397"/>
                    <a:pt x="392" y="397"/>
                    <a:pt x="338" y="391"/>
                  </a:cubicBezTo>
                  <a:lnTo>
                    <a:pt x="338" y="391"/>
                  </a:lnTo>
                  <a:cubicBezTo>
                    <a:pt x="337" y="382"/>
                    <a:pt x="336" y="373"/>
                    <a:pt x="335" y="364"/>
                  </a:cubicBezTo>
                  <a:lnTo>
                    <a:pt x="335" y="364"/>
                  </a:lnTo>
                  <a:cubicBezTo>
                    <a:pt x="335" y="373"/>
                    <a:pt x="335" y="382"/>
                    <a:pt x="335" y="391"/>
                  </a:cubicBezTo>
                  <a:lnTo>
                    <a:pt x="335" y="391"/>
                  </a:lnTo>
                  <a:cubicBezTo>
                    <a:pt x="313" y="389"/>
                    <a:pt x="291" y="385"/>
                    <a:pt x="268" y="381"/>
                  </a:cubicBezTo>
                  <a:cubicBezTo>
                    <a:pt x="201" y="381"/>
                    <a:pt x="134" y="347"/>
                    <a:pt x="67" y="297"/>
                  </a:cubicBezTo>
                  <a:lnTo>
                    <a:pt x="67" y="297"/>
                  </a:lnTo>
                  <a:cubicBezTo>
                    <a:pt x="84" y="330"/>
                    <a:pt x="117" y="347"/>
                    <a:pt x="151" y="364"/>
                  </a:cubicBezTo>
                  <a:cubicBezTo>
                    <a:pt x="201" y="381"/>
                    <a:pt x="234" y="397"/>
                    <a:pt x="268" y="397"/>
                  </a:cubicBezTo>
                  <a:cubicBezTo>
                    <a:pt x="291" y="402"/>
                    <a:pt x="314" y="405"/>
                    <a:pt x="335" y="408"/>
                  </a:cubicBezTo>
                  <a:lnTo>
                    <a:pt x="335" y="408"/>
                  </a:lnTo>
                  <a:cubicBezTo>
                    <a:pt x="339" y="510"/>
                    <a:pt x="351" y="610"/>
                    <a:pt x="351" y="698"/>
                  </a:cubicBezTo>
                  <a:cubicBezTo>
                    <a:pt x="351" y="611"/>
                    <a:pt x="351" y="510"/>
                    <a:pt x="340" y="408"/>
                  </a:cubicBezTo>
                  <a:lnTo>
                    <a:pt x="340" y="408"/>
                  </a:lnTo>
                  <a:cubicBezTo>
                    <a:pt x="394" y="414"/>
                    <a:pt x="444" y="414"/>
                    <a:pt x="502" y="414"/>
                  </a:cubicBezTo>
                  <a:cubicBezTo>
                    <a:pt x="516" y="411"/>
                    <a:pt x="531" y="409"/>
                    <a:pt x="545" y="407"/>
                  </a:cubicBezTo>
                  <a:lnTo>
                    <a:pt x="545" y="407"/>
                  </a:lnTo>
                  <a:cubicBezTo>
                    <a:pt x="544" y="447"/>
                    <a:pt x="552" y="485"/>
                    <a:pt x="552" y="531"/>
                  </a:cubicBezTo>
                  <a:cubicBezTo>
                    <a:pt x="552" y="485"/>
                    <a:pt x="552" y="447"/>
                    <a:pt x="552" y="405"/>
                  </a:cubicBezTo>
                  <a:lnTo>
                    <a:pt x="552" y="405"/>
                  </a:lnTo>
                  <a:cubicBezTo>
                    <a:pt x="614" y="397"/>
                    <a:pt x="669" y="394"/>
                    <a:pt x="736" y="381"/>
                  </a:cubicBezTo>
                  <a:cubicBezTo>
                    <a:pt x="769" y="381"/>
                    <a:pt x="803" y="364"/>
                    <a:pt x="853" y="347"/>
                  </a:cubicBezTo>
                  <a:cubicBezTo>
                    <a:pt x="886" y="330"/>
                    <a:pt x="903" y="297"/>
                    <a:pt x="936" y="280"/>
                  </a:cubicBezTo>
                  <a:cubicBezTo>
                    <a:pt x="953" y="247"/>
                    <a:pt x="970" y="197"/>
                    <a:pt x="970" y="163"/>
                  </a:cubicBezTo>
                  <a:cubicBezTo>
                    <a:pt x="970" y="130"/>
                    <a:pt x="953" y="97"/>
                    <a:pt x="936" y="63"/>
                  </a:cubicBezTo>
                  <a:cubicBezTo>
                    <a:pt x="893" y="31"/>
                    <a:pt x="850" y="12"/>
                    <a:pt x="807" y="12"/>
                  </a:cubicBezTo>
                  <a:close/>
                  <a:moveTo>
                    <a:pt x="552" y="531"/>
                  </a:moveTo>
                  <a:cubicBezTo>
                    <a:pt x="552" y="581"/>
                    <a:pt x="552" y="631"/>
                    <a:pt x="552" y="698"/>
                  </a:cubicBezTo>
                  <a:cubicBezTo>
                    <a:pt x="569" y="899"/>
                    <a:pt x="602" y="1066"/>
                    <a:pt x="619" y="1183"/>
                  </a:cubicBezTo>
                  <a:cubicBezTo>
                    <a:pt x="602" y="1066"/>
                    <a:pt x="585" y="899"/>
                    <a:pt x="569" y="698"/>
                  </a:cubicBezTo>
                  <a:cubicBezTo>
                    <a:pt x="552" y="631"/>
                    <a:pt x="552" y="581"/>
                    <a:pt x="552" y="531"/>
                  </a:cubicBezTo>
                  <a:close/>
                  <a:moveTo>
                    <a:pt x="351" y="698"/>
                  </a:moveTo>
                  <a:lnTo>
                    <a:pt x="351" y="698"/>
                  </a:lnTo>
                  <a:cubicBezTo>
                    <a:pt x="368" y="915"/>
                    <a:pt x="368" y="1082"/>
                    <a:pt x="385" y="1199"/>
                  </a:cubicBezTo>
                  <a:cubicBezTo>
                    <a:pt x="385" y="1082"/>
                    <a:pt x="368" y="915"/>
                    <a:pt x="351" y="6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187;p60"/>
            <p:cNvSpPr/>
            <p:nvPr/>
          </p:nvSpPr>
          <p:spPr>
            <a:xfrm>
              <a:off x="1561890" y="3330250"/>
              <a:ext cx="25223" cy="25223"/>
            </a:xfrm>
            <a:custGeom>
              <a:avLst/>
              <a:gdLst/>
              <a:ahLst/>
              <a:cxnLst/>
              <a:rect l="l" t="t" r="r" b="b"/>
              <a:pathLst>
                <a:path w="787" h="787" extrusionOk="0">
                  <a:moveTo>
                    <a:pt x="1" y="34"/>
                  </a:moveTo>
                  <a:lnTo>
                    <a:pt x="1" y="34"/>
                  </a:lnTo>
                  <a:cubicBezTo>
                    <a:pt x="18" y="51"/>
                    <a:pt x="51" y="51"/>
                    <a:pt x="68" y="51"/>
                  </a:cubicBezTo>
                  <a:lnTo>
                    <a:pt x="218" y="51"/>
                  </a:lnTo>
                  <a:lnTo>
                    <a:pt x="736" y="35"/>
                  </a:lnTo>
                  <a:lnTo>
                    <a:pt x="736" y="35"/>
                  </a:lnTo>
                  <a:cubicBezTo>
                    <a:pt x="737" y="176"/>
                    <a:pt x="752" y="330"/>
                    <a:pt x="753" y="486"/>
                  </a:cubicBezTo>
                  <a:lnTo>
                    <a:pt x="753" y="486"/>
                  </a:lnTo>
                  <a:lnTo>
                    <a:pt x="686" y="569"/>
                  </a:lnTo>
                  <a:lnTo>
                    <a:pt x="549" y="736"/>
                  </a:lnTo>
                  <a:lnTo>
                    <a:pt x="549" y="736"/>
                  </a:lnTo>
                  <a:lnTo>
                    <a:pt x="284" y="752"/>
                  </a:lnTo>
                  <a:lnTo>
                    <a:pt x="284" y="752"/>
                  </a:lnTo>
                  <a:lnTo>
                    <a:pt x="34" y="469"/>
                  </a:lnTo>
                  <a:lnTo>
                    <a:pt x="34" y="486"/>
                  </a:lnTo>
                  <a:cubicBezTo>
                    <a:pt x="18" y="352"/>
                    <a:pt x="18" y="252"/>
                    <a:pt x="18" y="168"/>
                  </a:cubicBezTo>
                  <a:cubicBezTo>
                    <a:pt x="18" y="85"/>
                    <a:pt x="1" y="34"/>
                    <a:pt x="1" y="34"/>
                  </a:cubicBezTo>
                  <a:close/>
                  <a:moveTo>
                    <a:pt x="753" y="1"/>
                  </a:moveTo>
                  <a:lnTo>
                    <a:pt x="201" y="34"/>
                  </a:lnTo>
                  <a:lnTo>
                    <a:pt x="1" y="34"/>
                  </a:lnTo>
                  <a:cubicBezTo>
                    <a:pt x="1" y="85"/>
                    <a:pt x="1" y="118"/>
                    <a:pt x="1" y="151"/>
                  </a:cubicBezTo>
                  <a:cubicBezTo>
                    <a:pt x="1" y="252"/>
                    <a:pt x="1" y="352"/>
                    <a:pt x="1" y="486"/>
                  </a:cubicBezTo>
                  <a:lnTo>
                    <a:pt x="18" y="486"/>
                  </a:lnTo>
                  <a:lnTo>
                    <a:pt x="252" y="786"/>
                  </a:lnTo>
                  <a:lnTo>
                    <a:pt x="268" y="786"/>
                  </a:lnTo>
                  <a:lnTo>
                    <a:pt x="552" y="770"/>
                  </a:lnTo>
                  <a:lnTo>
                    <a:pt x="569" y="770"/>
                  </a:lnTo>
                  <a:lnTo>
                    <a:pt x="703" y="586"/>
                  </a:lnTo>
                  <a:lnTo>
                    <a:pt x="786" y="502"/>
                  </a:lnTo>
                  <a:cubicBezTo>
                    <a:pt x="786" y="335"/>
                    <a:pt x="770" y="168"/>
                    <a:pt x="770" y="18"/>
                  </a:cubicBezTo>
                  <a:lnTo>
                    <a:pt x="7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188;p60"/>
            <p:cNvSpPr/>
            <p:nvPr/>
          </p:nvSpPr>
          <p:spPr>
            <a:xfrm>
              <a:off x="1563524" y="3341980"/>
              <a:ext cx="22499" cy="3301"/>
            </a:xfrm>
            <a:custGeom>
              <a:avLst/>
              <a:gdLst/>
              <a:ahLst/>
              <a:cxnLst/>
              <a:rect l="l" t="t" r="r" b="b"/>
              <a:pathLst>
                <a:path w="702" h="103" extrusionOk="0">
                  <a:moveTo>
                    <a:pt x="356" y="0"/>
                  </a:moveTo>
                  <a:cubicBezTo>
                    <a:pt x="259" y="0"/>
                    <a:pt x="164" y="17"/>
                    <a:pt x="84" y="53"/>
                  </a:cubicBezTo>
                  <a:cubicBezTo>
                    <a:pt x="67" y="61"/>
                    <a:pt x="55" y="69"/>
                    <a:pt x="43" y="77"/>
                  </a:cubicBezTo>
                  <a:lnTo>
                    <a:pt x="43" y="77"/>
                  </a:lnTo>
                  <a:cubicBezTo>
                    <a:pt x="56" y="72"/>
                    <a:pt x="70" y="69"/>
                    <a:pt x="84" y="69"/>
                  </a:cubicBezTo>
                  <a:cubicBezTo>
                    <a:pt x="177" y="32"/>
                    <a:pt x="271" y="10"/>
                    <a:pt x="368" y="10"/>
                  </a:cubicBezTo>
                  <a:cubicBezTo>
                    <a:pt x="444" y="10"/>
                    <a:pt x="521" y="23"/>
                    <a:pt x="602" y="53"/>
                  </a:cubicBezTo>
                  <a:cubicBezTo>
                    <a:pt x="635" y="53"/>
                    <a:pt x="652" y="69"/>
                    <a:pt x="668" y="86"/>
                  </a:cubicBezTo>
                  <a:lnTo>
                    <a:pt x="702" y="86"/>
                  </a:lnTo>
                  <a:cubicBezTo>
                    <a:pt x="685" y="86"/>
                    <a:pt x="685" y="86"/>
                    <a:pt x="668" y="69"/>
                  </a:cubicBezTo>
                  <a:cubicBezTo>
                    <a:pt x="652" y="69"/>
                    <a:pt x="618" y="53"/>
                    <a:pt x="602" y="36"/>
                  </a:cubicBezTo>
                  <a:cubicBezTo>
                    <a:pt x="524" y="13"/>
                    <a:pt x="439" y="0"/>
                    <a:pt x="356" y="0"/>
                  </a:cubicBezTo>
                  <a:close/>
                  <a:moveTo>
                    <a:pt x="43" y="77"/>
                  </a:moveTo>
                  <a:cubicBezTo>
                    <a:pt x="25" y="83"/>
                    <a:pt x="10" y="93"/>
                    <a:pt x="0" y="103"/>
                  </a:cubicBezTo>
                  <a:cubicBezTo>
                    <a:pt x="17" y="94"/>
                    <a:pt x="30" y="86"/>
                    <a:pt x="43" y="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189;p60"/>
            <p:cNvSpPr/>
            <p:nvPr/>
          </p:nvSpPr>
          <p:spPr>
            <a:xfrm>
              <a:off x="1563524" y="3338230"/>
              <a:ext cx="22499" cy="3301"/>
            </a:xfrm>
            <a:custGeom>
              <a:avLst/>
              <a:gdLst/>
              <a:ahLst/>
              <a:cxnLst/>
              <a:rect l="l" t="t" r="r" b="b"/>
              <a:pathLst>
                <a:path w="702" h="103" extrusionOk="0">
                  <a:moveTo>
                    <a:pt x="356" y="0"/>
                  </a:moveTo>
                  <a:cubicBezTo>
                    <a:pt x="259" y="0"/>
                    <a:pt x="164" y="17"/>
                    <a:pt x="84" y="53"/>
                  </a:cubicBezTo>
                  <a:cubicBezTo>
                    <a:pt x="59" y="65"/>
                    <a:pt x="43" y="78"/>
                    <a:pt x="23" y="90"/>
                  </a:cubicBezTo>
                  <a:lnTo>
                    <a:pt x="23" y="90"/>
                  </a:lnTo>
                  <a:cubicBezTo>
                    <a:pt x="40" y="84"/>
                    <a:pt x="62" y="80"/>
                    <a:pt x="84" y="69"/>
                  </a:cubicBezTo>
                  <a:cubicBezTo>
                    <a:pt x="177" y="32"/>
                    <a:pt x="271" y="10"/>
                    <a:pt x="368" y="10"/>
                  </a:cubicBezTo>
                  <a:cubicBezTo>
                    <a:pt x="444" y="10"/>
                    <a:pt x="521" y="23"/>
                    <a:pt x="602" y="53"/>
                  </a:cubicBezTo>
                  <a:cubicBezTo>
                    <a:pt x="635" y="69"/>
                    <a:pt x="652" y="69"/>
                    <a:pt x="668" y="86"/>
                  </a:cubicBezTo>
                  <a:lnTo>
                    <a:pt x="702" y="86"/>
                  </a:lnTo>
                  <a:cubicBezTo>
                    <a:pt x="685" y="86"/>
                    <a:pt x="685" y="86"/>
                    <a:pt x="668" y="69"/>
                  </a:cubicBezTo>
                  <a:cubicBezTo>
                    <a:pt x="652" y="69"/>
                    <a:pt x="618" y="53"/>
                    <a:pt x="602" y="36"/>
                  </a:cubicBezTo>
                  <a:cubicBezTo>
                    <a:pt x="524" y="13"/>
                    <a:pt x="439" y="0"/>
                    <a:pt x="356" y="0"/>
                  </a:cubicBezTo>
                  <a:close/>
                  <a:moveTo>
                    <a:pt x="23" y="90"/>
                  </a:moveTo>
                  <a:lnTo>
                    <a:pt x="23" y="90"/>
                  </a:lnTo>
                  <a:cubicBezTo>
                    <a:pt x="14" y="93"/>
                    <a:pt x="6" y="97"/>
                    <a:pt x="0" y="103"/>
                  </a:cubicBezTo>
                  <a:cubicBezTo>
                    <a:pt x="9" y="99"/>
                    <a:pt x="16" y="94"/>
                    <a:pt x="23" y="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190;p60"/>
            <p:cNvSpPr/>
            <p:nvPr/>
          </p:nvSpPr>
          <p:spPr>
            <a:xfrm>
              <a:off x="1562435" y="3334608"/>
              <a:ext cx="23076" cy="3718"/>
            </a:xfrm>
            <a:custGeom>
              <a:avLst/>
              <a:gdLst/>
              <a:ahLst/>
              <a:cxnLst/>
              <a:rect l="l" t="t" r="r" b="b"/>
              <a:pathLst>
                <a:path w="720" h="116" extrusionOk="0">
                  <a:moveTo>
                    <a:pt x="375" y="1"/>
                  </a:moveTo>
                  <a:cubicBezTo>
                    <a:pt x="282" y="1"/>
                    <a:pt x="189" y="21"/>
                    <a:pt x="101" y="65"/>
                  </a:cubicBezTo>
                  <a:cubicBezTo>
                    <a:pt x="190" y="30"/>
                    <a:pt x="285" y="13"/>
                    <a:pt x="379" y="13"/>
                  </a:cubicBezTo>
                  <a:cubicBezTo>
                    <a:pt x="460" y="13"/>
                    <a:pt x="541" y="26"/>
                    <a:pt x="619" y="49"/>
                  </a:cubicBezTo>
                  <a:cubicBezTo>
                    <a:pt x="540" y="17"/>
                    <a:pt x="457" y="1"/>
                    <a:pt x="375" y="1"/>
                  </a:cubicBezTo>
                  <a:close/>
                  <a:moveTo>
                    <a:pt x="101" y="65"/>
                  </a:moveTo>
                  <a:cubicBezTo>
                    <a:pt x="92" y="70"/>
                    <a:pt x="83" y="75"/>
                    <a:pt x="76" y="79"/>
                  </a:cubicBezTo>
                  <a:lnTo>
                    <a:pt x="76" y="79"/>
                  </a:lnTo>
                  <a:cubicBezTo>
                    <a:pt x="86" y="76"/>
                    <a:pt x="95" y="72"/>
                    <a:pt x="101" y="65"/>
                  </a:cubicBezTo>
                  <a:close/>
                  <a:moveTo>
                    <a:pt x="619" y="49"/>
                  </a:moveTo>
                  <a:cubicBezTo>
                    <a:pt x="652" y="65"/>
                    <a:pt x="686" y="82"/>
                    <a:pt x="702" y="82"/>
                  </a:cubicBezTo>
                  <a:cubicBezTo>
                    <a:pt x="669" y="65"/>
                    <a:pt x="652" y="49"/>
                    <a:pt x="619" y="49"/>
                  </a:cubicBezTo>
                  <a:close/>
                  <a:moveTo>
                    <a:pt x="76" y="79"/>
                  </a:moveTo>
                  <a:lnTo>
                    <a:pt x="76" y="79"/>
                  </a:lnTo>
                  <a:cubicBezTo>
                    <a:pt x="61" y="85"/>
                    <a:pt x="44" y="89"/>
                    <a:pt x="34" y="99"/>
                  </a:cubicBezTo>
                  <a:cubicBezTo>
                    <a:pt x="46" y="99"/>
                    <a:pt x="58" y="90"/>
                    <a:pt x="76" y="79"/>
                  </a:cubicBezTo>
                  <a:close/>
                  <a:moveTo>
                    <a:pt x="702" y="82"/>
                  </a:moveTo>
                  <a:cubicBezTo>
                    <a:pt x="702" y="82"/>
                    <a:pt x="719" y="99"/>
                    <a:pt x="719" y="99"/>
                  </a:cubicBezTo>
                  <a:cubicBezTo>
                    <a:pt x="719" y="82"/>
                    <a:pt x="702" y="82"/>
                    <a:pt x="702" y="82"/>
                  </a:cubicBezTo>
                  <a:close/>
                  <a:moveTo>
                    <a:pt x="34" y="99"/>
                  </a:moveTo>
                  <a:cubicBezTo>
                    <a:pt x="17" y="99"/>
                    <a:pt x="17" y="116"/>
                    <a:pt x="1" y="116"/>
                  </a:cubicBezTo>
                  <a:cubicBezTo>
                    <a:pt x="17" y="116"/>
                    <a:pt x="17" y="116"/>
                    <a:pt x="34" y="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191;p60"/>
            <p:cNvSpPr/>
            <p:nvPr/>
          </p:nvSpPr>
          <p:spPr>
            <a:xfrm>
              <a:off x="1358404" y="3300283"/>
              <a:ext cx="123745" cy="122655"/>
            </a:xfrm>
            <a:custGeom>
              <a:avLst/>
              <a:gdLst/>
              <a:ahLst/>
              <a:cxnLst/>
              <a:rect l="l" t="t" r="r" b="b"/>
              <a:pathLst>
                <a:path w="3861" h="3827" extrusionOk="0">
                  <a:moveTo>
                    <a:pt x="1" y="0"/>
                  </a:moveTo>
                  <a:cubicBezTo>
                    <a:pt x="1" y="0"/>
                    <a:pt x="34" y="2941"/>
                    <a:pt x="184" y="3827"/>
                  </a:cubicBezTo>
                  <a:lnTo>
                    <a:pt x="3860" y="3659"/>
                  </a:lnTo>
                  <a:cubicBezTo>
                    <a:pt x="3860" y="3659"/>
                    <a:pt x="3543" y="769"/>
                    <a:pt x="3660"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192;p60"/>
            <p:cNvSpPr/>
            <p:nvPr/>
          </p:nvSpPr>
          <p:spPr>
            <a:xfrm>
              <a:off x="1378756" y="3339448"/>
              <a:ext cx="79292" cy="4968"/>
            </a:xfrm>
            <a:custGeom>
              <a:avLst/>
              <a:gdLst/>
              <a:ahLst/>
              <a:cxnLst/>
              <a:rect l="l" t="t" r="r" b="b"/>
              <a:pathLst>
                <a:path w="2474" h="155" extrusionOk="0">
                  <a:moveTo>
                    <a:pt x="2342" y="1"/>
                  </a:moveTo>
                  <a:cubicBezTo>
                    <a:pt x="2139" y="1"/>
                    <a:pt x="1721" y="25"/>
                    <a:pt x="1237" y="48"/>
                  </a:cubicBezTo>
                  <a:cubicBezTo>
                    <a:pt x="552" y="98"/>
                    <a:pt x="1" y="132"/>
                    <a:pt x="1" y="148"/>
                  </a:cubicBezTo>
                  <a:cubicBezTo>
                    <a:pt x="1" y="153"/>
                    <a:pt x="40" y="155"/>
                    <a:pt x="111" y="155"/>
                  </a:cubicBezTo>
                  <a:cubicBezTo>
                    <a:pt x="306" y="155"/>
                    <a:pt x="736" y="139"/>
                    <a:pt x="1237" y="115"/>
                  </a:cubicBezTo>
                  <a:cubicBezTo>
                    <a:pt x="1655" y="98"/>
                    <a:pt x="2072" y="65"/>
                    <a:pt x="2473" y="15"/>
                  </a:cubicBezTo>
                  <a:cubicBezTo>
                    <a:pt x="2473" y="5"/>
                    <a:pt x="2426" y="1"/>
                    <a:pt x="2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193;p60"/>
            <p:cNvSpPr/>
            <p:nvPr/>
          </p:nvSpPr>
          <p:spPr>
            <a:xfrm>
              <a:off x="1378756" y="3359511"/>
              <a:ext cx="79292" cy="5064"/>
            </a:xfrm>
            <a:custGeom>
              <a:avLst/>
              <a:gdLst/>
              <a:ahLst/>
              <a:cxnLst/>
              <a:rect l="l" t="t" r="r" b="b"/>
              <a:pathLst>
                <a:path w="2474" h="158" extrusionOk="0">
                  <a:moveTo>
                    <a:pt x="2141" y="0"/>
                  </a:moveTo>
                  <a:cubicBezTo>
                    <a:pt x="1840" y="0"/>
                    <a:pt x="1543" y="16"/>
                    <a:pt x="1237" y="40"/>
                  </a:cubicBezTo>
                  <a:cubicBezTo>
                    <a:pt x="819" y="57"/>
                    <a:pt x="418" y="91"/>
                    <a:pt x="1" y="157"/>
                  </a:cubicBezTo>
                  <a:cubicBezTo>
                    <a:pt x="418" y="157"/>
                    <a:pt x="836" y="141"/>
                    <a:pt x="1237" y="107"/>
                  </a:cubicBezTo>
                  <a:cubicBezTo>
                    <a:pt x="1655" y="91"/>
                    <a:pt x="2072" y="57"/>
                    <a:pt x="2473" y="7"/>
                  </a:cubicBezTo>
                  <a:cubicBezTo>
                    <a:pt x="2362" y="2"/>
                    <a:pt x="2251" y="0"/>
                    <a:pt x="2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194;p60"/>
            <p:cNvSpPr/>
            <p:nvPr/>
          </p:nvSpPr>
          <p:spPr>
            <a:xfrm>
              <a:off x="1392666" y="3378998"/>
              <a:ext cx="45575" cy="2852"/>
            </a:xfrm>
            <a:custGeom>
              <a:avLst/>
              <a:gdLst/>
              <a:ahLst/>
              <a:cxnLst/>
              <a:rect l="l" t="t" r="r" b="b"/>
              <a:pathLst>
                <a:path w="1422" h="89" extrusionOk="0">
                  <a:moveTo>
                    <a:pt x="1421" y="0"/>
                  </a:moveTo>
                  <a:cubicBezTo>
                    <a:pt x="937" y="0"/>
                    <a:pt x="469" y="17"/>
                    <a:pt x="1" y="84"/>
                  </a:cubicBezTo>
                  <a:cubicBezTo>
                    <a:pt x="81" y="87"/>
                    <a:pt x="162" y="88"/>
                    <a:pt x="243" y="88"/>
                  </a:cubicBezTo>
                  <a:cubicBezTo>
                    <a:pt x="635" y="88"/>
                    <a:pt x="1034" y="56"/>
                    <a:pt x="1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195;p60"/>
            <p:cNvSpPr/>
            <p:nvPr/>
          </p:nvSpPr>
          <p:spPr>
            <a:xfrm>
              <a:off x="1568877" y="3402010"/>
              <a:ext cx="128553" cy="134995"/>
            </a:xfrm>
            <a:custGeom>
              <a:avLst/>
              <a:gdLst/>
              <a:ahLst/>
              <a:cxnLst/>
              <a:rect l="l" t="t" r="r" b="b"/>
              <a:pathLst>
                <a:path w="4011" h="4212" extrusionOk="0">
                  <a:moveTo>
                    <a:pt x="284" y="1"/>
                  </a:moveTo>
                  <a:cubicBezTo>
                    <a:pt x="284" y="1"/>
                    <a:pt x="0" y="2724"/>
                    <a:pt x="384" y="4211"/>
                  </a:cubicBezTo>
                  <a:lnTo>
                    <a:pt x="4010" y="4044"/>
                  </a:lnTo>
                  <a:cubicBezTo>
                    <a:pt x="4010" y="4044"/>
                    <a:pt x="3242" y="1371"/>
                    <a:pt x="3709" y="168"/>
                  </a:cubicBezTo>
                  <a:lnTo>
                    <a:pt x="284"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196;p60"/>
            <p:cNvSpPr/>
            <p:nvPr/>
          </p:nvSpPr>
          <p:spPr>
            <a:xfrm>
              <a:off x="1578492" y="3399349"/>
              <a:ext cx="123745" cy="122655"/>
            </a:xfrm>
            <a:custGeom>
              <a:avLst/>
              <a:gdLst/>
              <a:ahLst/>
              <a:cxnLst/>
              <a:rect l="l" t="t" r="r" b="b"/>
              <a:pathLst>
                <a:path w="3861" h="3827" extrusionOk="0">
                  <a:moveTo>
                    <a:pt x="1" y="0"/>
                  </a:moveTo>
                  <a:cubicBezTo>
                    <a:pt x="1" y="0"/>
                    <a:pt x="34" y="2924"/>
                    <a:pt x="185" y="3827"/>
                  </a:cubicBezTo>
                  <a:lnTo>
                    <a:pt x="3861" y="3660"/>
                  </a:lnTo>
                  <a:cubicBezTo>
                    <a:pt x="3861" y="3660"/>
                    <a:pt x="3543" y="769"/>
                    <a:pt x="3660"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197;p60"/>
            <p:cNvSpPr/>
            <p:nvPr/>
          </p:nvSpPr>
          <p:spPr>
            <a:xfrm>
              <a:off x="1598843" y="3438450"/>
              <a:ext cx="79292" cy="5064"/>
            </a:xfrm>
            <a:custGeom>
              <a:avLst/>
              <a:gdLst/>
              <a:ahLst/>
              <a:cxnLst/>
              <a:rect l="l" t="t" r="r" b="b"/>
              <a:pathLst>
                <a:path w="2474" h="158" extrusionOk="0">
                  <a:moveTo>
                    <a:pt x="2474" y="0"/>
                  </a:moveTo>
                  <a:cubicBezTo>
                    <a:pt x="2056" y="0"/>
                    <a:pt x="1655" y="17"/>
                    <a:pt x="1237" y="50"/>
                  </a:cubicBezTo>
                  <a:cubicBezTo>
                    <a:pt x="820" y="67"/>
                    <a:pt x="419" y="100"/>
                    <a:pt x="1" y="150"/>
                  </a:cubicBezTo>
                  <a:cubicBezTo>
                    <a:pt x="113" y="155"/>
                    <a:pt x="225" y="157"/>
                    <a:pt x="336" y="157"/>
                  </a:cubicBezTo>
                  <a:cubicBezTo>
                    <a:pt x="641" y="157"/>
                    <a:pt x="944" y="142"/>
                    <a:pt x="1237" y="117"/>
                  </a:cubicBezTo>
                  <a:cubicBezTo>
                    <a:pt x="1655" y="100"/>
                    <a:pt x="2073" y="67"/>
                    <a:pt x="2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198;p60"/>
            <p:cNvSpPr/>
            <p:nvPr/>
          </p:nvSpPr>
          <p:spPr>
            <a:xfrm>
              <a:off x="1598843" y="3458578"/>
              <a:ext cx="79292" cy="5064"/>
            </a:xfrm>
            <a:custGeom>
              <a:avLst/>
              <a:gdLst/>
              <a:ahLst/>
              <a:cxnLst/>
              <a:rect l="l" t="t" r="r" b="b"/>
              <a:pathLst>
                <a:path w="2474" h="158" extrusionOk="0">
                  <a:moveTo>
                    <a:pt x="2363" y="0"/>
                  </a:moveTo>
                  <a:cubicBezTo>
                    <a:pt x="2169" y="0"/>
                    <a:pt x="1739" y="16"/>
                    <a:pt x="1237" y="40"/>
                  </a:cubicBezTo>
                  <a:cubicBezTo>
                    <a:pt x="820" y="57"/>
                    <a:pt x="419" y="91"/>
                    <a:pt x="1" y="157"/>
                  </a:cubicBezTo>
                  <a:cubicBezTo>
                    <a:pt x="419" y="157"/>
                    <a:pt x="836" y="141"/>
                    <a:pt x="1237" y="107"/>
                  </a:cubicBezTo>
                  <a:cubicBezTo>
                    <a:pt x="1655" y="91"/>
                    <a:pt x="2073" y="57"/>
                    <a:pt x="2474" y="7"/>
                  </a:cubicBezTo>
                  <a:cubicBezTo>
                    <a:pt x="2474" y="3"/>
                    <a:pt x="2434" y="0"/>
                    <a:pt x="2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199;p60"/>
            <p:cNvSpPr/>
            <p:nvPr/>
          </p:nvSpPr>
          <p:spPr>
            <a:xfrm>
              <a:off x="1612785" y="3477936"/>
              <a:ext cx="45543" cy="2981"/>
            </a:xfrm>
            <a:custGeom>
              <a:avLst/>
              <a:gdLst/>
              <a:ahLst/>
              <a:cxnLst/>
              <a:rect l="l" t="t" r="r" b="b"/>
              <a:pathLst>
                <a:path w="1421" h="93" extrusionOk="0">
                  <a:moveTo>
                    <a:pt x="1178" y="0"/>
                  </a:moveTo>
                  <a:cubicBezTo>
                    <a:pt x="787" y="0"/>
                    <a:pt x="388" y="33"/>
                    <a:pt x="0" y="88"/>
                  </a:cubicBezTo>
                  <a:cubicBezTo>
                    <a:pt x="83" y="91"/>
                    <a:pt x="166" y="92"/>
                    <a:pt x="248" y="92"/>
                  </a:cubicBezTo>
                  <a:cubicBezTo>
                    <a:pt x="645" y="92"/>
                    <a:pt x="1033" y="60"/>
                    <a:pt x="1420" y="5"/>
                  </a:cubicBezTo>
                  <a:cubicBezTo>
                    <a:pt x="1340" y="2"/>
                    <a:pt x="1259" y="0"/>
                    <a:pt x="11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200;p60"/>
            <p:cNvSpPr/>
            <p:nvPr/>
          </p:nvSpPr>
          <p:spPr>
            <a:xfrm>
              <a:off x="1544230" y="3767764"/>
              <a:ext cx="129097" cy="134995"/>
            </a:xfrm>
            <a:custGeom>
              <a:avLst/>
              <a:gdLst/>
              <a:ahLst/>
              <a:cxnLst/>
              <a:rect l="l" t="t" r="r" b="b"/>
              <a:pathLst>
                <a:path w="4028" h="4212" extrusionOk="0">
                  <a:moveTo>
                    <a:pt x="301" y="1"/>
                  </a:moveTo>
                  <a:cubicBezTo>
                    <a:pt x="301" y="1"/>
                    <a:pt x="1" y="2708"/>
                    <a:pt x="385" y="4211"/>
                  </a:cubicBezTo>
                  <a:lnTo>
                    <a:pt x="4027" y="4044"/>
                  </a:lnTo>
                  <a:cubicBezTo>
                    <a:pt x="4027" y="4044"/>
                    <a:pt x="3242" y="1354"/>
                    <a:pt x="3727" y="168"/>
                  </a:cubicBezTo>
                  <a:lnTo>
                    <a:pt x="30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201;p60"/>
            <p:cNvSpPr/>
            <p:nvPr/>
          </p:nvSpPr>
          <p:spPr>
            <a:xfrm>
              <a:off x="1554390" y="3764559"/>
              <a:ext cx="123745" cy="123200"/>
            </a:xfrm>
            <a:custGeom>
              <a:avLst/>
              <a:gdLst/>
              <a:ahLst/>
              <a:cxnLst/>
              <a:rect l="l" t="t" r="r" b="b"/>
              <a:pathLst>
                <a:path w="3861" h="3844" extrusionOk="0">
                  <a:moveTo>
                    <a:pt x="1" y="1"/>
                  </a:moveTo>
                  <a:cubicBezTo>
                    <a:pt x="1" y="1"/>
                    <a:pt x="34" y="2941"/>
                    <a:pt x="185" y="3844"/>
                  </a:cubicBezTo>
                  <a:lnTo>
                    <a:pt x="3861" y="3660"/>
                  </a:lnTo>
                  <a:cubicBezTo>
                    <a:pt x="3861" y="3660"/>
                    <a:pt x="3543" y="769"/>
                    <a:pt x="3660"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202;p60"/>
            <p:cNvSpPr/>
            <p:nvPr/>
          </p:nvSpPr>
          <p:spPr>
            <a:xfrm>
              <a:off x="1574742" y="3803981"/>
              <a:ext cx="79292" cy="5256"/>
            </a:xfrm>
            <a:custGeom>
              <a:avLst/>
              <a:gdLst/>
              <a:ahLst/>
              <a:cxnLst/>
              <a:rect l="l" t="t" r="r" b="b"/>
              <a:pathLst>
                <a:path w="2474" h="164" extrusionOk="0">
                  <a:moveTo>
                    <a:pt x="2377" y="1"/>
                  </a:moveTo>
                  <a:cubicBezTo>
                    <a:pt x="2190" y="1"/>
                    <a:pt x="1751" y="20"/>
                    <a:pt x="1237" y="57"/>
                  </a:cubicBezTo>
                  <a:cubicBezTo>
                    <a:pt x="552" y="91"/>
                    <a:pt x="1" y="141"/>
                    <a:pt x="1" y="157"/>
                  </a:cubicBezTo>
                  <a:cubicBezTo>
                    <a:pt x="1" y="162"/>
                    <a:pt x="35" y="164"/>
                    <a:pt x="98" y="164"/>
                  </a:cubicBezTo>
                  <a:cubicBezTo>
                    <a:pt x="285" y="164"/>
                    <a:pt x="724" y="145"/>
                    <a:pt x="1237" y="107"/>
                  </a:cubicBezTo>
                  <a:cubicBezTo>
                    <a:pt x="1922" y="74"/>
                    <a:pt x="2474" y="24"/>
                    <a:pt x="2474" y="7"/>
                  </a:cubicBezTo>
                  <a:cubicBezTo>
                    <a:pt x="2474" y="3"/>
                    <a:pt x="2439" y="1"/>
                    <a:pt x="2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203;p60"/>
            <p:cNvSpPr/>
            <p:nvPr/>
          </p:nvSpPr>
          <p:spPr>
            <a:xfrm>
              <a:off x="1574742" y="3823852"/>
              <a:ext cx="79292" cy="5224"/>
            </a:xfrm>
            <a:custGeom>
              <a:avLst/>
              <a:gdLst/>
              <a:ahLst/>
              <a:cxnLst/>
              <a:rect l="l" t="t" r="r" b="b"/>
              <a:pathLst>
                <a:path w="2474" h="163" extrusionOk="0">
                  <a:moveTo>
                    <a:pt x="2421" y="1"/>
                  </a:moveTo>
                  <a:cubicBezTo>
                    <a:pt x="2267" y="1"/>
                    <a:pt x="1797" y="28"/>
                    <a:pt x="1237" y="55"/>
                  </a:cubicBezTo>
                  <a:cubicBezTo>
                    <a:pt x="552" y="89"/>
                    <a:pt x="1" y="139"/>
                    <a:pt x="1" y="156"/>
                  </a:cubicBezTo>
                  <a:cubicBezTo>
                    <a:pt x="1" y="160"/>
                    <a:pt x="40" y="162"/>
                    <a:pt x="112" y="162"/>
                  </a:cubicBezTo>
                  <a:cubicBezTo>
                    <a:pt x="306" y="162"/>
                    <a:pt x="736" y="147"/>
                    <a:pt x="1237" y="122"/>
                  </a:cubicBezTo>
                  <a:cubicBezTo>
                    <a:pt x="1655" y="106"/>
                    <a:pt x="2073" y="72"/>
                    <a:pt x="2474" y="5"/>
                  </a:cubicBezTo>
                  <a:cubicBezTo>
                    <a:pt x="2474" y="2"/>
                    <a:pt x="2455" y="1"/>
                    <a:pt x="24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204;p60"/>
            <p:cNvSpPr/>
            <p:nvPr/>
          </p:nvSpPr>
          <p:spPr>
            <a:xfrm>
              <a:off x="1588684" y="3843691"/>
              <a:ext cx="45543" cy="2981"/>
            </a:xfrm>
            <a:custGeom>
              <a:avLst/>
              <a:gdLst/>
              <a:ahLst/>
              <a:cxnLst/>
              <a:rect l="l" t="t" r="r" b="b"/>
              <a:pathLst>
                <a:path w="1421" h="93" extrusionOk="0">
                  <a:moveTo>
                    <a:pt x="1173" y="0"/>
                  </a:moveTo>
                  <a:cubicBezTo>
                    <a:pt x="775" y="0"/>
                    <a:pt x="388" y="33"/>
                    <a:pt x="0" y="88"/>
                  </a:cubicBezTo>
                  <a:cubicBezTo>
                    <a:pt x="81" y="91"/>
                    <a:pt x="161" y="92"/>
                    <a:pt x="242" y="92"/>
                  </a:cubicBezTo>
                  <a:cubicBezTo>
                    <a:pt x="634" y="92"/>
                    <a:pt x="1033" y="60"/>
                    <a:pt x="1421" y="4"/>
                  </a:cubicBezTo>
                  <a:cubicBezTo>
                    <a:pt x="1337" y="2"/>
                    <a:pt x="1255" y="0"/>
                    <a:pt x="11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205;p60"/>
            <p:cNvSpPr/>
            <p:nvPr/>
          </p:nvSpPr>
          <p:spPr>
            <a:xfrm>
              <a:off x="1380359" y="3697094"/>
              <a:ext cx="129097" cy="134963"/>
            </a:xfrm>
            <a:custGeom>
              <a:avLst/>
              <a:gdLst/>
              <a:ahLst/>
              <a:cxnLst/>
              <a:rect l="l" t="t" r="r" b="b"/>
              <a:pathLst>
                <a:path w="4028" h="4211" extrusionOk="0">
                  <a:moveTo>
                    <a:pt x="301" y="0"/>
                  </a:moveTo>
                  <a:cubicBezTo>
                    <a:pt x="301" y="0"/>
                    <a:pt x="1" y="2724"/>
                    <a:pt x="385" y="4211"/>
                  </a:cubicBezTo>
                  <a:lnTo>
                    <a:pt x="4027" y="4044"/>
                  </a:lnTo>
                  <a:cubicBezTo>
                    <a:pt x="4027" y="4044"/>
                    <a:pt x="3242" y="1370"/>
                    <a:pt x="3727" y="167"/>
                  </a:cubicBezTo>
                  <a:lnTo>
                    <a:pt x="301"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206;p60"/>
            <p:cNvSpPr/>
            <p:nvPr/>
          </p:nvSpPr>
          <p:spPr>
            <a:xfrm>
              <a:off x="1390550" y="3694402"/>
              <a:ext cx="123713" cy="122687"/>
            </a:xfrm>
            <a:custGeom>
              <a:avLst/>
              <a:gdLst/>
              <a:ahLst/>
              <a:cxnLst/>
              <a:rect l="l" t="t" r="r" b="b"/>
              <a:pathLst>
                <a:path w="3860" h="3828" extrusionOk="0">
                  <a:moveTo>
                    <a:pt x="0" y="1"/>
                  </a:moveTo>
                  <a:cubicBezTo>
                    <a:pt x="0" y="1"/>
                    <a:pt x="34" y="2925"/>
                    <a:pt x="184" y="3827"/>
                  </a:cubicBezTo>
                  <a:lnTo>
                    <a:pt x="3860" y="3660"/>
                  </a:lnTo>
                  <a:cubicBezTo>
                    <a:pt x="3860" y="3660"/>
                    <a:pt x="3542" y="769"/>
                    <a:pt x="365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207;p60"/>
            <p:cNvSpPr/>
            <p:nvPr/>
          </p:nvSpPr>
          <p:spPr>
            <a:xfrm>
              <a:off x="1410902" y="3733375"/>
              <a:ext cx="79260" cy="5192"/>
            </a:xfrm>
            <a:custGeom>
              <a:avLst/>
              <a:gdLst/>
              <a:ahLst/>
              <a:cxnLst/>
              <a:rect l="l" t="t" r="r" b="b"/>
              <a:pathLst>
                <a:path w="2473" h="162" extrusionOk="0">
                  <a:moveTo>
                    <a:pt x="2420" y="0"/>
                  </a:moveTo>
                  <a:cubicBezTo>
                    <a:pt x="2266" y="0"/>
                    <a:pt x="1796" y="27"/>
                    <a:pt x="1237" y="55"/>
                  </a:cubicBezTo>
                  <a:cubicBezTo>
                    <a:pt x="551" y="88"/>
                    <a:pt x="0" y="138"/>
                    <a:pt x="0" y="155"/>
                  </a:cubicBezTo>
                  <a:cubicBezTo>
                    <a:pt x="0" y="159"/>
                    <a:pt x="40" y="161"/>
                    <a:pt x="111" y="161"/>
                  </a:cubicBezTo>
                  <a:cubicBezTo>
                    <a:pt x="305" y="161"/>
                    <a:pt x="735" y="146"/>
                    <a:pt x="1237" y="121"/>
                  </a:cubicBezTo>
                  <a:cubicBezTo>
                    <a:pt x="1922" y="71"/>
                    <a:pt x="2473" y="21"/>
                    <a:pt x="2473" y="5"/>
                  </a:cubicBezTo>
                  <a:cubicBezTo>
                    <a:pt x="2473" y="1"/>
                    <a:pt x="2454" y="0"/>
                    <a:pt x="2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208;p60"/>
            <p:cNvSpPr/>
            <p:nvPr/>
          </p:nvSpPr>
          <p:spPr>
            <a:xfrm>
              <a:off x="1410902" y="3753630"/>
              <a:ext cx="79260" cy="5224"/>
            </a:xfrm>
            <a:custGeom>
              <a:avLst/>
              <a:gdLst/>
              <a:ahLst/>
              <a:cxnLst/>
              <a:rect l="l" t="t" r="r" b="b"/>
              <a:pathLst>
                <a:path w="2473" h="163" extrusionOk="0">
                  <a:moveTo>
                    <a:pt x="2362" y="1"/>
                  </a:moveTo>
                  <a:cubicBezTo>
                    <a:pt x="2168" y="1"/>
                    <a:pt x="1738" y="16"/>
                    <a:pt x="1237" y="41"/>
                  </a:cubicBezTo>
                  <a:cubicBezTo>
                    <a:pt x="819" y="58"/>
                    <a:pt x="418" y="91"/>
                    <a:pt x="0" y="158"/>
                  </a:cubicBezTo>
                  <a:cubicBezTo>
                    <a:pt x="0" y="161"/>
                    <a:pt x="19" y="162"/>
                    <a:pt x="53" y="162"/>
                  </a:cubicBezTo>
                  <a:cubicBezTo>
                    <a:pt x="207" y="162"/>
                    <a:pt x="677" y="135"/>
                    <a:pt x="1237" y="108"/>
                  </a:cubicBezTo>
                  <a:cubicBezTo>
                    <a:pt x="1922" y="74"/>
                    <a:pt x="2473" y="24"/>
                    <a:pt x="2473" y="7"/>
                  </a:cubicBezTo>
                  <a:cubicBezTo>
                    <a:pt x="2473" y="3"/>
                    <a:pt x="2433" y="1"/>
                    <a:pt x="2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209;p60"/>
            <p:cNvSpPr/>
            <p:nvPr/>
          </p:nvSpPr>
          <p:spPr>
            <a:xfrm>
              <a:off x="1424812" y="3772988"/>
              <a:ext cx="45543" cy="2981"/>
            </a:xfrm>
            <a:custGeom>
              <a:avLst/>
              <a:gdLst/>
              <a:ahLst/>
              <a:cxnLst/>
              <a:rect l="l" t="t" r="r" b="b"/>
              <a:pathLst>
                <a:path w="1421" h="93" extrusionOk="0">
                  <a:moveTo>
                    <a:pt x="1173" y="1"/>
                  </a:moveTo>
                  <a:cubicBezTo>
                    <a:pt x="776" y="1"/>
                    <a:pt x="388" y="33"/>
                    <a:pt x="1" y="88"/>
                  </a:cubicBezTo>
                  <a:cubicBezTo>
                    <a:pt x="81" y="91"/>
                    <a:pt x="162" y="93"/>
                    <a:pt x="243" y="93"/>
                  </a:cubicBezTo>
                  <a:cubicBezTo>
                    <a:pt x="634" y="93"/>
                    <a:pt x="1033" y="60"/>
                    <a:pt x="1421" y="5"/>
                  </a:cubicBezTo>
                  <a:cubicBezTo>
                    <a:pt x="1338" y="2"/>
                    <a:pt x="1255" y="1"/>
                    <a:pt x="11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210;p60"/>
            <p:cNvSpPr/>
            <p:nvPr/>
          </p:nvSpPr>
          <p:spPr>
            <a:xfrm>
              <a:off x="1988700" y="3709946"/>
              <a:ext cx="128553" cy="134963"/>
            </a:xfrm>
            <a:custGeom>
              <a:avLst/>
              <a:gdLst/>
              <a:ahLst/>
              <a:cxnLst/>
              <a:rect l="l" t="t" r="r" b="b"/>
              <a:pathLst>
                <a:path w="4011" h="4211" extrusionOk="0">
                  <a:moveTo>
                    <a:pt x="285" y="0"/>
                  </a:moveTo>
                  <a:cubicBezTo>
                    <a:pt x="285" y="0"/>
                    <a:pt x="1" y="2724"/>
                    <a:pt x="368" y="4211"/>
                  </a:cubicBezTo>
                  <a:lnTo>
                    <a:pt x="4011" y="4061"/>
                  </a:lnTo>
                  <a:cubicBezTo>
                    <a:pt x="4011" y="4061"/>
                    <a:pt x="3225" y="1370"/>
                    <a:pt x="3710" y="184"/>
                  </a:cubicBezTo>
                  <a:lnTo>
                    <a:pt x="285"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211;p60"/>
            <p:cNvSpPr/>
            <p:nvPr/>
          </p:nvSpPr>
          <p:spPr>
            <a:xfrm>
              <a:off x="1998347" y="3707254"/>
              <a:ext cx="123745" cy="122687"/>
            </a:xfrm>
            <a:custGeom>
              <a:avLst/>
              <a:gdLst/>
              <a:ahLst/>
              <a:cxnLst/>
              <a:rect l="l" t="t" r="r" b="b"/>
              <a:pathLst>
                <a:path w="3861" h="3828" extrusionOk="0">
                  <a:moveTo>
                    <a:pt x="0" y="1"/>
                  </a:moveTo>
                  <a:cubicBezTo>
                    <a:pt x="0" y="1"/>
                    <a:pt x="34" y="2941"/>
                    <a:pt x="184" y="3827"/>
                  </a:cubicBezTo>
                  <a:lnTo>
                    <a:pt x="3860" y="3660"/>
                  </a:lnTo>
                  <a:cubicBezTo>
                    <a:pt x="3860" y="3660"/>
                    <a:pt x="3543" y="769"/>
                    <a:pt x="3660"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212;p60"/>
            <p:cNvSpPr/>
            <p:nvPr/>
          </p:nvSpPr>
          <p:spPr>
            <a:xfrm>
              <a:off x="2018698" y="3746675"/>
              <a:ext cx="79292" cy="5224"/>
            </a:xfrm>
            <a:custGeom>
              <a:avLst/>
              <a:gdLst/>
              <a:ahLst/>
              <a:cxnLst/>
              <a:rect l="l" t="t" r="r" b="b"/>
              <a:pathLst>
                <a:path w="2474" h="163" extrusionOk="0">
                  <a:moveTo>
                    <a:pt x="2362" y="1"/>
                  </a:moveTo>
                  <a:cubicBezTo>
                    <a:pt x="2168" y="1"/>
                    <a:pt x="1738" y="16"/>
                    <a:pt x="1237" y="41"/>
                  </a:cubicBezTo>
                  <a:cubicBezTo>
                    <a:pt x="552" y="91"/>
                    <a:pt x="0" y="124"/>
                    <a:pt x="0" y="158"/>
                  </a:cubicBezTo>
                  <a:cubicBezTo>
                    <a:pt x="0" y="161"/>
                    <a:pt x="19" y="162"/>
                    <a:pt x="53" y="162"/>
                  </a:cubicBezTo>
                  <a:cubicBezTo>
                    <a:pt x="207" y="162"/>
                    <a:pt x="677" y="135"/>
                    <a:pt x="1237" y="107"/>
                  </a:cubicBezTo>
                  <a:cubicBezTo>
                    <a:pt x="1922" y="74"/>
                    <a:pt x="2473" y="24"/>
                    <a:pt x="2473" y="7"/>
                  </a:cubicBezTo>
                  <a:cubicBezTo>
                    <a:pt x="2473" y="3"/>
                    <a:pt x="2434" y="1"/>
                    <a:pt x="2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13;p60"/>
            <p:cNvSpPr/>
            <p:nvPr/>
          </p:nvSpPr>
          <p:spPr>
            <a:xfrm>
              <a:off x="2018698" y="3766514"/>
              <a:ext cx="79292" cy="5256"/>
            </a:xfrm>
            <a:custGeom>
              <a:avLst/>
              <a:gdLst/>
              <a:ahLst/>
              <a:cxnLst/>
              <a:rect l="l" t="t" r="r" b="b"/>
              <a:pathLst>
                <a:path w="2474" h="164" extrusionOk="0">
                  <a:moveTo>
                    <a:pt x="2376" y="0"/>
                  </a:moveTo>
                  <a:cubicBezTo>
                    <a:pt x="2189" y="0"/>
                    <a:pt x="1751" y="19"/>
                    <a:pt x="1237" y="57"/>
                  </a:cubicBezTo>
                  <a:cubicBezTo>
                    <a:pt x="819" y="57"/>
                    <a:pt x="418" y="90"/>
                    <a:pt x="0" y="157"/>
                  </a:cubicBezTo>
                  <a:cubicBezTo>
                    <a:pt x="0" y="161"/>
                    <a:pt x="35" y="163"/>
                    <a:pt x="97" y="163"/>
                  </a:cubicBezTo>
                  <a:cubicBezTo>
                    <a:pt x="284" y="163"/>
                    <a:pt x="723" y="144"/>
                    <a:pt x="1237" y="107"/>
                  </a:cubicBezTo>
                  <a:cubicBezTo>
                    <a:pt x="1922" y="73"/>
                    <a:pt x="2473" y="23"/>
                    <a:pt x="2473" y="6"/>
                  </a:cubicBezTo>
                  <a:cubicBezTo>
                    <a:pt x="2473" y="2"/>
                    <a:pt x="2439" y="0"/>
                    <a:pt x="2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214;p60"/>
            <p:cNvSpPr/>
            <p:nvPr/>
          </p:nvSpPr>
          <p:spPr>
            <a:xfrm>
              <a:off x="2032608" y="3786321"/>
              <a:ext cx="45543" cy="2917"/>
            </a:xfrm>
            <a:custGeom>
              <a:avLst/>
              <a:gdLst/>
              <a:ahLst/>
              <a:cxnLst/>
              <a:rect l="l" t="t" r="r" b="b"/>
              <a:pathLst>
                <a:path w="1421" h="91" extrusionOk="0">
                  <a:moveTo>
                    <a:pt x="1097" y="1"/>
                  </a:moveTo>
                  <a:cubicBezTo>
                    <a:pt x="726" y="1"/>
                    <a:pt x="363" y="25"/>
                    <a:pt x="1" y="90"/>
                  </a:cubicBezTo>
                  <a:cubicBezTo>
                    <a:pt x="469" y="90"/>
                    <a:pt x="953" y="73"/>
                    <a:pt x="1421" y="7"/>
                  </a:cubicBezTo>
                  <a:cubicBezTo>
                    <a:pt x="1312" y="3"/>
                    <a:pt x="1204" y="1"/>
                    <a:pt x="1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215;p60"/>
            <p:cNvSpPr/>
            <p:nvPr/>
          </p:nvSpPr>
          <p:spPr>
            <a:xfrm>
              <a:off x="1409268" y="3473257"/>
              <a:ext cx="147302" cy="151020"/>
            </a:xfrm>
            <a:custGeom>
              <a:avLst/>
              <a:gdLst/>
              <a:ahLst/>
              <a:cxnLst/>
              <a:rect l="l" t="t" r="r" b="b"/>
              <a:pathLst>
                <a:path w="4596" h="4712" extrusionOk="0">
                  <a:moveTo>
                    <a:pt x="1221" y="0"/>
                  </a:moveTo>
                  <a:lnTo>
                    <a:pt x="1221" y="0"/>
                  </a:lnTo>
                  <a:cubicBezTo>
                    <a:pt x="1404" y="1270"/>
                    <a:pt x="1" y="3676"/>
                    <a:pt x="1" y="3676"/>
                  </a:cubicBezTo>
                  <a:lnTo>
                    <a:pt x="3493" y="4712"/>
                  </a:lnTo>
                  <a:cubicBezTo>
                    <a:pt x="4228" y="3359"/>
                    <a:pt x="4596" y="652"/>
                    <a:pt x="4596" y="652"/>
                  </a:cubicBezTo>
                  <a:lnTo>
                    <a:pt x="1221"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216;p60"/>
            <p:cNvSpPr/>
            <p:nvPr/>
          </p:nvSpPr>
          <p:spPr>
            <a:xfrm>
              <a:off x="1408210" y="3462552"/>
              <a:ext cx="148359" cy="146757"/>
            </a:xfrm>
            <a:custGeom>
              <a:avLst/>
              <a:gdLst/>
              <a:ahLst/>
              <a:cxnLst/>
              <a:rect l="l" t="t" r="r" b="b"/>
              <a:pathLst>
                <a:path w="4629" h="4579" extrusionOk="0">
                  <a:moveTo>
                    <a:pt x="1087" y="0"/>
                  </a:moveTo>
                  <a:cubicBezTo>
                    <a:pt x="1020" y="785"/>
                    <a:pt x="1" y="3509"/>
                    <a:pt x="1" y="3509"/>
                  </a:cubicBezTo>
                  <a:lnTo>
                    <a:pt x="3526" y="4578"/>
                  </a:lnTo>
                  <a:cubicBezTo>
                    <a:pt x="3894" y="3743"/>
                    <a:pt x="4629" y="886"/>
                    <a:pt x="4629" y="886"/>
                  </a:cubicBezTo>
                  <a:lnTo>
                    <a:pt x="108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217;p60"/>
            <p:cNvSpPr/>
            <p:nvPr/>
          </p:nvSpPr>
          <p:spPr>
            <a:xfrm>
              <a:off x="1450516" y="3505371"/>
              <a:ext cx="75542" cy="24166"/>
            </a:xfrm>
            <a:custGeom>
              <a:avLst/>
              <a:gdLst/>
              <a:ahLst/>
              <a:cxnLst/>
              <a:rect l="l" t="t" r="r" b="b"/>
              <a:pathLst>
                <a:path w="2357" h="754" extrusionOk="0">
                  <a:moveTo>
                    <a:pt x="1" y="1"/>
                  </a:moveTo>
                  <a:cubicBezTo>
                    <a:pt x="1" y="17"/>
                    <a:pt x="518" y="201"/>
                    <a:pt x="1170" y="402"/>
                  </a:cubicBezTo>
                  <a:cubicBezTo>
                    <a:pt x="1792" y="593"/>
                    <a:pt x="2307" y="754"/>
                    <a:pt x="2353" y="754"/>
                  </a:cubicBezTo>
                  <a:cubicBezTo>
                    <a:pt x="2355" y="754"/>
                    <a:pt x="2356" y="753"/>
                    <a:pt x="2356" y="753"/>
                  </a:cubicBezTo>
                  <a:cubicBezTo>
                    <a:pt x="1972" y="585"/>
                    <a:pt x="1588" y="452"/>
                    <a:pt x="1187" y="352"/>
                  </a:cubicBezTo>
                  <a:cubicBezTo>
                    <a:pt x="803" y="218"/>
                    <a:pt x="402" y="10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218;p60"/>
            <p:cNvSpPr/>
            <p:nvPr/>
          </p:nvSpPr>
          <p:spPr>
            <a:xfrm>
              <a:off x="1445709" y="3524601"/>
              <a:ext cx="75542" cy="24230"/>
            </a:xfrm>
            <a:custGeom>
              <a:avLst/>
              <a:gdLst/>
              <a:ahLst/>
              <a:cxnLst/>
              <a:rect l="l" t="t" r="r" b="b"/>
              <a:pathLst>
                <a:path w="2357" h="756" extrusionOk="0">
                  <a:moveTo>
                    <a:pt x="4" y="1"/>
                  </a:moveTo>
                  <a:cubicBezTo>
                    <a:pt x="2" y="1"/>
                    <a:pt x="0" y="1"/>
                    <a:pt x="0" y="2"/>
                  </a:cubicBezTo>
                  <a:cubicBezTo>
                    <a:pt x="0" y="19"/>
                    <a:pt x="518" y="203"/>
                    <a:pt x="1170" y="403"/>
                  </a:cubicBezTo>
                  <a:cubicBezTo>
                    <a:pt x="1788" y="609"/>
                    <a:pt x="2301" y="755"/>
                    <a:pt x="2352" y="755"/>
                  </a:cubicBezTo>
                  <a:cubicBezTo>
                    <a:pt x="2355" y="755"/>
                    <a:pt x="2356" y="755"/>
                    <a:pt x="2356" y="754"/>
                  </a:cubicBezTo>
                  <a:cubicBezTo>
                    <a:pt x="1972" y="604"/>
                    <a:pt x="1587" y="470"/>
                    <a:pt x="1186" y="353"/>
                  </a:cubicBezTo>
                  <a:cubicBezTo>
                    <a:pt x="568" y="147"/>
                    <a:pt x="55"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219;p60"/>
            <p:cNvSpPr/>
            <p:nvPr/>
          </p:nvSpPr>
          <p:spPr>
            <a:xfrm>
              <a:off x="1460163" y="3548767"/>
              <a:ext cx="43396" cy="13397"/>
            </a:xfrm>
            <a:custGeom>
              <a:avLst/>
              <a:gdLst/>
              <a:ahLst/>
              <a:cxnLst/>
              <a:rect l="l" t="t" r="r" b="b"/>
              <a:pathLst>
                <a:path w="1354" h="418" extrusionOk="0">
                  <a:moveTo>
                    <a:pt x="0" y="0"/>
                  </a:moveTo>
                  <a:lnTo>
                    <a:pt x="0" y="0"/>
                  </a:lnTo>
                  <a:cubicBezTo>
                    <a:pt x="435" y="184"/>
                    <a:pt x="886" y="318"/>
                    <a:pt x="1354" y="418"/>
                  </a:cubicBezTo>
                  <a:cubicBezTo>
                    <a:pt x="919" y="234"/>
                    <a:pt x="468" y="10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220;p60"/>
            <p:cNvSpPr/>
            <p:nvPr/>
          </p:nvSpPr>
          <p:spPr>
            <a:xfrm>
              <a:off x="1559230" y="3585688"/>
              <a:ext cx="129097" cy="134995"/>
            </a:xfrm>
            <a:custGeom>
              <a:avLst/>
              <a:gdLst/>
              <a:ahLst/>
              <a:cxnLst/>
              <a:rect l="l" t="t" r="r" b="b"/>
              <a:pathLst>
                <a:path w="4028" h="4212" extrusionOk="0">
                  <a:moveTo>
                    <a:pt x="3726" y="1"/>
                  </a:moveTo>
                  <a:lnTo>
                    <a:pt x="301" y="185"/>
                  </a:lnTo>
                  <a:cubicBezTo>
                    <a:pt x="786" y="1371"/>
                    <a:pt x="0" y="4044"/>
                    <a:pt x="0" y="4044"/>
                  </a:cubicBezTo>
                  <a:lnTo>
                    <a:pt x="3643" y="4212"/>
                  </a:lnTo>
                  <a:cubicBezTo>
                    <a:pt x="4027" y="2724"/>
                    <a:pt x="3726" y="1"/>
                    <a:pt x="3726"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221;p60"/>
            <p:cNvSpPr/>
            <p:nvPr/>
          </p:nvSpPr>
          <p:spPr>
            <a:xfrm>
              <a:off x="1545288" y="3565368"/>
              <a:ext cx="132302" cy="135507"/>
            </a:xfrm>
            <a:custGeom>
              <a:avLst/>
              <a:gdLst/>
              <a:ahLst/>
              <a:cxnLst/>
              <a:rect l="l" t="t" r="r" b="b"/>
              <a:pathLst>
                <a:path w="4128" h="4228" extrusionOk="0">
                  <a:moveTo>
                    <a:pt x="435" y="0"/>
                  </a:moveTo>
                  <a:cubicBezTo>
                    <a:pt x="435" y="0"/>
                    <a:pt x="185" y="3258"/>
                    <a:pt x="1" y="3876"/>
                  </a:cubicBezTo>
                  <a:lnTo>
                    <a:pt x="3309" y="4227"/>
                  </a:lnTo>
                  <a:lnTo>
                    <a:pt x="3810" y="3759"/>
                  </a:lnTo>
                  <a:cubicBezTo>
                    <a:pt x="3810" y="3759"/>
                    <a:pt x="4128" y="1370"/>
                    <a:pt x="4078" y="585"/>
                  </a:cubicBezTo>
                  <a:lnTo>
                    <a:pt x="435"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222;p60"/>
            <p:cNvSpPr/>
            <p:nvPr/>
          </p:nvSpPr>
          <p:spPr>
            <a:xfrm>
              <a:off x="1651341" y="3684787"/>
              <a:ext cx="16089" cy="16089"/>
            </a:xfrm>
            <a:custGeom>
              <a:avLst/>
              <a:gdLst/>
              <a:ahLst/>
              <a:cxnLst/>
              <a:rect l="l" t="t" r="r" b="b"/>
              <a:pathLst>
                <a:path w="502" h="502" extrusionOk="0">
                  <a:moveTo>
                    <a:pt x="67" y="0"/>
                  </a:moveTo>
                  <a:lnTo>
                    <a:pt x="0" y="501"/>
                  </a:lnTo>
                  <a:lnTo>
                    <a:pt x="0" y="501"/>
                  </a:lnTo>
                  <a:lnTo>
                    <a:pt x="501" y="33"/>
                  </a:lnTo>
                  <a:lnTo>
                    <a:pt x="6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223;p60"/>
            <p:cNvSpPr/>
            <p:nvPr/>
          </p:nvSpPr>
          <p:spPr>
            <a:xfrm>
              <a:off x="1573684" y="3609950"/>
              <a:ext cx="81439" cy="11121"/>
            </a:xfrm>
            <a:custGeom>
              <a:avLst/>
              <a:gdLst/>
              <a:ahLst/>
              <a:cxnLst/>
              <a:rect l="l" t="t" r="r" b="b"/>
              <a:pathLst>
                <a:path w="2541" h="347" extrusionOk="0">
                  <a:moveTo>
                    <a:pt x="193" y="0"/>
                  </a:moveTo>
                  <a:cubicBezTo>
                    <a:pt x="130" y="0"/>
                    <a:pt x="67" y="4"/>
                    <a:pt x="0" y="13"/>
                  </a:cubicBezTo>
                  <a:cubicBezTo>
                    <a:pt x="134" y="29"/>
                    <a:pt x="251" y="46"/>
                    <a:pt x="368" y="63"/>
                  </a:cubicBezTo>
                  <a:lnTo>
                    <a:pt x="1270" y="163"/>
                  </a:lnTo>
                  <a:lnTo>
                    <a:pt x="2156" y="297"/>
                  </a:lnTo>
                  <a:cubicBezTo>
                    <a:pt x="2290" y="313"/>
                    <a:pt x="2407" y="330"/>
                    <a:pt x="2540" y="347"/>
                  </a:cubicBezTo>
                  <a:cubicBezTo>
                    <a:pt x="2407" y="297"/>
                    <a:pt x="2290" y="263"/>
                    <a:pt x="2173" y="246"/>
                  </a:cubicBezTo>
                  <a:cubicBezTo>
                    <a:pt x="1939" y="213"/>
                    <a:pt x="1621" y="163"/>
                    <a:pt x="1270" y="113"/>
                  </a:cubicBezTo>
                  <a:cubicBezTo>
                    <a:pt x="936" y="63"/>
                    <a:pt x="602" y="29"/>
                    <a:pt x="385" y="13"/>
                  </a:cubicBezTo>
                  <a:cubicBezTo>
                    <a:pt x="318" y="4"/>
                    <a:pt x="255" y="0"/>
                    <a:pt x="1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224;p60"/>
            <p:cNvSpPr/>
            <p:nvPr/>
          </p:nvSpPr>
          <p:spPr>
            <a:xfrm>
              <a:off x="1572627" y="3632834"/>
              <a:ext cx="77657" cy="9903"/>
            </a:xfrm>
            <a:custGeom>
              <a:avLst/>
              <a:gdLst/>
              <a:ahLst/>
              <a:cxnLst/>
              <a:rect l="l" t="t" r="r" b="b"/>
              <a:pathLst>
                <a:path w="2423" h="309" extrusionOk="0">
                  <a:moveTo>
                    <a:pt x="0" y="0"/>
                  </a:moveTo>
                  <a:cubicBezTo>
                    <a:pt x="117" y="34"/>
                    <a:pt x="234" y="67"/>
                    <a:pt x="351" y="84"/>
                  </a:cubicBezTo>
                  <a:cubicBezTo>
                    <a:pt x="568" y="117"/>
                    <a:pt x="869" y="167"/>
                    <a:pt x="1203" y="201"/>
                  </a:cubicBezTo>
                  <a:cubicBezTo>
                    <a:pt x="1537" y="251"/>
                    <a:pt x="1838" y="284"/>
                    <a:pt x="2055" y="301"/>
                  </a:cubicBezTo>
                  <a:cubicBezTo>
                    <a:pt x="2144" y="301"/>
                    <a:pt x="2226" y="308"/>
                    <a:pt x="2305" y="308"/>
                  </a:cubicBezTo>
                  <a:cubicBezTo>
                    <a:pt x="2345" y="308"/>
                    <a:pt x="2384" y="307"/>
                    <a:pt x="2423" y="301"/>
                  </a:cubicBezTo>
                  <a:cubicBezTo>
                    <a:pt x="2306" y="284"/>
                    <a:pt x="2189" y="268"/>
                    <a:pt x="2072" y="251"/>
                  </a:cubicBezTo>
                  <a:lnTo>
                    <a:pt x="1203" y="151"/>
                  </a:lnTo>
                  <a:lnTo>
                    <a:pt x="351" y="34"/>
                  </a:lnTo>
                  <a:cubicBezTo>
                    <a:pt x="234" y="17"/>
                    <a:pt x="117"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225;p60"/>
            <p:cNvSpPr/>
            <p:nvPr/>
          </p:nvSpPr>
          <p:spPr>
            <a:xfrm>
              <a:off x="1572627" y="3653185"/>
              <a:ext cx="71247" cy="9647"/>
            </a:xfrm>
            <a:custGeom>
              <a:avLst/>
              <a:gdLst/>
              <a:ahLst/>
              <a:cxnLst/>
              <a:rect l="l" t="t" r="r" b="b"/>
              <a:pathLst>
                <a:path w="2223" h="301" extrusionOk="0">
                  <a:moveTo>
                    <a:pt x="0" y="0"/>
                  </a:moveTo>
                  <a:cubicBezTo>
                    <a:pt x="368" y="84"/>
                    <a:pt x="735" y="134"/>
                    <a:pt x="1103" y="184"/>
                  </a:cubicBezTo>
                  <a:cubicBezTo>
                    <a:pt x="1470" y="234"/>
                    <a:pt x="1838" y="284"/>
                    <a:pt x="2222" y="301"/>
                  </a:cubicBezTo>
                  <a:cubicBezTo>
                    <a:pt x="1855" y="217"/>
                    <a:pt x="1487" y="151"/>
                    <a:pt x="1103" y="117"/>
                  </a:cubicBezTo>
                  <a:cubicBezTo>
                    <a:pt x="735" y="50"/>
                    <a:pt x="368" y="1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226;p60"/>
            <p:cNvSpPr/>
            <p:nvPr/>
          </p:nvSpPr>
          <p:spPr>
            <a:xfrm>
              <a:off x="2420317" y="3696549"/>
              <a:ext cx="128553" cy="134995"/>
            </a:xfrm>
            <a:custGeom>
              <a:avLst/>
              <a:gdLst/>
              <a:ahLst/>
              <a:cxnLst/>
              <a:rect l="l" t="t" r="r" b="b"/>
              <a:pathLst>
                <a:path w="4011" h="4212" extrusionOk="0">
                  <a:moveTo>
                    <a:pt x="3710" y="1"/>
                  </a:moveTo>
                  <a:lnTo>
                    <a:pt x="302" y="168"/>
                  </a:lnTo>
                  <a:cubicBezTo>
                    <a:pt x="769" y="1371"/>
                    <a:pt x="1" y="4044"/>
                    <a:pt x="1" y="4044"/>
                  </a:cubicBezTo>
                  <a:lnTo>
                    <a:pt x="3627" y="4211"/>
                  </a:lnTo>
                  <a:cubicBezTo>
                    <a:pt x="4011" y="2724"/>
                    <a:pt x="3710" y="1"/>
                    <a:pt x="371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227;p60"/>
            <p:cNvSpPr/>
            <p:nvPr/>
          </p:nvSpPr>
          <p:spPr>
            <a:xfrm>
              <a:off x="2405862" y="3676197"/>
              <a:ext cx="132302" cy="135507"/>
            </a:xfrm>
            <a:custGeom>
              <a:avLst/>
              <a:gdLst/>
              <a:ahLst/>
              <a:cxnLst/>
              <a:rect l="l" t="t" r="r" b="b"/>
              <a:pathLst>
                <a:path w="4128" h="4228" extrusionOk="0">
                  <a:moveTo>
                    <a:pt x="452" y="1"/>
                  </a:moveTo>
                  <a:cubicBezTo>
                    <a:pt x="452" y="1"/>
                    <a:pt x="201" y="3259"/>
                    <a:pt x="1" y="3877"/>
                  </a:cubicBezTo>
                  <a:lnTo>
                    <a:pt x="3309" y="4228"/>
                  </a:lnTo>
                  <a:lnTo>
                    <a:pt x="3810" y="3760"/>
                  </a:lnTo>
                  <a:cubicBezTo>
                    <a:pt x="3810" y="3760"/>
                    <a:pt x="4128" y="1371"/>
                    <a:pt x="4078" y="585"/>
                  </a:cubicBezTo>
                  <a:lnTo>
                    <a:pt x="452"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228;p60"/>
            <p:cNvSpPr/>
            <p:nvPr/>
          </p:nvSpPr>
          <p:spPr>
            <a:xfrm>
              <a:off x="2511884" y="3795616"/>
              <a:ext cx="16121" cy="16089"/>
            </a:xfrm>
            <a:custGeom>
              <a:avLst/>
              <a:gdLst/>
              <a:ahLst/>
              <a:cxnLst/>
              <a:rect l="l" t="t" r="r" b="b"/>
              <a:pathLst>
                <a:path w="503" h="502" extrusionOk="0">
                  <a:moveTo>
                    <a:pt x="84" y="1"/>
                  </a:moveTo>
                  <a:lnTo>
                    <a:pt x="1" y="502"/>
                  </a:lnTo>
                  <a:lnTo>
                    <a:pt x="502" y="34"/>
                  </a:lnTo>
                  <a:lnTo>
                    <a:pt x="8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229;p60"/>
            <p:cNvSpPr/>
            <p:nvPr/>
          </p:nvSpPr>
          <p:spPr>
            <a:xfrm>
              <a:off x="2434772" y="3720651"/>
              <a:ext cx="80894" cy="10737"/>
            </a:xfrm>
            <a:custGeom>
              <a:avLst/>
              <a:gdLst/>
              <a:ahLst/>
              <a:cxnLst/>
              <a:rect l="l" t="t" r="r" b="b"/>
              <a:pathLst>
                <a:path w="2524" h="335" extrusionOk="0">
                  <a:moveTo>
                    <a:pt x="1" y="1"/>
                  </a:moveTo>
                  <a:cubicBezTo>
                    <a:pt x="118" y="34"/>
                    <a:pt x="235" y="51"/>
                    <a:pt x="368" y="67"/>
                  </a:cubicBezTo>
                  <a:lnTo>
                    <a:pt x="1254" y="168"/>
                  </a:lnTo>
                  <a:lnTo>
                    <a:pt x="2156" y="301"/>
                  </a:lnTo>
                  <a:cubicBezTo>
                    <a:pt x="2273" y="318"/>
                    <a:pt x="2390" y="335"/>
                    <a:pt x="2524" y="335"/>
                  </a:cubicBezTo>
                  <a:cubicBezTo>
                    <a:pt x="2407" y="301"/>
                    <a:pt x="2273" y="268"/>
                    <a:pt x="2156" y="251"/>
                  </a:cubicBezTo>
                  <a:cubicBezTo>
                    <a:pt x="1922" y="218"/>
                    <a:pt x="1622" y="151"/>
                    <a:pt x="1271" y="117"/>
                  </a:cubicBezTo>
                  <a:cubicBezTo>
                    <a:pt x="920" y="67"/>
                    <a:pt x="602" y="34"/>
                    <a:pt x="368" y="17"/>
                  </a:cubicBezTo>
                  <a:cubicBezTo>
                    <a:pt x="252" y="1"/>
                    <a:pt x="118"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30;p60"/>
            <p:cNvSpPr/>
            <p:nvPr/>
          </p:nvSpPr>
          <p:spPr>
            <a:xfrm>
              <a:off x="2433169" y="3743663"/>
              <a:ext cx="77689" cy="9903"/>
            </a:xfrm>
            <a:custGeom>
              <a:avLst/>
              <a:gdLst/>
              <a:ahLst/>
              <a:cxnLst/>
              <a:rect l="l" t="t" r="r" b="b"/>
              <a:pathLst>
                <a:path w="2424" h="309" extrusionOk="0">
                  <a:moveTo>
                    <a:pt x="1" y="1"/>
                  </a:moveTo>
                  <a:cubicBezTo>
                    <a:pt x="118" y="34"/>
                    <a:pt x="235" y="68"/>
                    <a:pt x="352" y="68"/>
                  </a:cubicBezTo>
                  <a:cubicBezTo>
                    <a:pt x="569" y="118"/>
                    <a:pt x="870" y="168"/>
                    <a:pt x="1204" y="201"/>
                  </a:cubicBezTo>
                  <a:cubicBezTo>
                    <a:pt x="1538" y="252"/>
                    <a:pt x="1855" y="268"/>
                    <a:pt x="2073" y="285"/>
                  </a:cubicBezTo>
                  <a:cubicBezTo>
                    <a:pt x="2155" y="297"/>
                    <a:pt x="2238" y="309"/>
                    <a:pt x="2321" y="309"/>
                  </a:cubicBezTo>
                  <a:cubicBezTo>
                    <a:pt x="2355" y="309"/>
                    <a:pt x="2389" y="307"/>
                    <a:pt x="2423" y="302"/>
                  </a:cubicBezTo>
                  <a:cubicBezTo>
                    <a:pt x="2307" y="268"/>
                    <a:pt x="2190" y="252"/>
                    <a:pt x="2073" y="252"/>
                  </a:cubicBezTo>
                  <a:lnTo>
                    <a:pt x="1220" y="135"/>
                  </a:lnTo>
                  <a:lnTo>
                    <a:pt x="368" y="34"/>
                  </a:lnTo>
                  <a:cubicBezTo>
                    <a:pt x="235" y="18"/>
                    <a:pt x="118"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231;p60"/>
            <p:cNvSpPr/>
            <p:nvPr/>
          </p:nvSpPr>
          <p:spPr>
            <a:xfrm>
              <a:off x="2433169" y="3764014"/>
              <a:ext cx="71247" cy="9134"/>
            </a:xfrm>
            <a:custGeom>
              <a:avLst/>
              <a:gdLst/>
              <a:ahLst/>
              <a:cxnLst/>
              <a:rect l="l" t="t" r="r" b="b"/>
              <a:pathLst>
                <a:path w="2223" h="285" extrusionOk="0">
                  <a:moveTo>
                    <a:pt x="1" y="1"/>
                  </a:moveTo>
                  <a:lnTo>
                    <a:pt x="1" y="1"/>
                  </a:lnTo>
                  <a:cubicBezTo>
                    <a:pt x="736" y="135"/>
                    <a:pt x="1471" y="235"/>
                    <a:pt x="2223" y="285"/>
                  </a:cubicBezTo>
                  <a:cubicBezTo>
                    <a:pt x="1488" y="151"/>
                    <a:pt x="753" y="5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232;p60"/>
            <p:cNvSpPr/>
            <p:nvPr/>
          </p:nvSpPr>
          <p:spPr>
            <a:xfrm>
              <a:off x="2280547" y="3251535"/>
              <a:ext cx="129097" cy="135539"/>
            </a:xfrm>
            <a:custGeom>
              <a:avLst/>
              <a:gdLst/>
              <a:ahLst/>
              <a:cxnLst/>
              <a:rect l="l" t="t" r="r" b="b"/>
              <a:pathLst>
                <a:path w="4028" h="4229" extrusionOk="0">
                  <a:moveTo>
                    <a:pt x="3727" y="1"/>
                  </a:moveTo>
                  <a:lnTo>
                    <a:pt x="302" y="185"/>
                  </a:lnTo>
                  <a:cubicBezTo>
                    <a:pt x="786" y="1371"/>
                    <a:pt x="1" y="4061"/>
                    <a:pt x="1" y="4061"/>
                  </a:cubicBezTo>
                  <a:lnTo>
                    <a:pt x="3643" y="4228"/>
                  </a:lnTo>
                  <a:cubicBezTo>
                    <a:pt x="4028" y="2724"/>
                    <a:pt x="3727" y="1"/>
                    <a:pt x="372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233;p60"/>
            <p:cNvSpPr/>
            <p:nvPr/>
          </p:nvSpPr>
          <p:spPr>
            <a:xfrm>
              <a:off x="2266092" y="3231183"/>
              <a:ext cx="132847" cy="136052"/>
            </a:xfrm>
            <a:custGeom>
              <a:avLst/>
              <a:gdLst/>
              <a:ahLst/>
              <a:cxnLst/>
              <a:rect l="l" t="t" r="r" b="b"/>
              <a:pathLst>
                <a:path w="4145" h="4245" extrusionOk="0">
                  <a:moveTo>
                    <a:pt x="452" y="1"/>
                  </a:moveTo>
                  <a:cubicBezTo>
                    <a:pt x="452" y="1"/>
                    <a:pt x="201" y="3259"/>
                    <a:pt x="1" y="3894"/>
                  </a:cubicBezTo>
                  <a:lnTo>
                    <a:pt x="3326" y="4245"/>
                  </a:lnTo>
                  <a:lnTo>
                    <a:pt x="3827" y="3760"/>
                  </a:lnTo>
                  <a:cubicBezTo>
                    <a:pt x="3827" y="3760"/>
                    <a:pt x="4144" y="1371"/>
                    <a:pt x="4094" y="602"/>
                  </a:cubicBezTo>
                  <a:lnTo>
                    <a:pt x="452"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234;p60"/>
            <p:cNvSpPr/>
            <p:nvPr/>
          </p:nvSpPr>
          <p:spPr>
            <a:xfrm>
              <a:off x="2372659" y="3351146"/>
              <a:ext cx="16089" cy="16089"/>
            </a:xfrm>
            <a:custGeom>
              <a:avLst/>
              <a:gdLst/>
              <a:ahLst/>
              <a:cxnLst/>
              <a:rect l="l" t="t" r="r" b="b"/>
              <a:pathLst>
                <a:path w="502" h="502" extrusionOk="0">
                  <a:moveTo>
                    <a:pt x="68" y="1"/>
                  </a:moveTo>
                  <a:lnTo>
                    <a:pt x="1" y="502"/>
                  </a:lnTo>
                  <a:lnTo>
                    <a:pt x="502" y="17"/>
                  </a:lnTo>
                  <a:lnTo>
                    <a:pt x="6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235;p60"/>
            <p:cNvSpPr/>
            <p:nvPr/>
          </p:nvSpPr>
          <p:spPr>
            <a:xfrm>
              <a:off x="2295001" y="3276181"/>
              <a:ext cx="80894" cy="10737"/>
            </a:xfrm>
            <a:custGeom>
              <a:avLst/>
              <a:gdLst/>
              <a:ahLst/>
              <a:cxnLst/>
              <a:rect l="l" t="t" r="r" b="b"/>
              <a:pathLst>
                <a:path w="2524" h="335" extrusionOk="0">
                  <a:moveTo>
                    <a:pt x="1" y="0"/>
                  </a:moveTo>
                  <a:cubicBezTo>
                    <a:pt x="118" y="34"/>
                    <a:pt x="252" y="51"/>
                    <a:pt x="369" y="51"/>
                  </a:cubicBezTo>
                  <a:lnTo>
                    <a:pt x="1271" y="168"/>
                  </a:lnTo>
                  <a:lnTo>
                    <a:pt x="2156" y="284"/>
                  </a:lnTo>
                  <a:cubicBezTo>
                    <a:pt x="2290" y="318"/>
                    <a:pt x="2407" y="335"/>
                    <a:pt x="2524" y="335"/>
                  </a:cubicBezTo>
                  <a:cubicBezTo>
                    <a:pt x="2407" y="301"/>
                    <a:pt x="2290" y="268"/>
                    <a:pt x="2173" y="251"/>
                  </a:cubicBezTo>
                  <a:cubicBezTo>
                    <a:pt x="1939" y="201"/>
                    <a:pt x="1622" y="151"/>
                    <a:pt x="1271" y="101"/>
                  </a:cubicBezTo>
                  <a:cubicBezTo>
                    <a:pt x="920" y="67"/>
                    <a:pt x="602" y="34"/>
                    <a:pt x="385" y="17"/>
                  </a:cubicBezTo>
                  <a:cubicBezTo>
                    <a:pt x="252" y="0"/>
                    <a:pt x="135"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236;p60"/>
            <p:cNvSpPr/>
            <p:nvPr/>
          </p:nvSpPr>
          <p:spPr>
            <a:xfrm>
              <a:off x="2293944" y="3298680"/>
              <a:ext cx="77689" cy="10192"/>
            </a:xfrm>
            <a:custGeom>
              <a:avLst/>
              <a:gdLst/>
              <a:ahLst/>
              <a:cxnLst/>
              <a:rect l="l" t="t" r="r" b="b"/>
              <a:pathLst>
                <a:path w="2424" h="318" extrusionOk="0">
                  <a:moveTo>
                    <a:pt x="1" y="0"/>
                  </a:moveTo>
                  <a:lnTo>
                    <a:pt x="1" y="0"/>
                  </a:lnTo>
                  <a:cubicBezTo>
                    <a:pt x="117" y="50"/>
                    <a:pt x="234" y="67"/>
                    <a:pt x="351" y="84"/>
                  </a:cubicBezTo>
                  <a:cubicBezTo>
                    <a:pt x="569" y="134"/>
                    <a:pt x="869" y="167"/>
                    <a:pt x="1204" y="217"/>
                  </a:cubicBezTo>
                  <a:cubicBezTo>
                    <a:pt x="1538" y="251"/>
                    <a:pt x="1838" y="284"/>
                    <a:pt x="2056" y="301"/>
                  </a:cubicBezTo>
                  <a:cubicBezTo>
                    <a:pt x="2173" y="318"/>
                    <a:pt x="2306" y="318"/>
                    <a:pt x="2423" y="318"/>
                  </a:cubicBezTo>
                  <a:cubicBezTo>
                    <a:pt x="2306" y="284"/>
                    <a:pt x="2189" y="268"/>
                    <a:pt x="2072" y="268"/>
                  </a:cubicBezTo>
                  <a:lnTo>
                    <a:pt x="1204" y="151"/>
                  </a:lnTo>
                  <a:lnTo>
                    <a:pt x="351" y="50"/>
                  </a:lnTo>
                  <a:cubicBezTo>
                    <a:pt x="234" y="17"/>
                    <a:pt x="117" y="1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237;p60"/>
            <p:cNvSpPr/>
            <p:nvPr/>
          </p:nvSpPr>
          <p:spPr>
            <a:xfrm>
              <a:off x="2293944" y="3319032"/>
              <a:ext cx="70734" cy="9647"/>
            </a:xfrm>
            <a:custGeom>
              <a:avLst/>
              <a:gdLst/>
              <a:ahLst/>
              <a:cxnLst/>
              <a:rect l="l" t="t" r="r" b="b"/>
              <a:pathLst>
                <a:path w="2207" h="301" extrusionOk="0">
                  <a:moveTo>
                    <a:pt x="1" y="0"/>
                  </a:moveTo>
                  <a:lnTo>
                    <a:pt x="1" y="0"/>
                  </a:lnTo>
                  <a:cubicBezTo>
                    <a:pt x="719" y="150"/>
                    <a:pt x="1471" y="251"/>
                    <a:pt x="2206" y="301"/>
                  </a:cubicBezTo>
                  <a:cubicBezTo>
                    <a:pt x="1471" y="167"/>
                    <a:pt x="736" y="6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238;p60"/>
            <p:cNvSpPr/>
            <p:nvPr/>
          </p:nvSpPr>
          <p:spPr>
            <a:xfrm>
              <a:off x="1831815" y="3289578"/>
              <a:ext cx="129065" cy="135507"/>
            </a:xfrm>
            <a:custGeom>
              <a:avLst/>
              <a:gdLst/>
              <a:ahLst/>
              <a:cxnLst/>
              <a:rect l="l" t="t" r="r" b="b"/>
              <a:pathLst>
                <a:path w="4027" h="4228" extrusionOk="0">
                  <a:moveTo>
                    <a:pt x="3726" y="0"/>
                  </a:moveTo>
                  <a:lnTo>
                    <a:pt x="301" y="184"/>
                  </a:lnTo>
                  <a:cubicBezTo>
                    <a:pt x="785" y="1370"/>
                    <a:pt x="0" y="4060"/>
                    <a:pt x="0" y="4060"/>
                  </a:cubicBezTo>
                  <a:lnTo>
                    <a:pt x="3642" y="4227"/>
                  </a:lnTo>
                  <a:cubicBezTo>
                    <a:pt x="4027" y="2724"/>
                    <a:pt x="3726" y="0"/>
                    <a:pt x="372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239;p60"/>
            <p:cNvSpPr/>
            <p:nvPr/>
          </p:nvSpPr>
          <p:spPr>
            <a:xfrm>
              <a:off x="1817873" y="3269226"/>
              <a:ext cx="132302" cy="136052"/>
            </a:xfrm>
            <a:custGeom>
              <a:avLst/>
              <a:gdLst/>
              <a:ahLst/>
              <a:cxnLst/>
              <a:rect l="l" t="t" r="r" b="b"/>
              <a:pathLst>
                <a:path w="4128" h="4245" extrusionOk="0">
                  <a:moveTo>
                    <a:pt x="435" y="0"/>
                  </a:moveTo>
                  <a:cubicBezTo>
                    <a:pt x="435" y="0"/>
                    <a:pt x="201" y="3258"/>
                    <a:pt x="1" y="3893"/>
                  </a:cubicBezTo>
                  <a:lnTo>
                    <a:pt x="3309" y="4244"/>
                  </a:lnTo>
                  <a:lnTo>
                    <a:pt x="3810" y="3760"/>
                  </a:lnTo>
                  <a:cubicBezTo>
                    <a:pt x="3810" y="3760"/>
                    <a:pt x="4128" y="1370"/>
                    <a:pt x="4077" y="602"/>
                  </a:cubicBezTo>
                  <a:lnTo>
                    <a:pt x="435"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240;p60"/>
            <p:cNvSpPr/>
            <p:nvPr/>
          </p:nvSpPr>
          <p:spPr>
            <a:xfrm>
              <a:off x="1923895" y="3389158"/>
              <a:ext cx="16121" cy="16121"/>
            </a:xfrm>
            <a:custGeom>
              <a:avLst/>
              <a:gdLst/>
              <a:ahLst/>
              <a:cxnLst/>
              <a:rect l="l" t="t" r="r" b="b"/>
              <a:pathLst>
                <a:path w="503" h="503" extrusionOk="0">
                  <a:moveTo>
                    <a:pt x="68" y="1"/>
                  </a:moveTo>
                  <a:lnTo>
                    <a:pt x="1" y="502"/>
                  </a:lnTo>
                  <a:lnTo>
                    <a:pt x="502" y="18"/>
                  </a:lnTo>
                  <a:lnTo>
                    <a:pt x="6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241;p60"/>
            <p:cNvSpPr/>
            <p:nvPr/>
          </p:nvSpPr>
          <p:spPr>
            <a:xfrm>
              <a:off x="1846269" y="3314193"/>
              <a:ext cx="81407" cy="10737"/>
            </a:xfrm>
            <a:custGeom>
              <a:avLst/>
              <a:gdLst/>
              <a:ahLst/>
              <a:cxnLst/>
              <a:rect l="l" t="t" r="r" b="b"/>
              <a:pathLst>
                <a:path w="2540" h="335" extrusionOk="0">
                  <a:moveTo>
                    <a:pt x="0" y="1"/>
                  </a:moveTo>
                  <a:cubicBezTo>
                    <a:pt x="134" y="34"/>
                    <a:pt x="251" y="51"/>
                    <a:pt x="384" y="51"/>
                  </a:cubicBezTo>
                  <a:lnTo>
                    <a:pt x="1270" y="168"/>
                  </a:lnTo>
                  <a:lnTo>
                    <a:pt x="2156" y="301"/>
                  </a:lnTo>
                  <a:cubicBezTo>
                    <a:pt x="2289" y="318"/>
                    <a:pt x="2406" y="335"/>
                    <a:pt x="2540" y="335"/>
                  </a:cubicBezTo>
                  <a:cubicBezTo>
                    <a:pt x="2423" y="301"/>
                    <a:pt x="2289" y="268"/>
                    <a:pt x="2172" y="251"/>
                  </a:cubicBezTo>
                  <a:cubicBezTo>
                    <a:pt x="1938" y="201"/>
                    <a:pt x="1621" y="151"/>
                    <a:pt x="1287" y="101"/>
                  </a:cubicBezTo>
                  <a:cubicBezTo>
                    <a:pt x="936" y="68"/>
                    <a:pt x="618" y="34"/>
                    <a:pt x="384" y="17"/>
                  </a:cubicBezTo>
                  <a:cubicBezTo>
                    <a:pt x="251" y="1"/>
                    <a:pt x="134"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242;p60"/>
            <p:cNvSpPr/>
            <p:nvPr/>
          </p:nvSpPr>
          <p:spPr>
            <a:xfrm>
              <a:off x="1845180" y="3336692"/>
              <a:ext cx="77689" cy="10192"/>
            </a:xfrm>
            <a:custGeom>
              <a:avLst/>
              <a:gdLst/>
              <a:ahLst/>
              <a:cxnLst/>
              <a:rect l="l" t="t" r="r" b="b"/>
              <a:pathLst>
                <a:path w="2424" h="318" extrusionOk="0">
                  <a:moveTo>
                    <a:pt x="1" y="0"/>
                  </a:moveTo>
                  <a:cubicBezTo>
                    <a:pt x="118" y="51"/>
                    <a:pt x="235" y="67"/>
                    <a:pt x="352" y="84"/>
                  </a:cubicBezTo>
                  <a:cubicBezTo>
                    <a:pt x="569" y="134"/>
                    <a:pt x="870" y="168"/>
                    <a:pt x="1204" y="218"/>
                  </a:cubicBezTo>
                  <a:cubicBezTo>
                    <a:pt x="1538" y="251"/>
                    <a:pt x="1839" y="285"/>
                    <a:pt x="2073" y="301"/>
                  </a:cubicBezTo>
                  <a:cubicBezTo>
                    <a:pt x="2190" y="318"/>
                    <a:pt x="2307" y="318"/>
                    <a:pt x="2423" y="318"/>
                  </a:cubicBezTo>
                  <a:cubicBezTo>
                    <a:pt x="2307" y="285"/>
                    <a:pt x="2190" y="268"/>
                    <a:pt x="2073" y="268"/>
                  </a:cubicBezTo>
                  <a:lnTo>
                    <a:pt x="1220" y="151"/>
                  </a:lnTo>
                  <a:lnTo>
                    <a:pt x="352" y="51"/>
                  </a:lnTo>
                  <a:cubicBezTo>
                    <a:pt x="235" y="17"/>
                    <a:pt x="118" y="1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243;p60"/>
            <p:cNvSpPr/>
            <p:nvPr/>
          </p:nvSpPr>
          <p:spPr>
            <a:xfrm>
              <a:off x="1845180" y="3357043"/>
              <a:ext cx="71247" cy="9679"/>
            </a:xfrm>
            <a:custGeom>
              <a:avLst/>
              <a:gdLst/>
              <a:ahLst/>
              <a:cxnLst/>
              <a:rect l="l" t="t" r="r" b="b"/>
              <a:pathLst>
                <a:path w="2223" h="302" extrusionOk="0">
                  <a:moveTo>
                    <a:pt x="1" y="0"/>
                  </a:moveTo>
                  <a:lnTo>
                    <a:pt x="1" y="0"/>
                  </a:lnTo>
                  <a:cubicBezTo>
                    <a:pt x="736" y="151"/>
                    <a:pt x="1471" y="251"/>
                    <a:pt x="2223" y="301"/>
                  </a:cubicBezTo>
                  <a:cubicBezTo>
                    <a:pt x="1488" y="168"/>
                    <a:pt x="736" y="6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244;p60"/>
            <p:cNvSpPr/>
            <p:nvPr/>
          </p:nvSpPr>
          <p:spPr>
            <a:xfrm>
              <a:off x="1794861" y="3462007"/>
              <a:ext cx="275822" cy="216370"/>
            </a:xfrm>
            <a:custGeom>
              <a:avLst/>
              <a:gdLst/>
              <a:ahLst/>
              <a:cxnLst/>
              <a:rect l="l" t="t" r="r" b="b"/>
              <a:pathLst>
                <a:path w="8606" h="6751" extrusionOk="0">
                  <a:moveTo>
                    <a:pt x="0" y="0"/>
                  </a:moveTo>
                  <a:lnTo>
                    <a:pt x="284" y="6650"/>
                  </a:lnTo>
                  <a:lnTo>
                    <a:pt x="8605" y="6751"/>
                  </a:lnTo>
                  <a:lnTo>
                    <a:pt x="8221" y="84"/>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245;p60"/>
            <p:cNvSpPr/>
            <p:nvPr/>
          </p:nvSpPr>
          <p:spPr>
            <a:xfrm>
              <a:off x="1791624" y="3460405"/>
              <a:ext cx="264573" cy="199768"/>
            </a:xfrm>
            <a:custGeom>
              <a:avLst/>
              <a:gdLst/>
              <a:ahLst/>
              <a:cxnLst/>
              <a:rect l="l" t="t" r="r" b="b"/>
              <a:pathLst>
                <a:path w="8255" h="6233" extrusionOk="0">
                  <a:moveTo>
                    <a:pt x="1" y="0"/>
                  </a:moveTo>
                  <a:lnTo>
                    <a:pt x="1" y="6232"/>
                  </a:lnTo>
                  <a:lnTo>
                    <a:pt x="8255" y="6232"/>
                  </a:lnTo>
                  <a:lnTo>
                    <a:pt x="82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246;p60"/>
            <p:cNvSpPr/>
            <p:nvPr/>
          </p:nvSpPr>
          <p:spPr>
            <a:xfrm>
              <a:off x="1791111" y="3459315"/>
              <a:ext cx="266175" cy="201915"/>
            </a:xfrm>
            <a:custGeom>
              <a:avLst/>
              <a:gdLst/>
              <a:ahLst/>
              <a:cxnLst/>
              <a:rect l="l" t="t" r="r" b="b"/>
              <a:pathLst>
                <a:path w="8305" h="6300" extrusionOk="0">
                  <a:moveTo>
                    <a:pt x="0" y="1"/>
                  </a:moveTo>
                  <a:lnTo>
                    <a:pt x="0" y="34"/>
                  </a:lnTo>
                  <a:cubicBezTo>
                    <a:pt x="0" y="2273"/>
                    <a:pt x="0" y="4395"/>
                    <a:pt x="0" y="6266"/>
                  </a:cubicBezTo>
                  <a:lnTo>
                    <a:pt x="0" y="6300"/>
                  </a:lnTo>
                  <a:lnTo>
                    <a:pt x="17" y="6300"/>
                  </a:lnTo>
                  <a:lnTo>
                    <a:pt x="5999" y="6283"/>
                  </a:lnTo>
                  <a:lnTo>
                    <a:pt x="7686" y="6283"/>
                  </a:lnTo>
                  <a:lnTo>
                    <a:pt x="8121" y="6266"/>
                  </a:lnTo>
                  <a:lnTo>
                    <a:pt x="7669" y="6266"/>
                  </a:lnTo>
                  <a:lnTo>
                    <a:pt x="5982" y="6250"/>
                  </a:lnTo>
                  <a:lnTo>
                    <a:pt x="50" y="6250"/>
                  </a:lnTo>
                  <a:cubicBezTo>
                    <a:pt x="50" y="4392"/>
                    <a:pt x="50" y="2288"/>
                    <a:pt x="50" y="68"/>
                  </a:cubicBezTo>
                  <a:lnTo>
                    <a:pt x="8254" y="68"/>
                  </a:lnTo>
                  <a:cubicBezTo>
                    <a:pt x="8254" y="1941"/>
                    <a:pt x="8254" y="3483"/>
                    <a:pt x="8271" y="4562"/>
                  </a:cubicBezTo>
                  <a:cubicBezTo>
                    <a:pt x="8271" y="5097"/>
                    <a:pt x="8271" y="5531"/>
                    <a:pt x="8271" y="5815"/>
                  </a:cubicBezTo>
                  <a:cubicBezTo>
                    <a:pt x="8271" y="5966"/>
                    <a:pt x="8271" y="6083"/>
                    <a:pt x="8271" y="6149"/>
                  </a:cubicBezTo>
                  <a:cubicBezTo>
                    <a:pt x="8271" y="6233"/>
                    <a:pt x="8271" y="6266"/>
                    <a:pt x="8271" y="6266"/>
                  </a:cubicBezTo>
                  <a:cubicBezTo>
                    <a:pt x="8271" y="6266"/>
                    <a:pt x="8288" y="6233"/>
                    <a:pt x="8288" y="6166"/>
                  </a:cubicBezTo>
                  <a:cubicBezTo>
                    <a:pt x="8288" y="6083"/>
                    <a:pt x="8288" y="5982"/>
                    <a:pt x="8288" y="5832"/>
                  </a:cubicBezTo>
                  <a:cubicBezTo>
                    <a:pt x="8288" y="5548"/>
                    <a:pt x="8288" y="5114"/>
                    <a:pt x="8288" y="4579"/>
                  </a:cubicBezTo>
                  <a:cubicBezTo>
                    <a:pt x="8288" y="3493"/>
                    <a:pt x="8304" y="1922"/>
                    <a:pt x="8304" y="34"/>
                  </a:cubicBezTo>
                  <a:lnTo>
                    <a:pt x="8304" y="17"/>
                  </a:lnTo>
                  <a:lnTo>
                    <a:pt x="8271" y="17"/>
                  </a:lnTo>
                  <a:lnTo>
                    <a:pt x="1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247;p60"/>
            <p:cNvSpPr/>
            <p:nvPr/>
          </p:nvSpPr>
          <p:spPr>
            <a:xfrm>
              <a:off x="1823770" y="3502711"/>
              <a:ext cx="107143" cy="134963"/>
            </a:xfrm>
            <a:custGeom>
              <a:avLst/>
              <a:gdLst/>
              <a:ahLst/>
              <a:cxnLst/>
              <a:rect l="l" t="t" r="r" b="b"/>
              <a:pathLst>
                <a:path w="3343" h="4211" extrusionOk="0">
                  <a:moveTo>
                    <a:pt x="0" y="0"/>
                  </a:moveTo>
                  <a:lnTo>
                    <a:pt x="0" y="4211"/>
                  </a:lnTo>
                  <a:lnTo>
                    <a:pt x="3342" y="4211"/>
                  </a:lnTo>
                  <a:lnTo>
                    <a:pt x="33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248;p60"/>
            <p:cNvSpPr/>
            <p:nvPr/>
          </p:nvSpPr>
          <p:spPr>
            <a:xfrm>
              <a:off x="1822552" y="3502070"/>
              <a:ext cx="109419" cy="136693"/>
            </a:xfrm>
            <a:custGeom>
              <a:avLst/>
              <a:gdLst/>
              <a:ahLst/>
              <a:cxnLst/>
              <a:rect l="l" t="t" r="r" b="b"/>
              <a:pathLst>
                <a:path w="3414" h="4265" extrusionOk="0">
                  <a:moveTo>
                    <a:pt x="75" y="17"/>
                  </a:moveTo>
                  <a:cubicBezTo>
                    <a:pt x="76" y="17"/>
                    <a:pt x="74" y="20"/>
                    <a:pt x="72" y="23"/>
                  </a:cubicBezTo>
                  <a:lnTo>
                    <a:pt x="72" y="23"/>
                  </a:lnTo>
                  <a:lnTo>
                    <a:pt x="72" y="20"/>
                  </a:lnTo>
                  <a:cubicBezTo>
                    <a:pt x="74" y="18"/>
                    <a:pt x="75" y="17"/>
                    <a:pt x="75" y="17"/>
                  </a:cubicBezTo>
                  <a:close/>
                  <a:moveTo>
                    <a:pt x="45" y="54"/>
                  </a:moveTo>
                  <a:cubicBezTo>
                    <a:pt x="43" y="55"/>
                    <a:pt x="41" y="56"/>
                    <a:pt x="40" y="56"/>
                  </a:cubicBezTo>
                  <a:cubicBezTo>
                    <a:pt x="39" y="56"/>
                    <a:pt x="38" y="55"/>
                    <a:pt x="38" y="54"/>
                  </a:cubicBezTo>
                  <a:close/>
                  <a:moveTo>
                    <a:pt x="37" y="1"/>
                  </a:moveTo>
                  <a:cubicBezTo>
                    <a:pt x="31" y="1"/>
                    <a:pt x="13" y="22"/>
                    <a:pt x="5" y="28"/>
                  </a:cubicBezTo>
                  <a:lnTo>
                    <a:pt x="5" y="28"/>
                  </a:lnTo>
                  <a:lnTo>
                    <a:pt x="5" y="20"/>
                  </a:lnTo>
                  <a:cubicBezTo>
                    <a:pt x="2" y="27"/>
                    <a:pt x="1" y="30"/>
                    <a:pt x="2" y="30"/>
                  </a:cubicBezTo>
                  <a:cubicBezTo>
                    <a:pt x="3" y="30"/>
                    <a:pt x="4" y="29"/>
                    <a:pt x="5" y="28"/>
                  </a:cubicBezTo>
                  <a:lnTo>
                    <a:pt x="5" y="28"/>
                  </a:lnTo>
                  <a:lnTo>
                    <a:pt x="5" y="605"/>
                  </a:lnTo>
                  <a:lnTo>
                    <a:pt x="5" y="1173"/>
                  </a:lnTo>
                  <a:cubicBezTo>
                    <a:pt x="5" y="1541"/>
                    <a:pt x="5" y="1908"/>
                    <a:pt x="5" y="2259"/>
                  </a:cubicBezTo>
                  <a:cubicBezTo>
                    <a:pt x="5" y="2978"/>
                    <a:pt x="5" y="3629"/>
                    <a:pt x="5" y="4231"/>
                  </a:cubicBezTo>
                  <a:lnTo>
                    <a:pt x="5" y="4264"/>
                  </a:lnTo>
                  <a:lnTo>
                    <a:pt x="38" y="4264"/>
                  </a:lnTo>
                  <a:lnTo>
                    <a:pt x="2478" y="4247"/>
                  </a:lnTo>
                  <a:lnTo>
                    <a:pt x="3330" y="4247"/>
                  </a:lnTo>
                  <a:cubicBezTo>
                    <a:pt x="3347" y="4247"/>
                    <a:pt x="3363" y="4247"/>
                    <a:pt x="3380" y="4231"/>
                  </a:cubicBezTo>
                  <a:lnTo>
                    <a:pt x="2461" y="4231"/>
                  </a:lnTo>
                  <a:lnTo>
                    <a:pt x="72" y="4214"/>
                  </a:lnTo>
                  <a:lnTo>
                    <a:pt x="72" y="4214"/>
                  </a:lnTo>
                  <a:cubicBezTo>
                    <a:pt x="72" y="3617"/>
                    <a:pt x="72" y="2971"/>
                    <a:pt x="72" y="2259"/>
                  </a:cubicBezTo>
                  <a:lnTo>
                    <a:pt x="72" y="1173"/>
                  </a:lnTo>
                  <a:lnTo>
                    <a:pt x="72" y="605"/>
                  </a:lnTo>
                  <a:lnTo>
                    <a:pt x="72" y="321"/>
                  </a:lnTo>
                  <a:lnTo>
                    <a:pt x="72" y="54"/>
                  </a:lnTo>
                  <a:lnTo>
                    <a:pt x="3363" y="54"/>
                  </a:lnTo>
                  <a:cubicBezTo>
                    <a:pt x="3363" y="1292"/>
                    <a:pt x="3363" y="2332"/>
                    <a:pt x="3363" y="3061"/>
                  </a:cubicBezTo>
                  <a:cubicBezTo>
                    <a:pt x="3380" y="3429"/>
                    <a:pt x="3380" y="3729"/>
                    <a:pt x="3380" y="3930"/>
                  </a:cubicBezTo>
                  <a:cubicBezTo>
                    <a:pt x="3380" y="4030"/>
                    <a:pt x="3380" y="4097"/>
                    <a:pt x="3380" y="4147"/>
                  </a:cubicBezTo>
                  <a:cubicBezTo>
                    <a:pt x="3380" y="4153"/>
                    <a:pt x="3380" y="4159"/>
                    <a:pt x="3380" y="4164"/>
                  </a:cubicBezTo>
                  <a:cubicBezTo>
                    <a:pt x="3397" y="4114"/>
                    <a:pt x="3397" y="4030"/>
                    <a:pt x="3397" y="3930"/>
                  </a:cubicBezTo>
                  <a:cubicBezTo>
                    <a:pt x="3397" y="3729"/>
                    <a:pt x="3397" y="3445"/>
                    <a:pt x="3397" y="3078"/>
                  </a:cubicBezTo>
                  <a:cubicBezTo>
                    <a:pt x="3397" y="2326"/>
                    <a:pt x="3414" y="1273"/>
                    <a:pt x="3414" y="20"/>
                  </a:cubicBezTo>
                  <a:lnTo>
                    <a:pt x="3414" y="3"/>
                  </a:lnTo>
                  <a:lnTo>
                    <a:pt x="38" y="3"/>
                  </a:lnTo>
                  <a:cubicBezTo>
                    <a:pt x="38" y="2"/>
                    <a:pt x="38" y="1"/>
                    <a:pt x="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249;p60"/>
            <p:cNvSpPr/>
            <p:nvPr/>
          </p:nvSpPr>
          <p:spPr>
            <a:xfrm>
              <a:off x="1828065" y="3472167"/>
              <a:ext cx="205120" cy="19326"/>
            </a:xfrm>
            <a:custGeom>
              <a:avLst/>
              <a:gdLst/>
              <a:ahLst/>
              <a:cxnLst/>
              <a:rect l="l" t="t" r="r" b="b"/>
              <a:pathLst>
                <a:path w="6400" h="603" extrusionOk="0">
                  <a:moveTo>
                    <a:pt x="0" y="1"/>
                  </a:moveTo>
                  <a:lnTo>
                    <a:pt x="0" y="602"/>
                  </a:lnTo>
                  <a:lnTo>
                    <a:pt x="6399" y="602"/>
                  </a:lnTo>
                  <a:lnTo>
                    <a:pt x="63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250;p60"/>
            <p:cNvSpPr/>
            <p:nvPr/>
          </p:nvSpPr>
          <p:spPr>
            <a:xfrm>
              <a:off x="1826975" y="3471109"/>
              <a:ext cx="206755" cy="21441"/>
            </a:xfrm>
            <a:custGeom>
              <a:avLst/>
              <a:gdLst/>
              <a:ahLst/>
              <a:cxnLst/>
              <a:rect l="l" t="t" r="r" b="b"/>
              <a:pathLst>
                <a:path w="6451" h="669" extrusionOk="0">
                  <a:moveTo>
                    <a:pt x="34" y="0"/>
                  </a:moveTo>
                  <a:cubicBezTo>
                    <a:pt x="14" y="20"/>
                    <a:pt x="5" y="30"/>
                    <a:pt x="1" y="34"/>
                  </a:cubicBezTo>
                  <a:lnTo>
                    <a:pt x="1" y="34"/>
                  </a:lnTo>
                  <a:lnTo>
                    <a:pt x="1" y="335"/>
                  </a:lnTo>
                  <a:lnTo>
                    <a:pt x="1" y="635"/>
                  </a:lnTo>
                  <a:lnTo>
                    <a:pt x="1" y="669"/>
                  </a:lnTo>
                  <a:lnTo>
                    <a:pt x="34" y="669"/>
                  </a:lnTo>
                  <a:lnTo>
                    <a:pt x="4596" y="652"/>
                  </a:lnTo>
                  <a:lnTo>
                    <a:pt x="5949" y="635"/>
                  </a:lnTo>
                  <a:lnTo>
                    <a:pt x="6300" y="635"/>
                  </a:lnTo>
                  <a:lnTo>
                    <a:pt x="5932" y="619"/>
                  </a:lnTo>
                  <a:lnTo>
                    <a:pt x="4579" y="619"/>
                  </a:lnTo>
                  <a:lnTo>
                    <a:pt x="51" y="602"/>
                  </a:lnTo>
                  <a:lnTo>
                    <a:pt x="51" y="602"/>
                  </a:lnTo>
                  <a:lnTo>
                    <a:pt x="51" y="335"/>
                  </a:lnTo>
                  <a:lnTo>
                    <a:pt x="51" y="50"/>
                  </a:lnTo>
                  <a:lnTo>
                    <a:pt x="51" y="50"/>
                  </a:lnTo>
                  <a:cubicBezTo>
                    <a:pt x="2901" y="50"/>
                    <a:pt x="5366" y="50"/>
                    <a:pt x="6433" y="34"/>
                  </a:cubicBezTo>
                  <a:cubicBezTo>
                    <a:pt x="6433" y="218"/>
                    <a:pt x="6433" y="368"/>
                    <a:pt x="6433" y="468"/>
                  </a:cubicBezTo>
                  <a:cubicBezTo>
                    <a:pt x="6433" y="518"/>
                    <a:pt x="6433" y="568"/>
                    <a:pt x="6433" y="585"/>
                  </a:cubicBezTo>
                  <a:cubicBezTo>
                    <a:pt x="6433" y="602"/>
                    <a:pt x="6433" y="619"/>
                    <a:pt x="6433" y="635"/>
                  </a:cubicBezTo>
                  <a:cubicBezTo>
                    <a:pt x="6433" y="619"/>
                    <a:pt x="6450" y="602"/>
                    <a:pt x="6450" y="602"/>
                  </a:cubicBezTo>
                  <a:cubicBezTo>
                    <a:pt x="6450" y="568"/>
                    <a:pt x="6450" y="535"/>
                    <a:pt x="6450" y="485"/>
                  </a:cubicBezTo>
                  <a:cubicBezTo>
                    <a:pt x="6450" y="368"/>
                    <a:pt x="6450" y="218"/>
                    <a:pt x="6450" y="34"/>
                  </a:cubicBezTo>
                  <a:lnTo>
                    <a:pt x="6450" y="17"/>
                  </a:lnTo>
                  <a:lnTo>
                    <a:pt x="6433" y="17"/>
                  </a:lnTo>
                  <a:cubicBezTo>
                    <a:pt x="5364" y="0"/>
                    <a:pt x="2891" y="0"/>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251;p60"/>
            <p:cNvSpPr/>
            <p:nvPr/>
          </p:nvSpPr>
          <p:spPr>
            <a:xfrm>
              <a:off x="1944246" y="3502711"/>
              <a:ext cx="88939" cy="81407"/>
            </a:xfrm>
            <a:custGeom>
              <a:avLst/>
              <a:gdLst/>
              <a:ahLst/>
              <a:cxnLst/>
              <a:rect l="l" t="t" r="r" b="b"/>
              <a:pathLst>
                <a:path w="2775" h="2540" extrusionOk="0">
                  <a:moveTo>
                    <a:pt x="1" y="0"/>
                  </a:moveTo>
                  <a:lnTo>
                    <a:pt x="1" y="2540"/>
                  </a:lnTo>
                  <a:lnTo>
                    <a:pt x="2774" y="2540"/>
                  </a:lnTo>
                  <a:lnTo>
                    <a:pt x="27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252;p60"/>
            <p:cNvSpPr/>
            <p:nvPr/>
          </p:nvSpPr>
          <p:spPr>
            <a:xfrm>
              <a:off x="1943189" y="3501621"/>
              <a:ext cx="91054" cy="83586"/>
            </a:xfrm>
            <a:custGeom>
              <a:avLst/>
              <a:gdLst/>
              <a:ahLst/>
              <a:cxnLst/>
              <a:rect l="l" t="t" r="r" b="b"/>
              <a:pathLst>
                <a:path w="2841" h="2608" extrusionOk="0">
                  <a:moveTo>
                    <a:pt x="34" y="1"/>
                  </a:moveTo>
                  <a:cubicBezTo>
                    <a:pt x="34" y="1"/>
                    <a:pt x="13" y="22"/>
                    <a:pt x="0" y="34"/>
                  </a:cubicBezTo>
                  <a:lnTo>
                    <a:pt x="0" y="34"/>
                  </a:lnTo>
                  <a:lnTo>
                    <a:pt x="0" y="385"/>
                  </a:lnTo>
                  <a:lnTo>
                    <a:pt x="0" y="719"/>
                  </a:lnTo>
                  <a:lnTo>
                    <a:pt x="0" y="1371"/>
                  </a:lnTo>
                  <a:cubicBezTo>
                    <a:pt x="0" y="1805"/>
                    <a:pt x="0" y="2206"/>
                    <a:pt x="0" y="2574"/>
                  </a:cubicBezTo>
                  <a:lnTo>
                    <a:pt x="0" y="2607"/>
                  </a:lnTo>
                  <a:lnTo>
                    <a:pt x="34" y="2607"/>
                  </a:lnTo>
                  <a:lnTo>
                    <a:pt x="2056" y="2591"/>
                  </a:lnTo>
                  <a:lnTo>
                    <a:pt x="2624" y="2591"/>
                  </a:lnTo>
                  <a:lnTo>
                    <a:pt x="2774" y="2574"/>
                  </a:lnTo>
                  <a:lnTo>
                    <a:pt x="2607" y="2574"/>
                  </a:lnTo>
                  <a:lnTo>
                    <a:pt x="2039" y="2557"/>
                  </a:lnTo>
                  <a:lnTo>
                    <a:pt x="51" y="2557"/>
                  </a:lnTo>
                  <a:cubicBezTo>
                    <a:pt x="51" y="2194"/>
                    <a:pt x="67" y="1799"/>
                    <a:pt x="67" y="1371"/>
                  </a:cubicBezTo>
                  <a:lnTo>
                    <a:pt x="67" y="719"/>
                  </a:lnTo>
                  <a:lnTo>
                    <a:pt x="67" y="385"/>
                  </a:lnTo>
                  <a:lnTo>
                    <a:pt x="67" y="68"/>
                  </a:lnTo>
                  <a:lnTo>
                    <a:pt x="2791" y="68"/>
                  </a:lnTo>
                  <a:cubicBezTo>
                    <a:pt x="2791" y="821"/>
                    <a:pt x="2791" y="1428"/>
                    <a:pt x="2807" y="1872"/>
                  </a:cubicBezTo>
                  <a:cubicBezTo>
                    <a:pt x="2807" y="2089"/>
                    <a:pt x="2807" y="2273"/>
                    <a:pt x="2807" y="2390"/>
                  </a:cubicBezTo>
                  <a:cubicBezTo>
                    <a:pt x="2807" y="2440"/>
                    <a:pt x="2807" y="2490"/>
                    <a:pt x="2807" y="2524"/>
                  </a:cubicBezTo>
                  <a:cubicBezTo>
                    <a:pt x="2807" y="2540"/>
                    <a:pt x="2807" y="2557"/>
                    <a:pt x="2807" y="2574"/>
                  </a:cubicBezTo>
                  <a:lnTo>
                    <a:pt x="2824" y="2574"/>
                  </a:lnTo>
                  <a:cubicBezTo>
                    <a:pt x="2824" y="2557"/>
                    <a:pt x="2824" y="2540"/>
                    <a:pt x="2824" y="2540"/>
                  </a:cubicBezTo>
                  <a:cubicBezTo>
                    <a:pt x="2824" y="2507"/>
                    <a:pt x="2824" y="2457"/>
                    <a:pt x="2824" y="2407"/>
                  </a:cubicBezTo>
                  <a:cubicBezTo>
                    <a:pt x="2824" y="2273"/>
                    <a:pt x="2824" y="2106"/>
                    <a:pt x="2824" y="1889"/>
                  </a:cubicBezTo>
                  <a:cubicBezTo>
                    <a:pt x="2824" y="1438"/>
                    <a:pt x="2841" y="803"/>
                    <a:pt x="2841" y="34"/>
                  </a:cubicBezTo>
                  <a:lnTo>
                    <a:pt x="2841" y="17"/>
                  </a:lnTo>
                  <a:lnTo>
                    <a:pt x="2824" y="17"/>
                  </a:lnTo>
                  <a:lnTo>
                    <a:pt x="3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253;p60"/>
            <p:cNvSpPr/>
            <p:nvPr/>
          </p:nvSpPr>
          <p:spPr>
            <a:xfrm>
              <a:off x="1944246" y="3596938"/>
              <a:ext cx="88939" cy="40736"/>
            </a:xfrm>
            <a:custGeom>
              <a:avLst/>
              <a:gdLst/>
              <a:ahLst/>
              <a:cxnLst/>
              <a:rect l="l" t="t" r="r" b="b"/>
              <a:pathLst>
                <a:path w="2775" h="1271" extrusionOk="0">
                  <a:moveTo>
                    <a:pt x="1" y="1"/>
                  </a:moveTo>
                  <a:lnTo>
                    <a:pt x="1" y="1271"/>
                  </a:lnTo>
                  <a:lnTo>
                    <a:pt x="2774" y="1271"/>
                  </a:lnTo>
                  <a:lnTo>
                    <a:pt x="27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254;p60"/>
            <p:cNvSpPr/>
            <p:nvPr/>
          </p:nvSpPr>
          <p:spPr>
            <a:xfrm>
              <a:off x="1942740" y="3595784"/>
              <a:ext cx="91503" cy="42979"/>
            </a:xfrm>
            <a:custGeom>
              <a:avLst/>
              <a:gdLst/>
              <a:ahLst/>
              <a:cxnLst/>
              <a:rect l="l" t="t" r="r" b="b"/>
              <a:pathLst>
                <a:path w="2855" h="1341" extrusionOk="0">
                  <a:moveTo>
                    <a:pt x="50" y="0"/>
                  </a:moveTo>
                  <a:cubicBezTo>
                    <a:pt x="47" y="0"/>
                    <a:pt x="0" y="37"/>
                    <a:pt x="14" y="37"/>
                  </a:cubicBezTo>
                  <a:lnTo>
                    <a:pt x="14" y="204"/>
                  </a:lnTo>
                  <a:lnTo>
                    <a:pt x="14" y="371"/>
                  </a:lnTo>
                  <a:lnTo>
                    <a:pt x="14" y="688"/>
                  </a:lnTo>
                  <a:cubicBezTo>
                    <a:pt x="14" y="906"/>
                    <a:pt x="14" y="1106"/>
                    <a:pt x="14" y="1307"/>
                  </a:cubicBezTo>
                  <a:lnTo>
                    <a:pt x="14" y="1340"/>
                  </a:lnTo>
                  <a:lnTo>
                    <a:pt x="48" y="1340"/>
                  </a:lnTo>
                  <a:lnTo>
                    <a:pt x="2053" y="1323"/>
                  </a:lnTo>
                  <a:lnTo>
                    <a:pt x="2771" y="1323"/>
                  </a:lnTo>
                  <a:cubicBezTo>
                    <a:pt x="2788" y="1323"/>
                    <a:pt x="2805" y="1323"/>
                    <a:pt x="2821" y="1307"/>
                  </a:cubicBezTo>
                  <a:lnTo>
                    <a:pt x="2621" y="1307"/>
                  </a:lnTo>
                  <a:lnTo>
                    <a:pt x="2036" y="1290"/>
                  </a:lnTo>
                  <a:lnTo>
                    <a:pt x="66" y="1290"/>
                  </a:lnTo>
                  <a:cubicBezTo>
                    <a:pt x="81" y="1095"/>
                    <a:pt x="81" y="900"/>
                    <a:pt x="81" y="688"/>
                  </a:cubicBezTo>
                  <a:lnTo>
                    <a:pt x="81" y="371"/>
                  </a:lnTo>
                  <a:lnTo>
                    <a:pt x="81" y="70"/>
                  </a:lnTo>
                  <a:lnTo>
                    <a:pt x="81" y="70"/>
                  </a:lnTo>
                  <a:lnTo>
                    <a:pt x="2805" y="54"/>
                  </a:lnTo>
                  <a:lnTo>
                    <a:pt x="2805" y="54"/>
                  </a:lnTo>
                  <a:cubicBezTo>
                    <a:pt x="2805" y="430"/>
                    <a:pt x="2821" y="742"/>
                    <a:pt x="2821" y="956"/>
                  </a:cubicBezTo>
                  <a:cubicBezTo>
                    <a:pt x="2821" y="1073"/>
                    <a:pt x="2821" y="1156"/>
                    <a:pt x="2821" y="1223"/>
                  </a:cubicBezTo>
                  <a:cubicBezTo>
                    <a:pt x="2821" y="1257"/>
                    <a:pt x="2821" y="1273"/>
                    <a:pt x="2821" y="1307"/>
                  </a:cubicBezTo>
                  <a:cubicBezTo>
                    <a:pt x="2838" y="1290"/>
                    <a:pt x="2838" y="1257"/>
                    <a:pt x="2838" y="1223"/>
                  </a:cubicBezTo>
                  <a:cubicBezTo>
                    <a:pt x="2838" y="1156"/>
                    <a:pt x="2838" y="1073"/>
                    <a:pt x="2838" y="973"/>
                  </a:cubicBezTo>
                  <a:cubicBezTo>
                    <a:pt x="2838" y="739"/>
                    <a:pt x="2838" y="421"/>
                    <a:pt x="2855" y="37"/>
                  </a:cubicBezTo>
                  <a:lnTo>
                    <a:pt x="2855" y="20"/>
                  </a:lnTo>
                  <a:lnTo>
                    <a:pt x="2821" y="20"/>
                  </a:lnTo>
                  <a:lnTo>
                    <a:pt x="48" y="3"/>
                  </a:lnTo>
                  <a:cubicBezTo>
                    <a:pt x="50" y="1"/>
                    <a:pt x="51" y="0"/>
                    <a:pt x="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255;p60"/>
            <p:cNvSpPr/>
            <p:nvPr/>
          </p:nvSpPr>
          <p:spPr>
            <a:xfrm>
              <a:off x="1823770" y="3503223"/>
              <a:ext cx="104451" cy="134450"/>
            </a:xfrm>
            <a:custGeom>
              <a:avLst/>
              <a:gdLst/>
              <a:ahLst/>
              <a:cxnLst/>
              <a:rect l="l" t="t" r="r" b="b"/>
              <a:pathLst>
                <a:path w="3259" h="4195" extrusionOk="0">
                  <a:moveTo>
                    <a:pt x="3259" y="1"/>
                  </a:moveTo>
                  <a:lnTo>
                    <a:pt x="1629" y="2098"/>
                  </a:lnTo>
                  <a:cubicBezTo>
                    <a:pt x="2185" y="1404"/>
                    <a:pt x="2741" y="711"/>
                    <a:pt x="3259" y="1"/>
                  </a:cubicBezTo>
                  <a:close/>
                  <a:moveTo>
                    <a:pt x="1629" y="2098"/>
                  </a:moveTo>
                  <a:cubicBezTo>
                    <a:pt x="1074" y="2791"/>
                    <a:pt x="518" y="3485"/>
                    <a:pt x="0" y="4195"/>
                  </a:cubicBezTo>
                  <a:lnTo>
                    <a:pt x="1629" y="20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256;p60"/>
            <p:cNvSpPr/>
            <p:nvPr/>
          </p:nvSpPr>
          <p:spPr>
            <a:xfrm>
              <a:off x="1823770" y="3503223"/>
              <a:ext cx="104451" cy="134450"/>
            </a:xfrm>
            <a:custGeom>
              <a:avLst/>
              <a:gdLst/>
              <a:ahLst/>
              <a:cxnLst/>
              <a:rect l="l" t="t" r="r" b="b"/>
              <a:pathLst>
                <a:path w="3259" h="4195" extrusionOk="0">
                  <a:moveTo>
                    <a:pt x="3259" y="1"/>
                  </a:moveTo>
                  <a:lnTo>
                    <a:pt x="3259" y="1"/>
                  </a:lnTo>
                  <a:cubicBezTo>
                    <a:pt x="3208" y="51"/>
                    <a:pt x="3175" y="101"/>
                    <a:pt x="3125" y="151"/>
                  </a:cubicBezTo>
                  <a:lnTo>
                    <a:pt x="2774" y="602"/>
                  </a:lnTo>
                  <a:cubicBezTo>
                    <a:pt x="2490" y="987"/>
                    <a:pt x="2072" y="1505"/>
                    <a:pt x="1604" y="2073"/>
                  </a:cubicBezTo>
                  <a:cubicBezTo>
                    <a:pt x="1153" y="2658"/>
                    <a:pt x="736" y="3175"/>
                    <a:pt x="452" y="3560"/>
                  </a:cubicBezTo>
                  <a:cubicBezTo>
                    <a:pt x="301" y="3760"/>
                    <a:pt x="184" y="3911"/>
                    <a:pt x="117" y="4028"/>
                  </a:cubicBezTo>
                  <a:cubicBezTo>
                    <a:pt x="67" y="4078"/>
                    <a:pt x="34" y="4145"/>
                    <a:pt x="0" y="4195"/>
                  </a:cubicBezTo>
                  <a:cubicBezTo>
                    <a:pt x="51" y="4145"/>
                    <a:pt x="84" y="4094"/>
                    <a:pt x="134" y="4044"/>
                  </a:cubicBezTo>
                  <a:lnTo>
                    <a:pt x="485" y="3593"/>
                  </a:lnTo>
                  <a:cubicBezTo>
                    <a:pt x="786" y="3209"/>
                    <a:pt x="1187" y="2691"/>
                    <a:pt x="1655" y="2123"/>
                  </a:cubicBezTo>
                  <a:cubicBezTo>
                    <a:pt x="2122" y="1538"/>
                    <a:pt x="2523" y="1020"/>
                    <a:pt x="2807" y="636"/>
                  </a:cubicBezTo>
                  <a:cubicBezTo>
                    <a:pt x="2958" y="435"/>
                    <a:pt x="3075" y="285"/>
                    <a:pt x="3142" y="168"/>
                  </a:cubicBezTo>
                  <a:cubicBezTo>
                    <a:pt x="3192" y="118"/>
                    <a:pt x="3225" y="51"/>
                    <a:pt x="32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257;p60"/>
            <p:cNvSpPr/>
            <p:nvPr/>
          </p:nvSpPr>
          <p:spPr>
            <a:xfrm>
              <a:off x="1823770" y="3502711"/>
              <a:ext cx="107143" cy="134963"/>
            </a:xfrm>
            <a:custGeom>
              <a:avLst/>
              <a:gdLst/>
              <a:ahLst/>
              <a:cxnLst/>
              <a:rect l="l" t="t" r="r" b="b"/>
              <a:pathLst>
                <a:path w="3343" h="4211" extrusionOk="0">
                  <a:moveTo>
                    <a:pt x="0" y="0"/>
                  </a:moveTo>
                  <a:lnTo>
                    <a:pt x="3342" y="421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258;p60"/>
            <p:cNvSpPr/>
            <p:nvPr/>
          </p:nvSpPr>
          <p:spPr>
            <a:xfrm>
              <a:off x="1823225" y="3502711"/>
              <a:ext cx="108201" cy="134963"/>
            </a:xfrm>
            <a:custGeom>
              <a:avLst/>
              <a:gdLst/>
              <a:ahLst/>
              <a:cxnLst/>
              <a:rect l="l" t="t" r="r" b="b"/>
              <a:pathLst>
                <a:path w="3376" h="4211" extrusionOk="0">
                  <a:moveTo>
                    <a:pt x="17" y="0"/>
                  </a:moveTo>
                  <a:lnTo>
                    <a:pt x="17" y="0"/>
                  </a:lnTo>
                  <a:cubicBezTo>
                    <a:pt x="1" y="17"/>
                    <a:pt x="736" y="969"/>
                    <a:pt x="1672" y="2122"/>
                  </a:cubicBezTo>
                  <a:cubicBezTo>
                    <a:pt x="2582" y="3281"/>
                    <a:pt x="3329" y="4211"/>
                    <a:pt x="3359" y="4211"/>
                  </a:cubicBezTo>
                  <a:cubicBezTo>
                    <a:pt x="3359" y="4211"/>
                    <a:pt x="3359" y="4211"/>
                    <a:pt x="3359" y="4211"/>
                  </a:cubicBezTo>
                  <a:cubicBezTo>
                    <a:pt x="3376" y="4211"/>
                    <a:pt x="2641" y="3258"/>
                    <a:pt x="1722" y="2089"/>
                  </a:cubicBezTo>
                  <a:cubicBezTo>
                    <a:pt x="786" y="936"/>
                    <a:pt x="34" y="0"/>
                    <a:pt x="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259;p60"/>
            <p:cNvSpPr/>
            <p:nvPr/>
          </p:nvSpPr>
          <p:spPr>
            <a:xfrm>
              <a:off x="1764862" y="3486622"/>
              <a:ext cx="39133" cy="33460"/>
            </a:xfrm>
            <a:custGeom>
              <a:avLst/>
              <a:gdLst/>
              <a:ahLst/>
              <a:cxnLst/>
              <a:rect l="l" t="t" r="r" b="b"/>
              <a:pathLst>
                <a:path w="1221" h="1044" extrusionOk="0">
                  <a:moveTo>
                    <a:pt x="702" y="1"/>
                  </a:moveTo>
                  <a:cubicBezTo>
                    <a:pt x="234" y="1"/>
                    <a:pt x="0" y="552"/>
                    <a:pt x="335" y="886"/>
                  </a:cubicBezTo>
                  <a:cubicBezTo>
                    <a:pt x="443" y="995"/>
                    <a:pt x="575" y="1044"/>
                    <a:pt x="703" y="1044"/>
                  </a:cubicBezTo>
                  <a:cubicBezTo>
                    <a:pt x="969" y="1044"/>
                    <a:pt x="1220" y="835"/>
                    <a:pt x="1220" y="519"/>
                  </a:cubicBezTo>
                  <a:cubicBezTo>
                    <a:pt x="1220" y="235"/>
                    <a:pt x="986" y="1"/>
                    <a:pt x="702"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260;p60"/>
            <p:cNvSpPr/>
            <p:nvPr/>
          </p:nvSpPr>
          <p:spPr>
            <a:xfrm>
              <a:off x="1770503" y="3486397"/>
              <a:ext cx="33492" cy="33460"/>
            </a:xfrm>
            <a:custGeom>
              <a:avLst/>
              <a:gdLst/>
              <a:ahLst/>
              <a:cxnLst/>
              <a:rect l="l" t="t" r="r" b="b"/>
              <a:pathLst>
                <a:path w="1045" h="1044" extrusionOk="0">
                  <a:moveTo>
                    <a:pt x="228" y="97"/>
                  </a:moveTo>
                  <a:cubicBezTo>
                    <a:pt x="157" y="145"/>
                    <a:pt x="99" y="211"/>
                    <a:pt x="60" y="285"/>
                  </a:cubicBezTo>
                  <a:lnTo>
                    <a:pt x="60" y="285"/>
                  </a:lnTo>
                  <a:cubicBezTo>
                    <a:pt x="85" y="240"/>
                    <a:pt x="118" y="197"/>
                    <a:pt x="159" y="158"/>
                  </a:cubicBezTo>
                  <a:cubicBezTo>
                    <a:pt x="181" y="135"/>
                    <a:pt x="204" y="114"/>
                    <a:pt x="228" y="97"/>
                  </a:cubicBezTo>
                  <a:close/>
                  <a:moveTo>
                    <a:pt x="60" y="285"/>
                  </a:moveTo>
                  <a:lnTo>
                    <a:pt x="60" y="285"/>
                  </a:lnTo>
                  <a:cubicBezTo>
                    <a:pt x="20" y="360"/>
                    <a:pt x="1" y="442"/>
                    <a:pt x="1" y="522"/>
                  </a:cubicBezTo>
                  <a:lnTo>
                    <a:pt x="1" y="522"/>
                  </a:lnTo>
                  <a:cubicBezTo>
                    <a:pt x="2" y="439"/>
                    <a:pt x="23" y="358"/>
                    <a:pt x="60" y="285"/>
                  </a:cubicBezTo>
                  <a:close/>
                  <a:moveTo>
                    <a:pt x="520" y="1"/>
                  </a:moveTo>
                  <a:cubicBezTo>
                    <a:pt x="419" y="1"/>
                    <a:pt x="317" y="31"/>
                    <a:pt x="228" y="97"/>
                  </a:cubicBezTo>
                  <a:lnTo>
                    <a:pt x="228" y="97"/>
                  </a:lnTo>
                  <a:cubicBezTo>
                    <a:pt x="310" y="41"/>
                    <a:pt x="411" y="8"/>
                    <a:pt x="526" y="8"/>
                  </a:cubicBezTo>
                  <a:cubicBezTo>
                    <a:pt x="810" y="8"/>
                    <a:pt x="1044" y="242"/>
                    <a:pt x="1044" y="526"/>
                  </a:cubicBezTo>
                  <a:cubicBezTo>
                    <a:pt x="1044" y="210"/>
                    <a:pt x="786" y="1"/>
                    <a:pt x="520" y="1"/>
                  </a:cubicBezTo>
                  <a:close/>
                  <a:moveTo>
                    <a:pt x="1" y="522"/>
                  </a:moveTo>
                  <a:cubicBezTo>
                    <a:pt x="1" y="615"/>
                    <a:pt x="26" y="709"/>
                    <a:pt x="80" y="796"/>
                  </a:cubicBezTo>
                  <a:lnTo>
                    <a:pt x="80" y="796"/>
                  </a:lnTo>
                  <a:cubicBezTo>
                    <a:pt x="30" y="714"/>
                    <a:pt x="2" y="618"/>
                    <a:pt x="1" y="522"/>
                  </a:cubicBezTo>
                  <a:close/>
                  <a:moveTo>
                    <a:pt x="1044" y="526"/>
                  </a:moveTo>
                  <a:cubicBezTo>
                    <a:pt x="1044" y="771"/>
                    <a:pt x="870" y="978"/>
                    <a:pt x="640" y="1031"/>
                  </a:cubicBezTo>
                  <a:lnTo>
                    <a:pt x="640" y="1031"/>
                  </a:lnTo>
                  <a:cubicBezTo>
                    <a:pt x="860" y="983"/>
                    <a:pt x="1044" y="796"/>
                    <a:pt x="1044" y="526"/>
                  </a:cubicBezTo>
                  <a:close/>
                  <a:moveTo>
                    <a:pt x="80" y="796"/>
                  </a:moveTo>
                  <a:cubicBezTo>
                    <a:pt x="169" y="940"/>
                    <a:pt x="326" y="1044"/>
                    <a:pt x="526" y="1044"/>
                  </a:cubicBezTo>
                  <a:cubicBezTo>
                    <a:pt x="565" y="1044"/>
                    <a:pt x="604" y="1039"/>
                    <a:pt x="640" y="1031"/>
                  </a:cubicBezTo>
                  <a:lnTo>
                    <a:pt x="640" y="1031"/>
                  </a:lnTo>
                  <a:cubicBezTo>
                    <a:pt x="603" y="1039"/>
                    <a:pt x="565" y="1043"/>
                    <a:pt x="527" y="1043"/>
                  </a:cubicBezTo>
                  <a:cubicBezTo>
                    <a:pt x="399" y="1043"/>
                    <a:pt x="267" y="997"/>
                    <a:pt x="159" y="893"/>
                  </a:cubicBezTo>
                  <a:cubicBezTo>
                    <a:pt x="128" y="863"/>
                    <a:pt x="102" y="830"/>
                    <a:pt x="80" y="79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261;p60"/>
            <p:cNvSpPr/>
            <p:nvPr/>
          </p:nvSpPr>
          <p:spPr>
            <a:xfrm>
              <a:off x="2039050" y="3445405"/>
              <a:ext cx="39646" cy="33973"/>
            </a:xfrm>
            <a:custGeom>
              <a:avLst/>
              <a:gdLst/>
              <a:ahLst/>
              <a:cxnLst/>
              <a:rect l="l" t="t" r="r" b="b"/>
              <a:pathLst>
                <a:path w="1237" h="1060" extrusionOk="0">
                  <a:moveTo>
                    <a:pt x="702" y="0"/>
                  </a:moveTo>
                  <a:cubicBezTo>
                    <a:pt x="234" y="0"/>
                    <a:pt x="0" y="568"/>
                    <a:pt x="334" y="903"/>
                  </a:cubicBezTo>
                  <a:cubicBezTo>
                    <a:pt x="443" y="1011"/>
                    <a:pt x="577" y="1060"/>
                    <a:pt x="707" y="1060"/>
                  </a:cubicBezTo>
                  <a:cubicBezTo>
                    <a:pt x="978" y="1060"/>
                    <a:pt x="1237" y="851"/>
                    <a:pt x="1237" y="535"/>
                  </a:cubicBezTo>
                  <a:cubicBezTo>
                    <a:pt x="1237" y="251"/>
                    <a:pt x="1003" y="0"/>
                    <a:pt x="702"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262;p60"/>
            <p:cNvSpPr/>
            <p:nvPr/>
          </p:nvSpPr>
          <p:spPr>
            <a:xfrm>
              <a:off x="2039050" y="3445726"/>
              <a:ext cx="39646" cy="33428"/>
            </a:xfrm>
            <a:custGeom>
              <a:avLst/>
              <a:gdLst/>
              <a:ahLst/>
              <a:cxnLst/>
              <a:rect l="l" t="t" r="r" b="b"/>
              <a:pathLst>
                <a:path w="1237" h="1043" extrusionOk="0">
                  <a:moveTo>
                    <a:pt x="702" y="7"/>
                  </a:moveTo>
                  <a:cubicBezTo>
                    <a:pt x="986" y="7"/>
                    <a:pt x="1220" y="241"/>
                    <a:pt x="1220" y="525"/>
                  </a:cubicBezTo>
                  <a:cubicBezTo>
                    <a:pt x="1220" y="841"/>
                    <a:pt x="969" y="1042"/>
                    <a:pt x="703" y="1042"/>
                  </a:cubicBezTo>
                  <a:cubicBezTo>
                    <a:pt x="575" y="1042"/>
                    <a:pt x="443" y="996"/>
                    <a:pt x="334" y="893"/>
                  </a:cubicBezTo>
                  <a:cubicBezTo>
                    <a:pt x="17" y="558"/>
                    <a:pt x="251" y="7"/>
                    <a:pt x="702" y="7"/>
                  </a:cubicBezTo>
                  <a:close/>
                  <a:moveTo>
                    <a:pt x="707" y="0"/>
                  </a:moveTo>
                  <a:cubicBezTo>
                    <a:pt x="577" y="0"/>
                    <a:pt x="443" y="49"/>
                    <a:pt x="334" y="157"/>
                  </a:cubicBezTo>
                  <a:cubicBezTo>
                    <a:pt x="0" y="475"/>
                    <a:pt x="234" y="1043"/>
                    <a:pt x="702" y="1043"/>
                  </a:cubicBezTo>
                  <a:cubicBezTo>
                    <a:pt x="1003" y="1043"/>
                    <a:pt x="1237" y="809"/>
                    <a:pt x="1237" y="525"/>
                  </a:cubicBezTo>
                  <a:cubicBezTo>
                    <a:pt x="1237" y="209"/>
                    <a:pt x="978" y="0"/>
                    <a:pt x="70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263;p60"/>
            <p:cNvSpPr/>
            <p:nvPr/>
          </p:nvSpPr>
          <p:spPr>
            <a:xfrm>
              <a:off x="2037960" y="3353838"/>
              <a:ext cx="117303" cy="71247"/>
            </a:xfrm>
            <a:custGeom>
              <a:avLst/>
              <a:gdLst/>
              <a:ahLst/>
              <a:cxnLst/>
              <a:rect l="l" t="t" r="r" b="b"/>
              <a:pathLst>
                <a:path w="3660" h="2223" extrusionOk="0">
                  <a:moveTo>
                    <a:pt x="3242" y="0"/>
                  </a:moveTo>
                  <a:lnTo>
                    <a:pt x="636" y="919"/>
                  </a:lnTo>
                  <a:lnTo>
                    <a:pt x="1" y="2039"/>
                  </a:lnTo>
                  <a:lnTo>
                    <a:pt x="1187" y="2222"/>
                  </a:lnTo>
                  <a:lnTo>
                    <a:pt x="3660" y="953"/>
                  </a:lnTo>
                  <a:lnTo>
                    <a:pt x="324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264;p60"/>
            <p:cNvSpPr/>
            <p:nvPr/>
          </p:nvSpPr>
          <p:spPr>
            <a:xfrm>
              <a:off x="2034755" y="3349544"/>
              <a:ext cx="122143" cy="66985"/>
            </a:xfrm>
            <a:custGeom>
              <a:avLst/>
              <a:gdLst/>
              <a:ahLst/>
              <a:cxnLst/>
              <a:rect l="l" t="t" r="r" b="b"/>
              <a:pathLst>
                <a:path w="3811" h="2090" extrusionOk="0">
                  <a:moveTo>
                    <a:pt x="3275" y="1"/>
                  </a:moveTo>
                  <a:lnTo>
                    <a:pt x="602" y="970"/>
                  </a:lnTo>
                  <a:lnTo>
                    <a:pt x="1" y="1939"/>
                  </a:lnTo>
                  <a:lnTo>
                    <a:pt x="1220" y="2089"/>
                  </a:lnTo>
                  <a:lnTo>
                    <a:pt x="3810" y="1053"/>
                  </a:lnTo>
                  <a:lnTo>
                    <a:pt x="3275"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265;p60"/>
            <p:cNvSpPr/>
            <p:nvPr/>
          </p:nvSpPr>
          <p:spPr>
            <a:xfrm>
              <a:off x="2072254" y="3369895"/>
              <a:ext cx="57850" cy="22531"/>
            </a:xfrm>
            <a:custGeom>
              <a:avLst/>
              <a:gdLst/>
              <a:ahLst/>
              <a:cxnLst/>
              <a:rect l="l" t="t" r="r" b="b"/>
              <a:pathLst>
                <a:path w="1805" h="703" extrusionOk="0">
                  <a:moveTo>
                    <a:pt x="1805" y="0"/>
                  </a:moveTo>
                  <a:lnTo>
                    <a:pt x="1805" y="0"/>
                  </a:lnTo>
                  <a:cubicBezTo>
                    <a:pt x="1487" y="84"/>
                    <a:pt x="1186" y="184"/>
                    <a:pt x="886" y="301"/>
                  </a:cubicBezTo>
                  <a:cubicBezTo>
                    <a:pt x="568" y="401"/>
                    <a:pt x="284" y="535"/>
                    <a:pt x="0" y="702"/>
                  </a:cubicBezTo>
                  <a:cubicBezTo>
                    <a:pt x="0" y="702"/>
                    <a:pt x="100" y="669"/>
                    <a:pt x="268" y="602"/>
                  </a:cubicBezTo>
                  <a:lnTo>
                    <a:pt x="902" y="368"/>
                  </a:lnTo>
                  <a:cubicBezTo>
                    <a:pt x="1153" y="268"/>
                    <a:pt x="1370" y="184"/>
                    <a:pt x="1537" y="117"/>
                  </a:cubicBezTo>
                  <a:cubicBezTo>
                    <a:pt x="1638" y="84"/>
                    <a:pt x="1721" y="51"/>
                    <a:pt x="18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266;p60"/>
            <p:cNvSpPr/>
            <p:nvPr/>
          </p:nvSpPr>
          <p:spPr>
            <a:xfrm>
              <a:off x="2078664" y="3385408"/>
              <a:ext cx="38043" cy="13974"/>
            </a:xfrm>
            <a:custGeom>
              <a:avLst/>
              <a:gdLst/>
              <a:ahLst/>
              <a:cxnLst/>
              <a:rect l="l" t="t" r="r" b="b"/>
              <a:pathLst>
                <a:path w="1187" h="436" extrusionOk="0">
                  <a:moveTo>
                    <a:pt x="1187" y="1"/>
                  </a:moveTo>
                  <a:lnTo>
                    <a:pt x="1187" y="1"/>
                  </a:lnTo>
                  <a:cubicBezTo>
                    <a:pt x="786" y="135"/>
                    <a:pt x="385" y="285"/>
                    <a:pt x="1" y="435"/>
                  </a:cubicBezTo>
                  <a:cubicBezTo>
                    <a:pt x="418" y="352"/>
                    <a:pt x="819" y="201"/>
                    <a:pt x="1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267;p60"/>
            <p:cNvSpPr/>
            <p:nvPr/>
          </p:nvSpPr>
          <p:spPr>
            <a:xfrm>
              <a:off x="2270932" y="3364543"/>
              <a:ext cx="317583" cy="203518"/>
            </a:xfrm>
            <a:custGeom>
              <a:avLst/>
              <a:gdLst/>
              <a:ahLst/>
              <a:cxnLst/>
              <a:rect l="l" t="t" r="r" b="b"/>
              <a:pathLst>
                <a:path w="9909" h="6350" extrusionOk="0">
                  <a:moveTo>
                    <a:pt x="8338" y="0"/>
                  </a:moveTo>
                  <a:lnTo>
                    <a:pt x="0" y="1588"/>
                  </a:lnTo>
                  <a:lnTo>
                    <a:pt x="902" y="6350"/>
                  </a:lnTo>
                  <a:lnTo>
                    <a:pt x="9908" y="4645"/>
                  </a:lnTo>
                  <a:lnTo>
                    <a:pt x="8338"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268;p60"/>
            <p:cNvSpPr/>
            <p:nvPr/>
          </p:nvSpPr>
          <p:spPr>
            <a:xfrm>
              <a:off x="2265035" y="3364543"/>
              <a:ext cx="298834" cy="186916"/>
            </a:xfrm>
            <a:custGeom>
              <a:avLst/>
              <a:gdLst/>
              <a:ahLst/>
              <a:cxnLst/>
              <a:rect l="l" t="t" r="r" b="b"/>
              <a:pathLst>
                <a:path w="9324" h="5832" extrusionOk="0">
                  <a:moveTo>
                    <a:pt x="8522" y="0"/>
                  </a:moveTo>
                  <a:lnTo>
                    <a:pt x="0" y="1621"/>
                  </a:lnTo>
                  <a:lnTo>
                    <a:pt x="802" y="5832"/>
                  </a:lnTo>
                  <a:lnTo>
                    <a:pt x="9324" y="4228"/>
                  </a:lnTo>
                  <a:lnTo>
                    <a:pt x="85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269;p60"/>
            <p:cNvSpPr/>
            <p:nvPr/>
          </p:nvSpPr>
          <p:spPr>
            <a:xfrm>
              <a:off x="2263945" y="3363998"/>
              <a:ext cx="299379" cy="188550"/>
            </a:xfrm>
            <a:custGeom>
              <a:avLst/>
              <a:gdLst/>
              <a:ahLst/>
              <a:cxnLst/>
              <a:rect l="l" t="t" r="r" b="b"/>
              <a:pathLst>
                <a:path w="9341" h="5883" extrusionOk="0">
                  <a:moveTo>
                    <a:pt x="8556" y="1"/>
                  </a:moveTo>
                  <a:lnTo>
                    <a:pt x="34" y="1605"/>
                  </a:lnTo>
                  <a:lnTo>
                    <a:pt x="1" y="1605"/>
                  </a:lnTo>
                  <a:lnTo>
                    <a:pt x="1" y="1638"/>
                  </a:lnTo>
                  <a:cubicBezTo>
                    <a:pt x="285" y="3125"/>
                    <a:pt x="552" y="4562"/>
                    <a:pt x="803" y="5865"/>
                  </a:cubicBezTo>
                  <a:lnTo>
                    <a:pt x="803" y="5882"/>
                  </a:lnTo>
                  <a:lnTo>
                    <a:pt x="836" y="5882"/>
                  </a:lnTo>
                  <a:lnTo>
                    <a:pt x="6968" y="4712"/>
                  </a:lnTo>
                  <a:lnTo>
                    <a:pt x="8739" y="4362"/>
                  </a:lnTo>
                  <a:lnTo>
                    <a:pt x="9207" y="4278"/>
                  </a:lnTo>
                  <a:lnTo>
                    <a:pt x="9324" y="4245"/>
                  </a:lnTo>
                  <a:lnTo>
                    <a:pt x="9191" y="4261"/>
                  </a:lnTo>
                  <a:lnTo>
                    <a:pt x="8723" y="4345"/>
                  </a:lnTo>
                  <a:lnTo>
                    <a:pt x="6952" y="4679"/>
                  </a:lnTo>
                  <a:lnTo>
                    <a:pt x="865" y="5826"/>
                  </a:lnTo>
                  <a:lnTo>
                    <a:pt x="865" y="5826"/>
                  </a:lnTo>
                  <a:cubicBezTo>
                    <a:pt x="618" y="4541"/>
                    <a:pt x="355" y="3127"/>
                    <a:pt x="76" y="1664"/>
                  </a:cubicBezTo>
                  <a:lnTo>
                    <a:pt x="76" y="1664"/>
                  </a:lnTo>
                  <a:lnTo>
                    <a:pt x="8546" y="56"/>
                  </a:lnTo>
                  <a:lnTo>
                    <a:pt x="8546" y="56"/>
                  </a:lnTo>
                  <a:cubicBezTo>
                    <a:pt x="8793" y="1341"/>
                    <a:pt x="8992" y="2380"/>
                    <a:pt x="9140" y="3108"/>
                  </a:cubicBezTo>
                  <a:cubicBezTo>
                    <a:pt x="9207" y="3459"/>
                    <a:pt x="9257" y="3743"/>
                    <a:pt x="9291" y="3944"/>
                  </a:cubicBezTo>
                  <a:cubicBezTo>
                    <a:pt x="9324" y="4044"/>
                    <a:pt x="9324" y="4111"/>
                    <a:pt x="9341" y="4161"/>
                  </a:cubicBezTo>
                  <a:cubicBezTo>
                    <a:pt x="9341" y="4111"/>
                    <a:pt x="9324" y="4044"/>
                    <a:pt x="9308" y="3944"/>
                  </a:cubicBezTo>
                  <a:cubicBezTo>
                    <a:pt x="9274" y="3760"/>
                    <a:pt x="9224" y="3476"/>
                    <a:pt x="9157" y="3108"/>
                  </a:cubicBezTo>
                  <a:lnTo>
                    <a:pt x="8589" y="17"/>
                  </a:lnTo>
                  <a:lnTo>
                    <a:pt x="857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270;p60"/>
            <p:cNvSpPr/>
            <p:nvPr/>
          </p:nvSpPr>
          <p:spPr>
            <a:xfrm>
              <a:off x="2297694" y="3426656"/>
              <a:ext cx="89996" cy="89996"/>
            </a:xfrm>
            <a:custGeom>
              <a:avLst/>
              <a:gdLst/>
              <a:ahLst/>
              <a:cxnLst/>
              <a:rect l="l" t="t" r="r" b="b"/>
              <a:pathLst>
                <a:path w="2808" h="2808" extrusionOk="0">
                  <a:moveTo>
                    <a:pt x="2356" y="1"/>
                  </a:moveTo>
                  <a:lnTo>
                    <a:pt x="0" y="452"/>
                  </a:lnTo>
                  <a:lnTo>
                    <a:pt x="452" y="2808"/>
                  </a:lnTo>
                  <a:lnTo>
                    <a:pt x="2808" y="2356"/>
                  </a:lnTo>
                  <a:lnTo>
                    <a:pt x="23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271;p60"/>
            <p:cNvSpPr/>
            <p:nvPr/>
          </p:nvSpPr>
          <p:spPr>
            <a:xfrm>
              <a:off x="2296668" y="3425598"/>
              <a:ext cx="91022" cy="92112"/>
            </a:xfrm>
            <a:custGeom>
              <a:avLst/>
              <a:gdLst/>
              <a:ahLst/>
              <a:cxnLst/>
              <a:rect l="l" t="t" r="r" b="b"/>
              <a:pathLst>
                <a:path w="2840" h="2874" extrusionOk="0">
                  <a:moveTo>
                    <a:pt x="75" y="475"/>
                  </a:moveTo>
                  <a:cubicBezTo>
                    <a:pt x="76" y="475"/>
                    <a:pt x="71" y="480"/>
                    <a:pt x="66" y="486"/>
                  </a:cubicBezTo>
                  <a:lnTo>
                    <a:pt x="66" y="486"/>
                  </a:lnTo>
                  <a:lnTo>
                    <a:pt x="66" y="485"/>
                  </a:lnTo>
                  <a:cubicBezTo>
                    <a:pt x="73" y="478"/>
                    <a:pt x="75" y="475"/>
                    <a:pt x="75" y="475"/>
                  </a:cubicBezTo>
                  <a:close/>
                  <a:moveTo>
                    <a:pt x="2422" y="0"/>
                  </a:moveTo>
                  <a:lnTo>
                    <a:pt x="2388" y="17"/>
                  </a:lnTo>
                  <a:lnTo>
                    <a:pt x="32" y="451"/>
                  </a:lnTo>
                  <a:cubicBezTo>
                    <a:pt x="32" y="451"/>
                    <a:pt x="0" y="494"/>
                    <a:pt x="5" y="494"/>
                  </a:cubicBezTo>
                  <a:cubicBezTo>
                    <a:pt x="6" y="494"/>
                    <a:pt x="9" y="491"/>
                    <a:pt x="16" y="485"/>
                  </a:cubicBezTo>
                  <a:lnTo>
                    <a:pt x="16" y="501"/>
                  </a:lnTo>
                  <a:lnTo>
                    <a:pt x="16" y="535"/>
                  </a:lnTo>
                  <a:lnTo>
                    <a:pt x="16" y="568"/>
                  </a:lnTo>
                  <a:lnTo>
                    <a:pt x="32" y="652"/>
                  </a:lnTo>
                  <a:cubicBezTo>
                    <a:pt x="49" y="702"/>
                    <a:pt x="49" y="752"/>
                    <a:pt x="66" y="819"/>
                  </a:cubicBezTo>
                  <a:cubicBezTo>
                    <a:pt x="83" y="919"/>
                    <a:pt x="99" y="1019"/>
                    <a:pt x="133" y="1120"/>
                  </a:cubicBezTo>
                  <a:lnTo>
                    <a:pt x="250" y="1738"/>
                  </a:lnTo>
                  <a:cubicBezTo>
                    <a:pt x="317" y="2122"/>
                    <a:pt x="383" y="2506"/>
                    <a:pt x="450" y="2841"/>
                  </a:cubicBezTo>
                  <a:lnTo>
                    <a:pt x="467" y="2874"/>
                  </a:lnTo>
                  <a:lnTo>
                    <a:pt x="484" y="2874"/>
                  </a:lnTo>
                  <a:lnTo>
                    <a:pt x="2205" y="2523"/>
                  </a:lnTo>
                  <a:lnTo>
                    <a:pt x="2672" y="2440"/>
                  </a:lnTo>
                  <a:lnTo>
                    <a:pt x="2806" y="2406"/>
                  </a:lnTo>
                  <a:cubicBezTo>
                    <a:pt x="2806" y="2406"/>
                    <a:pt x="2823" y="2406"/>
                    <a:pt x="2840" y="2389"/>
                  </a:cubicBezTo>
                  <a:cubicBezTo>
                    <a:pt x="2823" y="2389"/>
                    <a:pt x="2806" y="2406"/>
                    <a:pt x="2789" y="2406"/>
                  </a:cubicBezTo>
                  <a:lnTo>
                    <a:pt x="2672" y="2423"/>
                  </a:lnTo>
                  <a:lnTo>
                    <a:pt x="2188" y="2506"/>
                  </a:lnTo>
                  <a:lnTo>
                    <a:pt x="510" y="2803"/>
                  </a:lnTo>
                  <a:lnTo>
                    <a:pt x="510" y="2803"/>
                  </a:lnTo>
                  <a:cubicBezTo>
                    <a:pt x="445" y="2463"/>
                    <a:pt x="380" y="2108"/>
                    <a:pt x="300" y="1721"/>
                  </a:cubicBezTo>
                  <a:cubicBezTo>
                    <a:pt x="266" y="1521"/>
                    <a:pt x="233" y="1320"/>
                    <a:pt x="183" y="1120"/>
                  </a:cubicBezTo>
                  <a:lnTo>
                    <a:pt x="133" y="802"/>
                  </a:lnTo>
                  <a:lnTo>
                    <a:pt x="99" y="635"/>
                  </a:lnTo>
                  <a:lnTo>
                    <a:pt x="83" y="551"/>
                  </a:lnTo>
                  <a:lnTo>
                    <a:pt x="83" y="518"/>
                  </a:lnTo>
                  <a:lnTo>
                    <a:pt x="77" y="513"/>
                  </a:lnTo>
                  <a:lnTo>
                    <a:pt x="77" y="513"/>
                  </a:lnTo>
                  <a:lnTo>
                    <a:pt x="2379" y="72"/>
                  </a:lnTo>
                  <a:lnTo>
                    <a:pt x="2379" y="72"/>
                  </a:lnTo>
                  <a:cubicBezTo>
                    <a:pt x="2510" y="757"/>
                    <a:pt x="2624" y="1328"/>
                    <a:pt x="2706" y="1738"/>
                  </a:cubicBezTo>
                  <a:cubicBezTo>
                    <a:pt x="2739" y="1938"/>
                    <a:pt x="2773" y="2105"/>
                    <a:pt x="2806" y="2222"/>
                  </a:cubicBezTo>
                  <a:cubicBezTo>
                    <a:pt x="2823" y="2272"/>
                    <a:pt x="2823" y="2306"/>
                    <a:pt x="2823" y="2356"/>
                  </a:cubicBezTo>
                  <a:cubicBezTo>
                    <a:pt x="2840" y="2356"/>
                    <a:pt x="2840" y="2373"/>
                    <a:pt x="2840" y="2389"/>
                  </a:cubicBezTo>
                  <a:cubicBezTo>
                    <a:pt x="2840" y="2389"/>
                    <a:pt x="2840" y="2373"/>
                    <a:pt x="2840" y="2356"/>
                  </a:cubicBezTo>
                  <a:cubicBezTo>
                    <a:pt x="2840" y="2323"/>
                    <a:pt x="2823" y="2272"/>
                    <a:pt x="2823" y="2222"/>
                  </a:cubicBezTo>
                  <a:cubicBezTo>
                    <a:pt x="2789" y="2105"/>
                    <a:pt x="2773" y="1955"/>
                    <a:pt x="2739" y="1755"/>
                  </a:cubicBezTo>
                  <a:cubicBezTo>
                    <a:pt x="2656" y="1337"/>
                    <a:pt x="2555" y="735"/>
                    <a:pt x="2422" y="34"/>
                  </a:cubicBezTo>
                  <a:lnTo>
                    <a:pt x="242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72;p60"/>
            <p:cNvSpPr/>
            <p:nvPr/>
          </p:nvSpPr>
          <p:spPr>
            <a:xfrm>
              <a:off x="2311091" y="3445790"/>
              <a:ext cx="76599" cy="70318"/>
            </a:xfrm>
            <a:custGeom>
              <a:avLst/>
              <a:gdLst/>
              <a:ahLst/>
              <a:cxnLst/>
              <a:rect l="l" t="t" r="r" b="b"/>
              <a:pathLst>
                <a:path w="2390" h="2194" extrusionOk="0">
                  <a:moveTo>
                    <a:pt x="930" y="1"/>
                  </a:moveTo>
                  <a:cubicBezTo>
                    <a:pt x="910" y="1"/>
                    <a:pt x="889" y="2"/>
                    <a:pt x="869" y="5"/>
                  </a:cubicBezTo>
                  <a:cubicBezTo>
                    <a:pt x="735" y="5"/>
                    <a:pt x="602" y="55"/>
                    <a:pt x="485" y="139"/>
                  </a:cubicBezTo>
                  <a:cubicBezTo>
                    <a:pt x="384" y="222"/>
                    <a:pt x="318" y="339"/>
                    <a:pt x="284" y="473"/>
                  </a:cubicBezTo>
                  <a:cubicBezTo>
                    <a:pt x="236" y="697"/>
                    <a:pt x="311" y="937"/>
                    <a:pt x="480" y="1089"/>
                  </a:cubicBezTo>
                  <a:lnTo>
                    <a:pt x="480" y="1089"/>
                  </a:lnTo>
                  <a:cubicBezTo>
                    <a:pt x="340" y="1188"/>
                    <a:pt x="230" y="1316"/>
                    <a:pt x="151" y="1459"/>
                  </a:cubicBezTo>
                  <a:cubicBezTo>
                    <a:pt x="67" y="1576"/>
                    <a:pt x="34" y="1709"/>
                    <a:pt x="17" y="1843"/>
                  </a:cubicBezTo>
                  <a:cubicBezTo>
                    <a:pt x="0" y="1927"/>
                    <a:pt x="0" y="2027"/>
                    <a:pt x="17" y="2110"/>
                  </a:cubicBezTo>
                  <a:cubicBezTo>
                    <a:pt x="17" y="2144"/>
                    <a:pt x="17" y="2160"/>
                    <a:pt x="34" y="2194"/>
                  </a:cubicBezTo>
                  <a:cubicBezTo>
                    <a:pt x="17" y="2077"/>
                    <a:pt x="34" y="1960"/>
                    <a:pt x="50" y="1843"/>
                  </a:cubicBezTo>
                  <a:cubicBezTo>
                    <a:pt x="67" y="1726"/>
                    <a:pt x="117" y="1592"/>
                    <a:pt x="184" y="1475"/>
                  </a:cubicBezTo>
                  <a:cubicBezTo>
                    <a:pt x="268" y="1325"/>
                    <a:pt x="384" y="1208"/>
                    <a:pt x="535" y="1125"/>
                  </a:cubicBezTo>
                  <a:lnTo>
                    <a:pt x="568" y="1091"/>
                  </a:lnTo>
                  <a:lnTo>
                    <a:pt x="535" y="1074"/>
                  </a:lnTo>
                  <a:cubicBezTo>
                    <a:pt x="368" y="924"/>
                    <a:pt x="301" y="707"/>
                    <a:pt x="351" y="490"/>
                  </a:cubicBezTo>
                  <a:cubicBezTo>
                    <a:pt x="368" y="373"/>
                    <a:pt x="435" y="272"/>
                    <a:pt x="535" y="189"/>
                  </a:cubicBezTo>
                  <a:cubicBezTo>
                    <a:pt x="618" y="105"/>
                    <a:pt x="752" y="72"/>
                    <a:pt x="869" y="55"/>
                  </a:cubicBezTo>
                  <a:cubicBezTo>
                    <a:pt x="986" y="55"/>
                    <a:pt x="1086" y="89"/>
                    <a:pt x="1187" y="139"/>
                  </a:cubicBezTo>
                  <a:cubicBezTo>
                    <a:pt x="1287" y="189"/>
                    <a:pt x="1354" y="272"/>
                    <a:pt x="1404" y="373"/>
                  </a:cubicBezTo>
                  <a:cubicBezTo>
                    <a:pt x="1487" y="556"/>
                    <a:pt x="1487" y="757"/>
                    <a:pt x="1370" y="941"/>
                  </a:cubicBezTo>
                  <a:lnTo>
                    <a:pt x="1354" y="974"/>
                  </a:lnTo>
                  <a:lnTo>
                    <a:pt x="1404" y="974"/>
                  </a:lnTo>
                  <a:cubicBezTo>
                    <a:pt x="1437" y="970"/>
                    <a:pt x="1471" y="968"/>
                    <a:pt x="1504" y="968"/>
                  </a:cubicBezTo>
                  <a:cubicBezTo>
                    <a:pt x="1604" y="968"/>
                    <a:pt x="1704" y="987"/>
                    <a:pt x="1805" y="1024"/>
                  </a:cubicBezTo>
                  <a:cubicBezTo>
                    <a:pt x="1905" y="1058"/>
                    <a:pt x="2005" y="1125"/>
                    <a:pt x="2089" y="1191"/>
                  </a:cubicBezTo>
                  <a:cubicBezTo>
                    <a:pt x="2222" y="1308"/>
                    <a:pt x="2306" y="1442"/>
                    <a:pt x="2339" y="1592"/>
                  </a:cubicBezTo>
                  <a:cubicBezTo>
                    <a:pt x="2373" y="1709"/>
                    <a:pt x="2390" y="1759"/>
                    <a:pt x="2390" y="1759"/>
                  </a:cubicBezTo>
                  <a:cubicBezTo>
                    <a:pt x="2390" y="1743"/>
                    <a:pt x="2390" y="1726"/>
                    <a:pt x="2390" y="1709"/>
                  </a:cubicBezTo>
                  <a:cubicBezTo>
                    <a:pt x="2390" y="1676"/>
                    <a:pt x="2373" y="1626"/>
                    <a:pt x="2356" y="1592"/>
                  </a:cubicBezTo>
                  <a:cubicBezTo>
                    <a:pt x="2323" y="1425"/>
                    <a:pt x="2239" y="1275"/>
                    <a:pt x="2122" y="1158"/>
                  </a:cubicBezTo>
                  <a:lnTo>
                    <a:pt x="2122" y="1175"/>
                  </a:lnTo>
                  <a:cubicBezTo>
                    <a:pt x="2039" y="1091"/>
                    <a:pt x="1922" y="1024"/>
                    <a:pt x="1821" y="974"/>
                  </a:cubicBezTo>
                  <a:cubicBezTo>
                    <a:pt x="1721" y="937"/>
                    <a:pt x="1612" y="918"/>
                    <a:pt x="1507" y="918"/>
                  </a:cubicBezTo>
                  <a:cubicBezTo>
                    <a:pt x="1485" y="918"/>
                    <a:pt x="1464" y="919"/>
                    <a:pt x="1442" y="920"/>
                  </a:cubicBezTo>
                  <a:lnTo>
                    <a:pt x="1442" y="920"/>
                  </a:lnTo>
                  <a:cubicBezTo>
                    <a:pt x="1539" y="743"/>
                    <a:pt x="1547" y="526"/>
                    <a:pt x="1454" y="339"/>
                  </a:cubicBezTo>
                  <a:cubicBezTo>
                    <a:pt x="1404" y="239"/>
                    <a:pt x="1320" y="139"/>
                    <a:pt x="1220" y="89"/>
                  </a:cubicBezTo>
                  <a:cubicBezTo>
                    <a:pt x="1137" y="33"/>
                    <a:pt x="1031" y="1"/>
                    <a:pt x="9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273;p60"/>
            <p:cNvSpPr/>
            <p:nvPr/>
          </p:nvSpPr>
          <p:spPr>
            <a:xfrm>
              <a:off x="2402113" y="3411657"/>
              <a:ext cx="65895" cy="12339"/>
            </a:xfrm>
            <a:custGeom>
              <a:avLst/>
              <a:gdLst/>
              <a:ahLst/>
              <a:cxnLst/>
              <a:rect l="l" t="t" r="r" b="b"/>
              <a:pathLst>
                <a:path w="2056" h="385" extrusionOk="0">
                  <a:moveTo>
                    <a:pt x="1" y="385"/>
                  </a:moveTo>
                  <a:lnTo>
                    <a:pt x="2056"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274;p60"/>
            <p:cNvSpPr/>
            <p:nvPr/>
          </p:nvSpPr>
          <p:spPr>
            <a:xfrm>
              <a:off x="2402113" y="3411657"/>
              <a:ext cx="65895" cy="12339"/>
            </a:xfrm>
            <a:custGeom>
              <a:avLst/>
              <a:gdLst/>
              <a:ahLst/>
              <a:cxnLst/>
              <a:rect l="l" t="t" r="r" b="b"/>
              <a:pathLst>
                <a:path w="2056" h="385" extrusionOk="0">
                  <a:moveTo>
                    <a:pt x="2056" y="1"/>
                  </a:moveTo>
                  <a:lnTo>
                    <a:pt x="2056" y="1"/>
                  </a:lnTo>
                  <a:cubicBezTo>
                    <a:pt x="1354" y="84"/>
                    <a:pt x="686" y="218"/>
                    <a:pt x="1" y="385"/>
                  </a:cubicBezTo>
                  <a:cubicBezTo>
                    <a:pt x="686" y="301"/>
                    <a:pt x="1371" y="168"/>
                    <a:pt x="20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275;p60"/>
            <p:cNvSpPr/>
            <p:nvPr/>
          </p:nvSpPr>
          <p:spPr>
            <a:xfrm>
              <a:off x="2405318" y="3436816"/>
              <a:ext cx="12884" cy="2724"/>
            </a:xfrm>
            <a:custGeom>
              <a:avLst/>
              <a:gdLst/>
              <a:ahLst/>
              <a:cxnLst/>
              <a:rect l="l" t="t" r="r" b="b"/>
              <a:pathLst>
                <a:path w="402" h="85" extrusionOk="0">
                  <a:moveTo>
                    <a:pt x="1" y="85"/>
                  </a:moveTo>
                  <a:lnTo>
                    <a:pt x="40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276;p60"/>
            <p:cNvSpPr/>
            <p:nvPr/>
          </p:nvSpPr>
          <p:spPr>
            <a:xfrm>
              <a:off x="2404805" y="3436431"/>
              <a:ext cx="13942" cy="3333"/>
            </a:xfrm>
            <a:custGeom>
              <a:avLst/>
              <a:gdLst/>
              <a:ahLst/>
              <a:cxnLst/>
              <a:rect l="l" t="t" r="r" b="b"/>
              <a:pathLst>
                <a:path w="435" h="104" extrusionOk="0">
                  <a:moveTo>
                    <a:pt x="355" y="0"/>
                  </a:moveTo>
                  <a:cubicBezTo>
                    <a:pt x="318" y="0"/>
                    <a:pt x="268" y="5"/>
                    <a:pt x="217" y="13"/>
                  </a:cubicBezTo>
                  <a:cubicBezTo>
                    <a:pt x="100" y="46"/>
                    <a:pt x="0" y="80"/>
                    <a:pt x="17" y="97"/>
                  </a:cubicBezTo>
                  <a:cubicBezTo>
                    <a:pt x="17" y="101"/>
                    <a:pt x="26" y="103"/>
                    <a:pt x="40" y="103"/>
                  </a:cubicBezTo>
                  <a:cubicBezTo>
                    <a:pt x="76" y="103"/>
                    <a:pt x="147" y="92"/>
                    <a:pt x="217" y="80"/>
                  </a:cubicBezTo>
                  <a:cubicBezTo>
                    <a:pt x="334" y="63"/>
                    <a:pt x="435" y="30"/>
                    <a:pt x="418" y="13"/>
                  </a:cubicBezTo>
                  <a:cubicBezTo>
                    <a:pt x="418" y="5"/>
                    <a:pt x="393" y="0"/>
                    <a:pt x="3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277;p60"/>
            <p:cNvSpPr/>
            <p:nvPr/>
          </p:nvSpPr>
          <p:spPr>
            <a:xfrm>
              <a:off x="2410157" y="3443739"/>
              <a:ext cx="117303" cy="22082"/>
            </a:xfrm>
            <a:custGeom>
              <a:avLst/>
              <a:gdLst/>
              <a:ahLst/>
              <a:cxnLst/>
              <a:rect l="l" t="t" r="r" b="b"/>
              <a:pathLst>
                <a:path w="3660" h="689" extrusionOk="0">
                  <a:moveTo>
                    <a:pt x="3652" y="1"/>
                  </a:moveTo>
                  <a:cubicBezTo>
                    <a:pt x="3565" y="1"/>
                    <a:pt x="2767" y="130"/>
                    <a:pt x="1822" y="320"/>
                  </a:cubicBezTo>
                  <a:cubicBezTo>
                    <a:pt x="819" y="503"/>
                    <a:pt x="0" y="671"/>
                    <a:pt x="0" y="687"/>
                  </a:cubicBezTo>
                  <a:cubicBezTo>
                    <a:pt x="0" y="688"/>
                    <a:pt x="3" y="689"/>
                    <a:pt x="8" y="689"/>
                  </a:cubicBezTo>
                  <a:cubicBezTo>
                    <a:pt x="93" y="689"/>
                    <a:pt x="877" y="559"/>
                    <a:pt x="1838" y="370"/>
                  </a:cubicBezTo>
                  <a:cubicBezTo>
                    <a:pt x="2841" y="186"/>
                    <a:pt x="3659" y="19"/>
                    <a:pt x="3659" y="2"/>
                  </a:cubicBezTo>
                  <a:cubicBezTo>
                    <a:pt x="3659" y="1"/>
                    <a:pt x="3657" y="1"/>
                    <a:pt x="36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278;p60"/>
            <p:cNvSpPr/>
            <p:nvPr/>
          </p:nvSpPr>
          <p:spPr>
            <a:xfrm>
              <a:off x="2412817" y="3456591"/>
              <a:ext cx="117848" cy="22627"/>
            </a:xfrm>
            <a:custGeom>
              <a:avLst/>
              <a:gdLst/>
              <a:ahLst/>
              <a:cxnLst/>
              <a:rect l="l" t="t" r="r" b="b"/>
              <a:pathLst>
                <a:path w="3677" h="706" extrusionOk="0">
                  <a:moveTo>
                    <a:pt x="3668" y="1"/>
                  </a:moveTo>
                  <a:cubicBezTo>
                    <a:pt x="3576" y="1"/>
                    <a:pt x="2789" y="145"/>
                    <a:pt x="1822" y="320"/>
                  </a:cubicBezTo>
                  <a:cubicBezTo>
                    <a:pt x="820" y="520"/>
                    <a:pt x="1" y="687"/>
                    <a:pt x="1" y="704"/>
                  </a:cubicBezTo>
                  <a:cubicBezTo>
                    <a:pt x="1" y="705"/>
                    <a:pt x="3" y="705"/>
                    <a:pt x="7" y="705"/>
                  </a:cubicBezTo>
                  <a:cubicBezTo>
                    <a:pt x="85" y="705"/>
                    <a:pt x="872" y="561"/>
                    <a:pt x="1839" y="387"/>
                  </a:cubicBezTo>
                  <a:cubicBezTo>
                    <a:pt x="2858" y="186"/>
                    <a:pt x="3677" y="19"/>
                    <a:pt x="3677" y="2"/>
                  </a:cubicBezTo>
                  <a:cubicBezTo>
                    <a:pt x="3676" y="1"/>
                    <a:pt x="3673" y="1"/>
                    <a:pt x="36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279;p60"/>
            <p:cNvSpPr/>
            <p:nvPr/>
          </p:nvSpPr>
          <p:spPr>
            <a:xfrm>
              <a:off x="2415509" y="3472167"/>
              <a:ext cx="115701" cy="21986"/>
            </a:xfrm>
            <a:custGeom>
              <a:avLst/>
              <a:gdLst/>
              <a:ahLst/>
              <a:cxnLst/>
              <a:rect l="l" t="t" r="r" b="b"/>
              <a:pathLst>
                <a:path w="3610" h="686" extrusionOk="0">
                  <a:moveTo>
                    <a:pt x="3609" y="1"/>
                  </a:moveTo>
                  <a:cubicBezTo>
                    <a:pt x="3559" y="1"/>
                    <a:pt x="3526" y="1"/>
                    <a:pt x="3476" y="17"/>
                  </a:cubicBezTo>
                  <a:lnTo>
                    <a:pt x="3075" y="84"/>
                  </a:lnTo>
                  <a:cubicBezTo>
                    <a:pt x="2757" y="134"/>
                    <a:pt x="2306" y="218"/>
                    <a:pt x="1805" y="318"/>
                  </a:cubicBezTo>
                  <a:cubicBezTo>
                    <a:pt x="1304" y="402"/>
                    <a:pt x="853" y="502"/>
                    <a:pt x="535" y="569"/>
                  </a:cubicBezTo>
                  <a:lnTo>
                    <a:pt x="134" y="652"/>
                  </a:lnTo>
                  <a:cubicBezTo>
                    <a:pt x="101" y="652"/>
                    <a:pt x="50" y="669"/>
                    <a:pt x="0" y="686"/>
                  </a:cubicBezTo>
                  <a:cubicBezTo>
                    <a:pt x="50" y="686"/>
                    <a:pt x="101" y="686"/>
                    <a:pt x="151" y="669"/>
                  </a:cubicBezTo>
                  <a:lnTo>
                    <a:pt x="535" y="602"/>
                  </a:lnTo>
                  <a:cubicBezTo>
                    <a:pt x="869" y="552"/>
                    <a:pt x="1320" y="469"/>
                    <a:pt x="1822" y="385"/>
                  </a:cubicBezTo>
                  <a:cubicBezTo>
                    <a:pt x="2306" y="285"/>
                    <a:pt x="2757" y="201"/>
                    <a:pt x="3091" y="134"/>
                  </a:cubicBezTo>
                  <a:lnTo>
                    <a:pt x="3476" y="51"/>
                  </a:lnTo>
                  <a:cubicBezTo>
                    <a:pt x="3526" y="34"/>
                    <a:pt x="3576" y="17"/>
                    <a:pt x="36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280;p60"/>
            <p:cNvSpPr/>
            <p:nvPr/>
          </p:nvSpPr>
          <p:spPr>
            <a:xfrm>
              <a:off x="2382851" y="3400215"/>
              <a:ext cx="114611" cy="62818"/>
            </a:xfrm>
            <a:custGeom>
              <a:avLst/>
              <a:gdLst/>
              <a:ahLst/>
              <a:cxnLst/>
              <a:rect l="l" t="t" r="r" b="b"/>
              <a:pathLst>
                <a:path w="3576" h="1960" extrusionOk="0">
                  <a:moveTo>
                    <a:pt x="1568" y="78"/>
                  </a:moveTo>
                  <a:cubicBezTo>
                    <a:pt x="1444" y="102"/>
                    <a:pt x="1322" y="134"/>
                    <a:pt x="1204" y="174"/>
                  </a:cubicBezTo>
                  <a:lnTo>
                    <a:pt x="1204" y="174"/>
                  </a:lnTo>
                  <a:cubicBezTo>
                    <a:pt x="1230" y="164"/>
                    <a:pt x="1258" y="153"/>
                    <a:pt x="1287" y="140"/>
                  </a:cubicBezTo>
                  <a:cubicBezTo>
                    <a:pt x="1379" y="114"/>
                    <a:pt x="1473" y="93"/>
                    <a:pt x="1568" y="78"/>
                  </a:cubicBezTo>
                  <a:close/>
                  <a:moveTo>
                    <a:pt x="1073" y="222"/>
                  </a:moveTo>
                  <a:cubicBezTo>
                    <a:pt x="1072" y="223"/>
                    <a:pt x="1071" y="224"/>
                    <a:pt x="1069" y="224"/>
                  </a:cubicBezTo>
                  <a:cubicBezTo>
                    <a:pt x="1051" y="230"/>
                    <a:pt x="1033" y="236"/>
                    <a:pt x="1015" y="243"/>
                  </a:cubicBezTo>
                  <a:lnTo>
                    <a:pt x="1015" y="243"/>
                  </a:lnTo>
                  <a:cubicBezTo>
                    <a:pt x="1017" y="242"/>
                    <a:pt x="1018" y="241"/>
                    <a:pt x="1019" y="241"/>
                  </a:cubicBezTo>
                  <a:cubicBezTo>
                    <a:pt x="1034" y="236"/>
                    <a:pt x="1052" y="230"/>
                    <a:pt x="1073" y="222"/>
                  </a:cubicBezTo>
                  <a:close/>
                  <a:moveTo>
                    <a:pt x="2212" y="57"/>
                  </a:moveTo>
                  <a:cubicBezTo>
                    <a:pt x="2260" y="61"/>
                    <a:pt x="2308" y="67"/>
                    <a:pt x="2356" y="74"/>
                  </a:cubicBezTo>
                  <a:cubicBezTo>
                    <a:pt x="2607" y="90"/>
                    <a:pt x="2841" y="174"/>
                    <a:pt x="3075" y="274"/>
                  </a:cubicBezTo>
                  <a:cubicBezTo>
                    <a:pt x="3191" y="341"/>
                    <a:pt x="3292" y="425"/>
                    <a:pt x="3392" y="525"/>
                  </a:cubicBezTo>
                  <a:cubicBezTo>
                    <a:pt x="3476" y="642"/>
                    <a:pt x="3509" y="775"/>
                    <a:pt x="3476" y="926"/>
                  </a:cubicBezTo>
                  <a:cubicBezTo>
                    <a:pt x="3425" y="1059"/>
                    <a:pt x="3342" y="1193"/>
                    <a:pt x="3208" y="1277"/>
                  </a:cubicBezTo>
                  <a:cubicBezTo>
                    <a:pt x="3091" y="1377"/>
                    <a:pt x="2941" y="1444"/>
                    <a:pt x="2807" y="1511"/>
                  </a:cubicBezTo>
                  <a:cubicBezTo>
                    <a:pt x="2490" y="1661"/>
                    <a:pt x="2172" y="1778"/>
                    <a:pt x="1838" y="1845"/>
                  </a:cubicBezTo>
                  <a:cubicBezTo>
                    <a:pt x="1680" y="1876"/>
                    <a:pt x="1523" y="1893"/>
                    <a:pt x="1365" y="1893"/>
                  </a:cubicBezTo>
                  <a:cubicBezTo>
                    <a:pt x="1188" y="1893"/>
                    <a:pt x="1012" y="1872"/>
                    <a:pt x="836" y="1828"/>
                  </a:cubicBezTo>
                  <a:cubicBezTo>
                    <a:pt x="685" y="1795"/>
                    <a:pt x="535" y="1728"/>
                    <a:pt x="401" y="1644"/>
                  </a:cubicBezTo>
                  <a:cubicBezTo>
                    <a:pt x="267" y="1577"/>
                    <a:pt x="167" y="1460"/>
                    <a:pt x="117" y="1327"/>
                  </a:cubicBezTo>
                  <a:cubicBezTo>
                    <a:pt x="67" y="1193"/>
                    <a:pt x="84" y="1043"/>
                    <a:pt x="151" y="926"/>
                  </a:cubicBezTo>
                  <a:cubicBezTo>
                    <a:pt x="234" y="809"/>
                    <a:pt x="318" y="692"/>
                    <a:pt x="435" y="625"/>
                  </a:cubicBezTo>
                  <a:cubicBezTo>
                    <a:pt x="635" y="475"/>
                    <a:pt x="852" y="358"/>
                    <a:pt x="1086" y="257"/>
                  </a:cubicBezTo>
                  <a:cubicBezTo>
                    <a:pt x="1420" y="124"/>
                    <a:pt x="1771" y="57"/>
                    <a:pt x="2139" y="57"/>
                  </a:cubicBezTo>
                  <a:close/>
                  <a:moveTo>
                    <a:pt x="2042" y="1"/>
                  </a:moveTo>
                  <a:cubicBezTo>
                    <a:pt x="1786" y="1"/>
                    <a:pt x="1532" y="42"/>
                    <a:pt x="1287" y="124"/>
                  </a:cubicBezTo>
                  <a:cubicBezTo>
                    <a:pt x="1186" y="157"/>
                    <a:pt x="1103" y="191"/>
                    <a:pt x="1003" y="241"/>
                  </a:cubicBezTo>
                  <a:cubicBezTo>
                    <a:pt x="976" y="241"/>
                    <a:pt x="960" y="251"/>
                    <a:pt x="938" y="272"/>
                  </a:cubicBezTo>
                  <a:lnTo>
                    <a:pt x="938" y="272"/>
                  </a:lnTo>
                  <a:cubicBezTo>
                    <a:pt x="742" y="350"/>
                    <a:pt x="566" y="451"/>
                    <a:pt x="401" y="575"/>
                  </a:cubicBezTo>
                  <a:cubicBezTo>
                    <a:pt x="284" y="658"/>
                    <a:pt x="184" y="775"/>
                    <a:pt x="100" y="892"/>
                  </a:cubicBezTo>
                  <a:cubicBezTo>
                    <a:pt x="34" y="1026"/>
                    <a:pt x="0" y="1193"/>
                    <a:pt x="67" y="1343"/>
                  </a:cubicBezTo>
                  <a:cubicBezTo>
                    <a:pt x="117" y="1494"/>
                    <a:pt x="234" y="1628"/>
                    <a:pt x="368" y="1711"/>
                  </a:cubicBezTo>
                  <a:cubicBezTo>
                    <a:pt x="518" y="1795"/>
                    <a:pt x="668" y="1861"/>
                    <a:pt x="819" y="1895"/>
                  </a:cubicBezTo>
                  <a:cubicBezTo>
                    <a:pt x="1004" y="1939"/>
                    <a:pt x="1189" y="1960"/>
                    <a:pt x="1372" y="1960"/>
                  </a:cubicBezTo>
                  <a:cubicBezTo>
                    <a:pt x="1536" y="1960"/>
                    <a:pt x="1697" y="1943"/>
                    <a:pt x="1855" y="1912"/>
                  </a:cubicBezTo>
                  <a:cubicBezTo>
                    <a:pt x="2189" y="1845"/>
                    <a:pt x="2523" y="1728"/>
                    <a:pt x="2824" y="1577"/>
                  </a:cubicBezTo>
                  <a:cubicBezTo>
                    <a:pt x="2974" y="1511"/>
                    <a:pt x="3125" y="1410"/>
                    <a:pt x="3258" y="1327"/>
                  </a:cubicBezTo>
                  <a:cubicBezTo>
                    <a:pt x="3392" y="1227"/>
                    <a:pt x="3476" y="1093"/>
                    <a:pt x="3526" y="942"/>
                  </a:cubicBezTo>
                  <a:cubicBezTo>
                    <a:pt x="3576" y="775"/>
                    <a:pt x="3526" y="608"/>
                    <a:pt x="3425" y="491"/>
                  </a:cubicBezTo>
                  <a:cubicBezTo>
                    <a:pt x="3342" y="374"/>
                    <a:pt x="3225" y="291"/>
                    <a:pt x="3091" y="224"/>
                  </a:cubicBezTo>
                  <a:cubicBezTo>
                    <a:pt x="2857" y="124"/>
                    <a:pt x="2623" y="57"/>
                    <a:pt x="2373" y="24"/>
                  </a:cubicBezTo>
                  <a:cubicBezTo>
                    <a:pt x="2262" y="8"/>
                    <a:pt x="2152" y="1"/>
                    <a:pt x="2042"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281;p60"/>
            <p:cNvSpPr/>
            <p:nvPr/>
          </p:nvSpPr>
          <p:spPr>
            <a:xfrm>
              <a:off x="2490474" y="3374703"/>
              <a:ext cx="40191" cy="32723"/>
            </a:xfrm>
            <a:custGeom>
              <a:avLst/>
              <a:gdLst/>
              <a:ahLst/>
              <a:cxnLst/>
              <a:rect l="l" t="t" r="r" b="b"/>
              <a:pathLst>
                <a:path w="1254" h="1021" extrusionOk="0">
                  <a:moveTo>
                    <a:pt x="1254" y="1"/>
                  </a:moveTo>
                  <a:lnTo>
                    <a:pt x="1254" y="1"/>
                  </a:lnTo>
                  <a:cubicBezTo>
                    <a:pt x="819" y="302"/>
                    <a:pt x="402" y="652"/>
                    <a:pt x="1" y="1020"/>
                  </a:cubicBezTo>
                  <a:cubicBezTo>
                    <a:pt x="452" y="703"/>
                    <a:pt x="869" y="368"/>
                    <a:pt x="1254"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282;p60"/>
            <p:cNvSpPr/>
            <p:nvPr/>
          </p:nvSpPr>
          <p:spPr>
            <a:xfrm>
              <a:off x="2488327" y="3390247"/>
              <a:ext cx="26826" cy="20384"/>
            </a:xfrm>
            <a:custGeom>
              <a:avLst/>
              <a:gdLst/>
              <a:ahLst/>
              <a:cxnLst/>
              <a:rect l="l" t="t" r="r" b="b"/>
              <a:pathLst>
                <a:path w="837" h="636" extrusionOk="0">
                  <a:moveTo>
                    <a:pt x="268" y="0"/>
                  </a:moveTo>
                  <a:cubicBezTo>
                    <a:pt x="134" y="167"/>
                    <a:pt x="51" y="368"/>
                    <a:pt x="1" y="585"/>
                  </a:cubicBezTo>
                  <a:lnTo>
                    <a:pt x="1" y="635"/>
                  </a:lnTo>
                  <a:lnTo>
                    <a:pt x="51" y="619"/>
                  </a:lnTo>
                  <a:lnTo>
                    <a:pt x="134" y="602"/>
                  </a:lnTo>
                  <a:cubicBezTo>
                    <a:pt x="368" y="568"/>
                    <a:pt x="602" y="502"/>
                    <a:pt x="836" y="435"/>
                  </a:cubicBezTo>
                  <a:lnTo>
                    <a:pt x="836" y="435"/>
                  </a:lnTo>
                  <a:cubicBezTo>
                    <a:pt x="602" y="451"/>
                    <a:pt x="352" y="485"/>
                    <a:pt x="118" y="552"/>
                  </a:cubicBezTo>
                  <a:lnTo>
                    <a:pt x="78" y="560"/>
                  </a:lnTo>
                  <a:lnTo>
                    <a:pt x="78" y="560"/>
                  </a:lnTo>
                  <a:cubicBezTo>
                    <a:pt x="162" y="231"/>
                    <a:pt x="284" y="0"/>
                    <a:pt x="268"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283;p60"/>
            <p:cNvSpPr/>
            <p:nvPr/>
          </p:nvSpPr>
          <p:spPr>
            <a:xfrm>
              <a:off x="2402113" y="3420246"/>
              <a:ext cx="72337" cy="11250"/>
            </a:xfrm>
            <a:custGeom>
              <a:avLst/>
              <a:gdLst/>
              <a:ahLst/>
              <a:cxnLst/>
              <a:rect l="l" t="t" r="r" b="b"/>
              <a:pathLst>
                <a:path w="2257" h="351" extrusionOk="0">
                  <a:moveTo>
                    <a:pt x="2256" y="0"/>
                  </a:moveTo>
                  <a:lnTo>
                    <a:pt x="2256" y="0"/>
                  </a:lnTo>
                  <a:cubicBezTo>
                    <a:pt x="1504" y="84"/>
                    <a:pt x="753" y="201"/>
                    <a:pt x="1" y="351"/>
                  </a:cubicBezTo>
                  <a:cubicBezTo>
                    <a:pt x="753" y="284"/>
                    <a:pt x="1504" y="167"/>
                    <a:pt x="2256"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284;p60"/>
            <p:cNvSpPr/>
            <p:nvPr/>
          </p:nvSpPr>
          <p:spPr>
            <a:xfrm>
              <a:off x="2353909" y="3377652"/>
              <a:ext cx="40607" cy="33877"/>
            </a:xfrm>
            <a:custGeom>
              <a:avLst/>
              <a:gdLst/>
              <a:ahLst/>
              <a:cxnLst/>
              <a:rect l="l" t="t" r="r" b="b"/>
              <a:pathLst>
                <a:path w="1267" h="1057" extrusionOk="0">
                  <a:moveTo>
                    <a:pt x="680" y="1"/>
                  </a:moveTo>
                  <a:cubicBezTo>
                    <a:pt x="649" y="1"/>
                    <a:pt x="617" y="4"/>
                    <a:pt x="586" y="9"/>
                  </a:cubicBezTo>
                  <a:cubicBezTo>
                    <a:pt x="135" y="93"/>
                    <a:pt x="1" y="694"/>
                    <a:pt x="385" y="961"/>
                  </a:cubicBezTo>
                  <a:cubicBezTo>
                    <a:pt x="484" y="1027"/>
                    <a:pt x="588" y="1056"/>
                    <a:pt x="689" y="1056"/>
                  </a:cubicBezTo>
                  <a:cubicBezTo>
                    <a:pt x="997" y="1056"/>
                    <a:pt x="1267" y="780"/>
                    <a:pt x="1204" y="427"/>
                  </a:cubicBezTo>
                  <a:cubicBezTo>
                    <a:pt x="1159" y="174"/>
                    <a:pt x="930" y="1"/>
                    <a:pt x="680"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285;p60"/>
            <p:cNvSpPr/>
            <p:nvPr/>
          </p:nvSpPr>
          <p:spPr>
            <a:xfrm>
              <a:off x="2353397" y="3377812"/>
              <a:ext cx="46440" cy="33877"/>
            </a:xfrm>
            <a:custGeom>
              <a:avLst/>
              <a:gdLst/>
              <a:ahLst/>
              <a:cxnLst/>
              <a:rect l="l" t="t" r="r" b="b"/>
              <a:pathLst>
                <a:path w="1449" h="1057" extrusionOk="0">
                  <a:moveTo>
                    <a:pt x="702" y="4"/>
                  </a:moveTo>
                  <a:cubicBezTo>
                    <a:pt x="953" y="4"/>
                    <a:pt x="1170" y="188"/>
                    <a:pt x="1220" y="422"/>
                  </a:cubicBezTo>
                  <a:cubicBezTo>
                    <a:pt x="1281" y="774"/>
                    <a:pt x="1005" y="1048"/>
                    <a:pt x="702" y="1048"/>
                  </a:cubicBezTo>
                  <a:cubicBezTo>
                    <a:pt x="589" y="1048"/>
                    <a:pt x="472" y="1009"/>
                    <a:pt x="368" y="923"/>
                  </a:cubicBezTo>
                  <a:cubicBezTo>
                    <a:pt x="0" y="606"/>
                    <a:pt x="217" y="4"/>
                    <a:pt x="702" y="4"/>
                  </a:cubicBezTo>
                  <a:close/>
                  <a:moveTo>
                    <a:pt x="717" y="1"/>
                  </a:moveTo>
                  <a:cubicBezTo>
                    <a:pt x="696" y="1"/>
                    <a:pt x="674" y="2"/>
                    <a:pt x="652" y="4"/>
                  </a:cubicBezTo>
                  <a:cubicBezTo>
                    <a:pt x="0" y="54"/>
                    <a:pt x="34" y="1057"/>
                    <a:pt x="702" y="1057"/>
                  </a:cubicBezTo>
                  <a:cubicBezTo>
                    <a:pt x="735" y="1057"/>
                    <a:pt x="769" y="1040"/>
                    <a:pt x="802" y="1040"/>
                  </a:cubicBezTo>
                  <a:cubicBezTo>
                    <a:pt x="1448" y="911"/>
                    <a:pt x="1329" y="1"/>
                    <a:pt x="7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286;p60"/>
            <p:cNvSpPr/>
            <p:nvPr/>
          </p:nvSpPr>
          <p:spPr>
            <a:xfrm>
              <a:off x="1276485" y="2988084"/>
              <a:ext cx="1365586" cy="40736"/>
            </a:xfrm>
            <a:custGeom>
              <a:avLst/>
              <a:gdLst/>
              <a:ahLst/>
              <a:cxnLst/>
              <a:rect l="l" t="t" r="r" b="b"/>
              <a:pathLst>
                <a:path w="42608" h="1271" extrusionOk="0">
                  <a:moveTo>
                    <a:pt x="42607" y="0"/>
                  </a:moveTo>
                  <a:lnTo>
                    <a:pt x="0" y="117"/>
                  </a:lnTo>
                  <a:lnTo>
                    <a:pt x="42574" y="1270"/>
                  </a:lnTo>
                  <a:lnTo>
                    <a:pt x="4260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287;p60"/>
            <p:cNvSpPr/>
            <p:nvPr/>
          </p:nvSpPr>
          <p:spPr>
            <a:xfrm>
              <a:off x="1262543" y="2961290"/>
              <a:ext cx="1408437" cy="30576"/>
            </a:xfrm>
            <a:custGeom>
              <a:avLst/>
              <a:gdLst/>
              <a:ahLst/>
              <a:cxnLst/>
              <a:rect l="l" t="t" r="r" b="b"/>
              <a:pathLst>
                <a:path w="43945" h="954" extrusionOk="0">
                  <a:moveTo>
                    <a:pt x="1" y="1"/>
                  </a:moveTo>
                  <a:lnTo>
                    <a:pt x="1" y="953"/>
                  </a:lnTo>
                  <a:lnTo>
                    <a:pt x="43944" y="953"/>
                  </a:lnTo>
                  <a:lnTo>
                    <a:pt x="43944"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288;p60"/>
            <p:cNvSpPr/>
            <p:nvPr/>
          </p:nvSpPr>
          <p:spPr>
            <a:xfrm>
              <a:off x="2717004" y="3349704"/>
              <a:ext cx="103906" cy="202332"/>
            </a:xfrm>
            <a:custGeom>
              <a:avLst/>
              <a:gdLst/>
              <a:ahLst/>
              <a:cxnLst/>
              <a:rect l="l" t="t" r="r" b="b"/>
              <a:pathLst>
                <a:path w="3242" h="6313" extrusionOk="0">
                  <a:moveTo>
                    <a:pt x="703" y="1"/>
                  </a:moveTo>
                  <a:cubicBezTo>
                    <a:pt x="466" y="1"/>
                    <a:pt x="222" y="72"/>
                    <a:pt x="0" y="229"/>
                  </a:cubicBezTo>
                  <a:lnTo>
                    <a:pt x="585" y="5894"/>
                  </a:lnTo>
                  <a:cubicBezTo>
                    <a:pt x="953" y="6128"/>
                    <a:pt x="1370" y="6278"/>
                    <a:pt x="1805" y="6311"/>
                  </a:cubicBezTo>
                  <a:cubicBezTo>
                    <a:pt x="1824" y="6312"/>
                    <a:pt x="1843" y="6312"/>
                    <a:pt x="1861" y="6312"/>
                  </a:cubicBezTo>
                  <a:cubicBezTo>
                    <a:pt x="2292" y="6312"/>
                    <a:pt x="2702" y="6130"/>
                    <a:pt x="2974" y="5793"/>
                  </a:cubicBezTo>
                  <a:cubicBezTo>
                    <a:pt x="3242" y="5442"/>
                    <a:pt x="3225" y="4925"/>
                    <a:pt x="2924" y="4590"/>
                  </a:cubicBezTo>
                  <a:cubicBezTo>
                    <a:pt x="2807" y="4507"/>
                    <a:pt x="2724" y="4407"/>
                    <a:pt x="2640" y="4306"/>
                  </a:cubicBezTo>
                  <a:cubicBezTo>
                    <a:pt x="2557" y="4139"/>
                    <a:pt x="2557" y="3939"/>
                    <a:pt x="2624" y="3772"/>
                  </a:cubicBezTo>
                  <a:cubicBezTo>
                    <a:pt x="2690" y="3588"/>
                    <a:pt x="2724" y="3404"/>
                    <a:pt x="2707" y="3220"/>
                  </a:cubicBezTo>
                  <a:cubicBezTo>
                    <a:pt x="2624" y="2769"/>
                    <a:pt x="1989" y="2585"/>
                    <a:pt x="1855" y="2134"/>
                  </a:cubicBezTo>
                  <a:cubicBezTo>
                    <a:pt x="1805" y="1900"/>
                    <a:pt x="1905" y="1650"/>
                    <a:pt x="1938" y="1399"/>
                  </a:cubicBezTo>
                  <a:cubicBezTo>
                    <a:pt x="2038" y="603"/>
                    <a:pt x="1396" y="1"/>
                    <a:pt x="7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289;p60"/>
            <p:cNvSpPr/>
            <p:nvPr/>
          </p:nvSpPr>
          <p:spPr>
            <a:xfrm>
              <a:off x="2595983" y="3334608"/>
              <a:ext cx="143552" cy="205697"/>
            </a:xfrm>
            <a:custGeom>
              <a:avLst/>
              <a:gdLst/>
              <a:ahLst/>
              <a:cxnLst/>
              <a:rect l="l" t="t" r="r" b="b"/>
              <a:pathLst>
                <a:path w="4479" h="6418" extrusionOk="0">
                  <a:moveTo>
                    <a:pt x="2249" y="0"/>
                  </a:moveTo>
                  <a:cubicBezTo>
                    <a:pt x="2084" y="0"/>
                    <a:pt x="1926" y="27"/>
                    <a:pt x="1788" y="99"/>
                  </a:cubicBezTo>
                  <a:cubicBezTo>
                    <a:pt x="1537" y="216"/>
                    <a:pt x="1320" y="416"/>
                    <a:pt x="1203" y="667"/>
                  </a:cubicBezTo>
                  <a:cubicBezTo>
                    <a:pt x="1103" y="968"/>
                    <a:pt x="1270" y="1536"/>
                    <a:pt x="1354" y="1853"/>
                  </a:cubicBezTo>
                  <a:cubicBezTo>
                    <a:pt x="1454" y="2171"/>
                    <a:pt x="1504" y="2522"/>
                    <a:pt x="1337" y="2806"/>
                  </a:cubicBezTo>
                  <a:cubicBezTo>
                    <a:pt x="1170" y="3073"/>
                    <a:pt x="836" y="3173"/>
                    <a:pt x="618" y="3407"/>
                  </a:cubicBezTo>
                  <a:cubicBezTo>
                    <a:pt x="318" y="3758"/>
                    <a:pt x="368" y="4276"/>
                    <a:pt x="702" y="4594"/>
                  </a:cubicBezTo>
                  <a:cubicBezTo>
                    <a:pt x="301" y="4610"/>
                    <a:pt x="0" y="4928"/>
                    <a:pt x="17" y="5329"/>
                  </a:cubicBezTo>
                  <a:cubicBezTo>
                    <a:pt x="50" y="5713"/>
                    <a:pt x="301" y="6047"/>
                    <a:pt x="652" y="6214"/>
                  </a:cubicBezTo>
                  <a:cubicBezTo>
                    <a:pt x="968" y="6350"/>
                    <a:pt x="1297" y="6417"/>
                    <a:pt x="1640" y="6417"/>
                  </a:cubicBezTo>
                  <a:cubicBezTo>
                    <a:pt x="1678" y="6417"/>
                    <a:pt x="1716" y="6416"/>
                    <a:pt x="1755" y="6415"/>
                  </a:cubicBezTo>
                  <a:cubicBezTo>
                    <a:pt x="2222" y="6415"/>
                    <a:pt x="2690" y="6381"/>
                    <a:pt x="3158" y="6281"/>
                  </a:cubicBezTo>
                  <a:cubicBezTo>
                    <a:pt x="3542" y="6231"/>
                    <a:pt x="3893" y="6047"/>
                    <a:pt x="4177" y="5763"/>
                  </a:cubicBezTo>
                  <a:cubicBezTo>
                    <a:pt x="4378" y="5479"/>
                    <a:pt x="4478" y="5128"/>
                    <a:pt x="4461" y="4761"/>
                  </a:cubicBezTo>
                  <a:cubicBezTo>
                    <a:pt x="4461" y="3507"/>
                    <a:pt x="3810" y="2254"/>
                    <a:pt x="4094" y="1035"/>
                  </a:cubicBezTo>
                  <a:lnTo>
                    <a:pt x="4077" y="984"/>
                  </a:lnTo>
                  <a:cubicBezTo>
                    <a:pt x="3927" y="567"/>
                    <a:pt x="3576" y="249"/>
                    <a:pt x="3141" y="149"/>
                  </a:cubicBezTo>
                  <a:cubicBezTo>
                    <a:pt x="2863" y="85"/>
                    <a:pt x="2544" y="0"/>
                    <a:pt x="22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290;p60"/>
            <p:cNvSpPr/>
            <p:nvPr/>
          </p:nvSpPr>
          <p:spPr>
            <a:xfrm>
              <a:off x="2586881" y="3796705"/>
              <a:ext cx="78747" cy="627090"/>
            </a:xfrm>
            <a:custGeom>
              <a:avLst/>
              <a:gdLst/>
              <a:ahLst/>
              <a:cxnLst/>
              <a:rect l="l" t="t" r="r" b="b"/>
              <a:pathLst>
                <a:path w="2457" h="19566" extrusionOk="0">
                  <a:moveTo>
                    <a:pt x="2456" y="0"/>
                  </a:moveTo>
                  <a:cubicBezTo>
                    <a:pt x="2456" y="1"/>
                    <a:pt x="0" y="7987"/>
                    <a:pt x="150" y="10577"/>
                  </a:cubicBezTo>
                  <a:cubicBezTo>
                    <a:pt x="301" y="13150"/>
                    <a:pt x="2189" y="19566"/>
                    <a:pt x="2189" y="19566"/>
                  </a:cubicBezTo>
                  <a:lnTo>
                    <a:pt x="2456" y="0"/>
                  </a:ln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291;p60"/>
            <p:cNvSpPr/>
            <p:nvPr/>
          </p:nvSpPr>
          <p:spPr>
            <a:xfrm>
              <a:off x="2639347" y="3750649"/>
              <a:ext cx="175153" cy="674236"/>
            </a:xfrm>
            <a:custGeom>
              <a:avLst/>
              <a:gdLst/>
              <a:ahLst/>
              <a:cxnLst/>
              <a:rect l="l" t="t" r="r" b="b"/>
              <a:pathLst>
                <a:path w="5465" h="21037" extrusionOk="0">
                  <a:moveTo>
                    <a:pt x="903" y="0"/>
                  </a:moveTo>
                  <a:lnTo>
                    <a:pt x="1" y="10510"/>
                  </a:lnTo>
                  <a:lnTo>
                    <a:pt x="552" y="21036"/>
                  </a:lnTo>
                  <a:lnTo>
                    <a:pt x="2373" y="20986"/>
                  </a:lnTo>
                  <a:cubicBezTo>
                    <a:pt x="2373" y="20986"/>
                    <a:pt x="3192" y="12381"/>
                    <a:pt x="3242" y="10460"/>
                  </a:cubicBezTo>
                  <a:cubicBezTo>
                    <a:pt x="3259" y="9842"/>
                    <a:pt x="4194" y="7101"/>
                    <a:pt x="5113" y="4812"/>
                  </a:cubicBezTo>
                  <a:cubicBezTo>
                    <a:pt x="5297" y="4361"/>
                    <a:pt x="5397" y="3893"/>
                    <a:pt x="5448" y="3409"/>
                  </a:cubicBezTo>
                  <a:cubicBezTo>
                    <a:pt x="5464" y="3275"/>
                    <a:pt x="5464" y="3141"/>
                    <a:pt x="5464" y="3008"/>
                  </a:cubicBezTo>
                  <a:cubicBezTo>
                    <a:pt x="5431" y="1661"/>
                    <a:pt x="4356" y="84"/>
                    <a:pt x="4296" y="84"/>
                  </a:cubicBezTo>
                  <a:cubicBezTo>
                    <a:pt x="4295" y="84"/>
                    <a:pt x="4295" y="84"/>
                    <a:pt x="4295" y="84"/>
                  </a:cubicBezTo>
                  <a:lnTo>
                    <a:pt x="903"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292;p60"/>
            <p:cNvSpPr/>
            <p:nvPr/>
          </p:nvSpPr>
          <p:spPr>
            <a:xfrm>
              <a:off x="2323398" y="3545081"/>
              <a:ext cx="324538" cy="152686"/>
            </a:xfrm>
            <a:custGeom>
              <a:avLst/>
              <a:gdLst/>
              <a:ahLst/>
              <a:cxnLst/>
              <a:rect l="l" t="t" r="r" b="b"/>
              <a:pathLst>
                <a:path w="10126" h="4764" extrusionOk="0">
                  <a:moveTo>
                    <a:pt x="2610" y="1"/>
                  </a:moveTo>
                  <a:cubicBezTo>
                    <a:pt x="2586" y="1"/>
                    <a:pt x="2561" y="10"/>
                    <a:pt x="2540" y="32"/>
                  </a:cubicBezTo>
                  <a:cubicBezTo>
                    <a:pt x="2440" y="98"/>
                    <a:pt x="2356" y="449"/>
                    <a:pt x="2440" y="867"/>
                  </a:cubicBezTo>
                  <a:cubicBezTo>
                    <a:pt x="2466" y="990"/>
                    <a:pt x="2434" y="1036"/>
                    <a:pt x="2373" y="1036"/>
                  </a:cubicBezTo>
                  <a:cubicBezTo>
                    <a:pt x="2236" y="1036"/>
                    <a:pt x="1949" y="804"/>
                    <a:pt x="1822" y="700"/>
                  </a:cubicBezTo>
                  <a:cubicBezTo>
                    <a:pt x="1645" y="555"/>
                    <a:pt x="1080" y="147"/>
                    <a:pt x="949" y="147"/>
                  </a:cubicBezTo>
                  <a:cubicBezTo>
                    <a:pt x="944" y="147"/>
                    <a:pt x="940" y="147"/>
                    <a:pt x="936" y="148"/>
                  </a:cubicBezTo>
                  <a:cubicBezTo>
                    <a:pt x="803" y="165"/>
                    <a:pt x="819" y="316"/>
                    <a:pt x="1003" y="466"/>
                  </a:cubicBezTo>
                  <a:cubicBezTo>
                    <a:pt x="1204" y="616"/>
                    <a:pt x="1738" y="1084"/>
                    <a:pt x="1655" y="1184"/>
                  </a:cubicBezTo>
                  <a:cubicBezTo>
                    <a:pt x="1650" y="1189"/>
                    <a:pt x="1644" y="1191"/>
                    <a:pt x="1635" y="1191"/>
                  </a:cubicBezTo>
                  <a:cubicBezTo>
                    <a:pt x="1477" y="1191"/>
                    <a:pt x="635" y="499"/>
                    <a:pt x="635" y="499"/>
                  </a:cubicBezTo>
                  <a:cubicBezTo>
                    <a:pt x="635" y="499"/>
                    <a:pt x="525" y="379"/>
                    <a:pt x="429" y="379"/>
                  </a:cubicBezTo>
                  <a:cubicBezTo>
                    <a:pt x="401" y="379"/>
                    <a:pt x="374" y="389"/>
                    <a:pt x="351" y="416"/>
                  </a:cubicBezTo>
                  <a:cubicBezTo>
                    <a:pt x="168" y="600"/>
                    <a:pt x="1237" y="1352"/>
                    <a:pt x="1337" y="1418"/>
                  </a:cubicBezTo>
                  <a:cubicBezTo>
                    <a:pt x="1405" y="1459"/>
                    <a:pt x="1352" y="1532"/>
                    <a:pt x="1294" y="1532"/>
                  </a:cubicBezTo>
                  <a:cubicBezTo>
                    <a:pt x="1280" y="1532"/>
                    <a:pt x="1266" y="1528"/>
                    <a:pt x="1254" y="1519"/>
                  </a:cubicBezTo>
                  <a:cubicBezTo>
                    <a:pt x="1179" y="1474"/>
                    <a:pt x="510" y="888"/>
                    <a:pt x="234" y="888"/>
                  </a:cubicBezTo>
                  <a:cubicBezTo>
                    <a:pt x="200" y="888"/>
                    <a:pt x="171" y="897"/>
                    <a:pt x="151" y="917"/>
                  </a:cubicBezTo>
                  <a:cubicBezTo>
                    <a:pt x="0" y="1067"/>
                    <a:pt x="1020" y="1535"/>
                    <a:pt x="1103" y="1786"/>
                  </a:cubicBezTo>
                  <a:cubicBezTo>
                    <a:pt x="1116" y="1825"/>
                    <a:pt x="1107" y="1842"/>
                    <a:pt x="1082" y="1842"/>
                  </a:cubicBezTo>
                  <a:cubicBezTo>
                    <a:pt x="962" y="1842"/>
                    <a:pt x="484" y="1480"/>
                    <a:pt x="294" y="1480"/>
                  </a:cubicBezTo>
                  <a:cubicBezTo>
                    <a:pt x="268" y="1480"/>
                    <a:pt x="248" y="1487"/>
                    <a:pt x="234" y="1502"/>
                  </a:cubicBezTo>
                  <a:cubicBezTo>
                    <a:pt x="201" y="1552"/>
                    <a:pt x="168" y="1602"/>
                    <a:pt x="702" y="1936"/>
                  </a:cubicBezTo>
                  <a:cubicBezTo>
                    <a:pt x="1087" y="2154"/>
                    <a:pt x="1488" y="2354"/>
                    <a:pt x="1905" y="2521"/>
                  </a:cubicBezTo>
                  <a:lnTo>
                    <a:pt x="1905" y="2538"/>
                  </a:lnTo>
                  <a:cubicBezTo>
                    <a:pt x="1905" y="2538"/>
                    <a:pt x="4980" y="4764"/>
                    <a:pt x="7194" y="4764"/>
                  </a:cubicBezTo>
                  <a:cubicBezTo>
                    <a:pt x="7844" y="4764"/>
                    <a:pt x="8421" y="4572"/>
                    <a:pt x="8823" y="4075"/>
                  </a:cubicBezTo>
                  <a:cubicBezTo>
                    <a:pt x="10126" y="2471"/>
                    <a:pt x="10109" y="2354"/>
                    <a:pt x="10109" y="2354"/>
                  </a:cubicBezTo>
                  <a:lnTo>
                    <a:pt x="8305" y="884"/>
                  </a:lnTo>
                  <a:cubicBezTo>
                    <a:pt x="8305" y="884"/>
                    <a:pt x="7183" y="2656"/>
                    <a:pt x="6864" y="2656"/>
                  </a:cubicBezTo>
                  <a:cubicBezTo>
                    <a:pt x="6859" y="2656"/>
                    <a:pt x="6855" y="2655"/>
                    <a:pt x="6851" y="2655"/>
                  </a:cubicBezTo>
                  <a:cubicBezTo>
                    <a:pt x="5180" y="2471"/>
                    <a:pt x="3559" y="1569"/>
                    <a:pt x="2991" y="1218"/>
                  </a:cubicBezTo>
                  <a:cubicBezTo>
                    <a:pt x="2941" y="1134"/>
                    <a:pt x="2891" y="1034"/>
                    <a:pt x="2824" y="917"/>
                  </a:cubicBezTo>
                  <a:cubicBezTo>
                    <a:pt x="2774" y="817"/>
                    <a:pt x="2741" y="717"/>
                    <a:pt x="2741" y="600"/>
                  </a:cubicBezTo>
                  <a:cubicBezTo>
                    <a:pt x="2707" y="466"/>
                    <a:pt x="2707" y="316"/>
                    <a:pt x="2741" y="182"/>
                  </a:cubicBezTo>
                  <a:cubicBezTo>
                    <a:pt x="2753" y="82"/>
                    <a:pt x="2682" y="1"/>
                    <a:pt x="261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293;p60"/>
            <p:cNvSpPr/>
            <p:nvPr/>
          </p:nvSpPr>
          <p:spPr>
            <a:xfrm>
              <a:off x="2271990" y="3532677"/>
              <a:ext cx="129097" cy="134995"/>
            </a:xfrm>
            <a:custGeom>
              <a:avLst/>
              <a:gdLst/>
              <a:ahLst/>
              <a:cxnLst/>
              <a:rect l="l" t="t" r="r" b="b"/>
              <a:pathLst>
                <a:path w="4028" h="4212" extrusionOk="0">
                  <a:moveTo>
                    <a:pt x="301" y="1"/>
                  </a:moveTo>
                  <a:cubicBezTo>
                    <a:pt x="301" y="1"/>
                    <a:pt x="0" y="2724"/>
                    <a:pt x="385" y="4211"/>
                  </a:cubicBezTo>
                  <a:lnTo>
                    <a:pt x="4027" y="4061"/>
                  </a:lnTo>
                  <a:cubicBezTo>
                    <a:pt x="4027" y="4061"/>
                    <a:pt x="3242" y="1371"/>
                    <a:pt x="3726" y="185"/>
                  </a:cubicBezTo>
                  <a:lnTo>
                    <a:pt x="301"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294;p60"/>
            <p:cNvSpPr/>
            <p:nvPr/>
          </p:nvSpPr>
          <p:spPr>
            <a:xfrm>
              <a:off x="2282149" y="3530017"/>
              <a:ext cx="123745" cy="122655"/>
            </a:xfrm>
            <a:custGeom>
              <a:avLst/>
              <a:gdLst/>
              <a:ahLst/>
              <a:cxnLst/>
              <a:rect l="l" t="t" r="r" b="b"/>
              <a:pathLst>
                <a:path w="3861" h="3827" extrusionOk="0">
                  <a:moveTo>
                    <a:pt x="1" y="0"/>
                  </a:moveTo>
                  <a:cubicBezTo>
                    <a:pt x="1" y="0"/>
                    <a:pt x="34" y="2941"/>
                    <a:pt x="185" y="3827"/>
                  </a:cubicBezTo>
                  <a:lnTo>
                    <a:pt x="3861" y="3659"/>
                  </a:lnTo>
                  <a:cubicBezTo>
                    <a:pt x="3861" y="3659"/>
                    <a:pt x="3543" y="769"/>
                    <a:pt x="3660"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295;p60"/>
            <p:cNvSpPr/>
            <p:nvPr/>
          </p:nvSpPr>
          <p:spPr>
            <a:xfrm>
              <a:off x="2302501" y="3569631"/>
              <a:ext cx="79292" cy="4872"/>
            </a:xfrm>
            <a:custGeom>
              <a:avLst/>
              <a:gdLst/>
              <a:ahLst/>
              <a:cxnLst/>
              <a:rect l="l" t="t" r="r" b="b"/>
              <a:pathLst>
                <a:path w="2474" h="152" extrusionOk="0">
                  <a:moveTo>
                    <a:pt x="2474" y="1"/>
                  </a:moveTo>
                  <a:cubicBezTo>
                    <a:pt x="1655" y="1"/>
                    <a:pt x="820" y="51"/>
                    <a:pt x="1" y="151"/>
                  </a:cubicBezTo>
                  <a:cubicBezTo>
                    <a:pt x="820" y="134"/>
                    <a:pt x="1655" y="84"/>
                    <a:pt x="24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296;p60"/>
            <p:cNvSpPr/>
            <p:nvPr/>
          </p:nvSpPr>
          <p:spPr>
            <a:xfrm>
              <a:off x="2302501" y="3589246"/>
              <a:ext cx="79292" cy="5256"/>
            </a:xfrm>
            <a:custGeom>
              <a:avLst/>
              <a:gdLst/>
              <a:ahLst/>
              <a:cxnLst/>
              <a:rect l="l" t="t" r="r" b="b"/>
              <a:pathLst>
                <a:path w="2474" h="164" extrusionOk="0">
                  <a:moveTo>
                    <a:pt x="2377" y="1"/>
                  </a:moveTo>
                  <a:cubicBezTo>
                    <a:pt x="2190" y="1"/>
                    <a:pt x="1751" y="19"/>
                    <a:pt x="1237" y="57"/>
                  </a:cubicBezTo>
                  <a:cubicBezTo>
                    <a:pt x="820" y="57"/>
                    <a:pt x="419" y="90"/>
                    <a:pt x="1" y="157"/>
                  </a:cubicBezTo>
                  <a:cubicBezTo>
                    <a:pt x="1" y="161"/>
                    <a:pt x="35" y="164"/>
                    <a:pt x="98" y="164"/>
                  </a:cubicBezTo>
                  <a:cubicBezTo>
                    <a:pt x="285" y="164"/>
                    <a:pt x="724" y="145"/>
                    <a:pt x="1237" y="107"/>
                  </a:cubicBezTo>
                  <a:cubicBezTo>
                    <a:pt x="1922" y="74"/>
                    <a:pt x="2474" y="24"/>
                    <a:pt x="2474" y="7"/>
                  </a:cubicBezTo>
                  <a:cubicBezTo>
                    <a:pt x="2474" y="3"/>
                    <a:pt x="2439" y="1"/>
                    <a:pt x="2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297;p60"/>
            <p:cNvSpPr/>
            <p:nvPr/>
          </p:nvSpPr>
          <p:spPr>
            <a:xfrm>
              <a:off x="2316443" y="3609085"/>
              <a:ext cx="45543" cy="2885"/>
            </a:xfrm>
            <a:custGeom>
              <a:avLst/>
              <a:gdLst/>
              <a:ahLst/>
              <a:cxnLst/>
              <a:rect l="l" t="t" r="r" b="b"/>
              <a:pathLst>
                <a:path w="1421" h="90" extrusionOk="0">
                  <a:moveTo>
                    <a:pt x="1096" y="0"/>
                  </a:moveTo>
                  <a:cubicBezTo>
                    <a:pt x="726" y="0"/>
                    <a:pt x="363" y="25"/>
                    <a:pt x="0" y="90"/>
                  </a:cubicBezTo>
                  <a:cubicBezTo>
                    <a:pt x="468" y="90"/>
                    <a:pt x="953" y="73"/>
                    <a:pt x="1421" y="6"/>
                  </a:cubicBezTo>
                  <a:cubicBezTo>
                    <a:pt x="1312" y="2"/>
                    <a:pt x="1204" y="0"/>
                    <a:pt x="10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298;p60"/>
            <p:cNvSpPr/>
            <p:nvPr/>
          </p:nvSpPr>
          <p:spPr>
            <a:xfrm>
              <a:off x="2563837" y="3767700"/>
              <a:ext cx="283867" cy="272681"/>
            </a:xfrm>
            <a:custGeom>
              <a:avLst/>
              <a:gdLst/>
              <a:ahLst/>
              <a:cxnLst/>
              <a:rect l="l" t="t" r="r" b="b"/>
              <a:pathLst>
                <a:path w="8857" h="8508" extrusionOk="0">
                  <a:moveTo>
                    <a:pt x="6412" y="0"/>
                  </a:moveTo>
                  <a:cubicBezTo>
                    <a:pt x="4520" y="0"/>
                    <a:pt x="1571" y="621"/>
                    <a:pt x="1571" y="621"/>
                  </a:cubicBezTo>
                  <a:cubicBezTo>
                    <a:pt x="1571" y="621"/>
                    <a:pt x="1" y="7822"/>
                    <a:pt x="67" y="7889"/>
                  </a:cubicBezTo>
                  <a:cubicBezTo>
                    <a:pt x="585" y="8340"/>
                    <a:pt x="8489" y="8507"/>
                    <a:pt x="8489" y="8507"/>
                  </a:cubicBezTo>
                  <a:cubicBezTo>
                    <a:pt x="8489" y="8507"/>
                    <a:pt x="8856" y="872"/>
                    <a:pt x="7753" y="220"/>
                  </a:cubicBezTo>
                  <a:cubicBezTo>
                    <a:pt x="7491" y="61"/>
                    <a:pt x="7003" y="0"/>
                    <a:pt x="641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299;p60"/>
            <p:cNvSpPr/>
            <p:nvPr/>
          </p:nvSpPr>
          <p:spPr>
            <a:xfrm>
              <a:off x="2778572" y="4016120"/>
              <a:ext cx="58427" cy="2981"/>
            </a:xfrm>
            <a:custGeom>
              <a:avLst/>
              <a:gdLst/>
              <a:ahLst/>
              <a:cxnLst/>
              <a:rect l="l" t="t" r="r" b="b"/>
              <a:pathLst>
                <a:path w="1823" h="93" extrusionOk="0">
                  <a:moveTo>
                    <a:pt x="312" y="0"/>
                  </a:moveTo>
                  <a:cubicBezTo>
                    <a:pt x="208" y="0"/>
                    <a:pt x="104" y="2"/>
                    <a:pt x="1" y="5"/>
                  </a:cubicBezTo>
                  <a:cubicBezTo>
                    <a:pt x="499" y="60"/>
                    <a:pt x="1009" y="92"/>
                    <a:pt x="1511" y="92"/>
                  </a:cubicBezTo>
                  <a:cubicBezTo>
                    <a:pt x="1615" y="92"/>
                    <a:pt x="1719" y="91"/>
                    <a:pt x="1822" y="88"/>
                  </a:cubicBezTo>
                  <a:cubicBezTo>
                    <a:pt x="1324" y="33"/>
                    <a:pt x="814" y="0"/>
                    <a:pt x="31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300;p60"/>
            <p:cNvSpPr/>
            <p:nvPr/>
          </p:nvSpPr>
          <p:spPr>
            <a:xfrm>
              <a:off x="2818218" y="4020543"/>
              <a:ext cx="2692" cy="19839"/>
            </a:xfrm>
            <a:custGeom>
              <a:avLst/>
              <a:gdLst/>
              <a:ahLst/>
              <a:cxnLst/>
              <a:rect l="l" t="t" r="r" b="b"/>
              <a:pathLst>
                <a:path w="84" h="619" extrusionOk="0">
                  <a:moveTo>
                    <a:pt x="67" y="0"/>
                  </a:moveTo>
                  <a:lnTo>
                    <a:pt x="67" y="0"/>
                  </a:lnTo>
                  <a:cubicBezTo>
                    <a:pt x="0" y="201"/>
                    <a:pt x="0" y="418"/>
                    <a:pt x="34" y="618"/>
                  </a:cubicBezTo>
                  <a:cubicBezTo>
                    <a:pt x="84" y="418"/>
                    <a:pt x="84" y="201"/>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301;p60"/>
            <p:cNvSpPr/>
            <p:nvPr/>
          </p:nvSpPr>
          <p:spPr>
            <a:xfrm>
              <a:off x="2786616" y="4017850"/>
              <a:ext cx="3237" cy="22531"/>
            </a:xfrm>
            <a:custGeom>
              <a:avLst/>
              <a:gdLst/>
              <a:ahLst/>
              <a:cxnLst/>
              <a:rect l="l" t="t" r="r" b="b"/>
              <a:pathLst>
                <a:path w="101" h="703" extrusionOk="0">
                  <a:moveTo>
                    <a:pt x="17" y="1"/>
                  </a:moveTo>
                  <a:lnTo>
                    <a:pt x="17" y="1"/>
                  </a:lnTo>
                  <a:cubicBezTo>
                    <a:pt x="0" y="235"/>
                    <a:pt x="17" y="469"/>
                    <a:pt x="84" y="702"/>
                  </a:cubicBezTo>
                  <a:cubicBezTo>
                    <a:pt x="101" y="469"/>
                    <a:pt x="84" y="235"/>
                    <a:pt x="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302;p60"/>
            <p:cNvSpPr/>
            <p:nvPr/>
          </p:nvSpPr>
          <p:spPr>
            <a:xfrm>
              <a:off x="2604540" y="4421616"/>
              <a:ext cx="111406" cy="25704"/>
            </a:xfrm>
            <a:custGeom>
              <a:avLst/>
              <a:gdLst/>
              <a:ahLst/>
              <a:cxnLst/>
              <a:rect l="l" t="t" r="r" b="b"/>
              <a:pathLst>
                <a:path w="3476" h="802" extrusionOk="0">
                  <a:moveTo>
                    <a:pt x="3476" y="1"/>
                  </a:moveTo>
                  <a:lnTo>
                    <a:pt x="1588" y="34"/>
                  </a:lnTo>
                  <a:lnTo>
                    <a:pt x="1588" y="285"/>
                  </a:lnTo>
                  <a:cubicBezTo>
                    <a:pt x="1588" y="285"/>
                    <a:pt x="0" y="636"/>
                    <a:pt x="385" y="753"/>
                  </a:cubicBezTo>
                  <a:cubicBezTo>
                    <a:pt x="512" y="789"/>
                    <a:pt x="869" y="801"/>
                    <a:pt x="1298" y="801"/>
                  </a:cubicBezTo>
                  <a:cubicBezTo>
                    <a:pt x="2052" y="801"/>
                    <a:pt x="3029" y="764"/>
                    <a:pt x="3359" y="753"/>
                  </a:cubicBezTo>
                  <a:lnTo>
                    <a:pt x="3476" y="736"/>
                  </a:lnTo>
                  <a:lnTo>
                    <a:pt x="3476" y="1"/>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303;p60"/>
            <p:cNvSpPr/>
            <p:nvPr/>
          </p:nvSpPr>
          <p:spPr>
            <a:xfrm>
              <a:off x="2694505" y="4428507"/>
              <a:ext cx="21441" cy="17243"/>
            </a:xfrm>
            <a:custGeom>
              <a:avLst/>
              <a:gdLst/>
              <a:ahLst/>
              <a:cxnLst/>
              <a:rect l="l" t="t" r="r" b="b"/>
              <a:pathLst>
                <a:path w="669" h="538" extrusionOk="0">
                  <a:moveTo>
                    <a:pt x="611" y="0"/>
                  </a:moveTo>
                  <a:cubicBezTo>
                    <a:pt x="477" y="0"/>
                    <a:pt x="337" y="49"/>
                    <a:pt x="234" y="137"/>
                  </a:cubicBezTo>
                  <a:cubicBezTo>
                    <a:pt x="101" y="237"/>
                    <a:pt x="17" y="371"/>
                    <a:pt x="1" y="538"/>
                  </a:cubicBezTo>
                  <a:lnTo>
                    <a:pt x="669" y="521"/>
                  </a:lnTo>
                  <a:lnTo>
                    <a:pt x="669" y="3"/>
                  </a:lnTo>
                  <a:cubicBezTo>
                    <a:pt x="650" y="1"/>
                    <a:pt x="630" y="0"/>
                    <a:pt x="611" y="0"/>
                  </a:cubicBezTo>
                  <a:close/>
                </a:path>
              </a:pathLst>
            </a:custGeom>
            <a:solidFill>
              <a:srgbClr val="FFFFF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304;p60"/>
            <p:cNvSpPr/>
            <p:nvPr/>
          </p:nvSpPr>
          <p:spPr>
            <a:xfrm>
              <a:off x="2613098" y="4437160"/>
              <a:ext cx="102848" cy="10064"/>
            </a:xfrm>
            <a:custGeom>
              <a:avLst/>
              <a:gdLst/>
              <a:ahLst/>
              <a:cxnLst/>
              <a:rect l="l" t="t" r="r" b="b"/>
              <a:pathLst>
                <a:path w="3209" h="314" extrusionOk="0">
                  <a:moveTo>
                    <a:pt x="552" y="1"/>
                  </a:moveTo>
                  <a:cubicBezTo>
                    <a:pt x="552" y="1"/>
                    <a:pt x="1" y="151"/>
                    <a:pt x="68" y="251"/>
                  </a:cubicBezTo>
                  <a:cubicBezTo>
                    <a:pt x="101" y="293"/>
                    <a:pt x="652" y="314"/>
                    <a:pt x="1312" y="314"/>
                  </a:cubicBezTo>
                  <a:cubicBezTo>
                    <a:pt x="1972" y="314"/>
                    <a:pt x="2741" y="293"/>
                    <a:pt x="3209" y="251"/>
                  </a:cubicBezTo>
                  <a:lnTo>
                    <a:pt x="3209" y="218"/>
                  </a:lnTo>
                  <a:lnTo>
                    <a:pt x="719" y="234"/>
                  </a:lnTo>
                  <a:cubicBezTo>
                    <a:pt x="719" y="234"/>
                    <a:pt x="652" y="1"/>
                    <a:pt x="552" y="1"/>
                  </a:cubicBezTo>
                  <a:close/>
                </a:path>
              </a:pathLst>
            </a:custGeom>
            <a:solidFill>
              <a:srgbClr val="FFFFF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305;p60"/>
            <p:cNvSpPr/>
            <p:nvPr/>
          </p:nvSpPr>
          <p:spPr>
            <a:xfrm>
              <a:off x="2615790" y="4443603"/>
              <a:ext cx="96406" cy="1090"/>
            </a:xfrm>
            <a:custGeom>
              <a:avLst/>
              <a:gdLst/>
              <a:ahLst/>
              <a:cxnLst/>
              <a:rect l="l" t="t" r="r" b="b"/>
              <a:pathLst>
                <a:path w="3008" h="34" extrusionOk="0">
                  <a:moveTo>
                    <a:pt x="0" y="0"/>
                  </a:moveTo>
                  <a:lnTo>
                    <a:pt x="84" y="17"/>
                  </a:lnTo>
                  <a:lnTo>
                    <a:pt x="435" y="17"/>
                  </a:lnTo>
                  <a:cubicBezTo>
                    <a:pt x="719" y="33"/>
                    <a:pt x="1120" y="33"/>
                    <a:pt x="1554" y="33"/>
                  </a:cubicBezTo>
                  <a:cubicBezTo>
                    <a:pt x="1989" y="33"/>
                    <a:pt x="2390" y="33"/>
                    <a:pt x="2674" y="17"/>
                  </a:cubicBezTo>
                  <a:lnTo>
                    <a:pt x="3008" y="0"/>
                  </a:lnTo>
                  <a:lnTo>
                    <a:pt x="2674" y="0"/>
                  </a:lnTo>
                  <a:cubicBezTo>
                    <a:pt x="2390" y="17"/>
                    <a:pt x="1989" y="17"/>
                    <a:pt x="1554" y="17"/>
                  </a:cubicBezTo>
                  <a:cubicBezTo>
                    <a:pt x="1120" y="17"/>
                    <a:pt x="719" y="17"/>
                    <a:pt x="4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306;p60"/>
            <p:cNvSpPr/>
            <p:nvPr/>
          </p:nvSpPr>
          <p:spPr>
            <a:xfrm>
              <a:off x="2630244" y="4436616"/>
              <a:ext cx="5929" cy="9134"/>
            </a:xfrm>
            <a:custGeom>
              <a:avLst/>
              <a:gdLst/>
              <a:ahLst/>
              <a:cxnLst/>
              <a:rect l="l" t="t" r="r" b="b"/>
              <a:pathLst>
                <a:path w="185" h="285" extrusionOk="0">
                  <a:moveTo>
                    <a:pt x="1" y="1"/>
                  </a:moveTo>
                  <a:cubicBezTo>
                    <a:pt x="51" y="34"/>
                    <a:pt x="84" y="84"/>
                    <a:pt x="117" y="134"/>
                  </a:cubicBezTo>
                  <a:cubicBezTo>
                    <a:pt x="151" y="185"/>
                    <a:pt x="168" y="235"/>
                    <a:pt x="184" y="285"/>
                  </a:cubicBezTo>
                  <a:cubicBezTo>
                    <a:pt x="184" y="168"/>
                    <a:pt x="117" y="5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307;p60"/>
            <p:cNvSpPr/>
            <p:nvPr/>
          </p:nvSpPr>
          <p:spPr>
            <a:xfrm>
              <a:off x="2651654" y="4430206"/>
              <a:ext cx="3269" cy="5384"/>
            </a:xfrm>
            <a:custGeom>
              <a:avLst/>
              <a:gdLst/>
              <a:ahLst/>
              <a:cxnLst/>
              <a:rect l="l" t="t" r="r" b="b"/>
              <a:pathLst>
                <a:path w="102" h="168" extrusionOk="0">
                  <a:moveTo>
                    <a:pt x="1" y="0"/>
                  </a:moveTo>
                  <a:cubicBezTo>
                    <a:pt x="1" y="17"/>
                    <a:pt x="18" y="50"/>
                    <a:pt x="34" y="84"/>
                  </a:cubicBezTo>
                  <a:cubicBezTo>
                    <a:pt x="68" y="134"/>
                    <a:pt x="101" y="167"/>
                    <a:pt x="101" y="167"/>
                  </a:cubicBezTo>
                  <a:cubicBezTo>
                    <a:pt x="101" y="167"/>
                    <a:pt x="84" y="117"/>
                    <a:pt x="68" y="84"/>
                  </a:cubicBezTo>
                  <a:cubicBezTo>
                    <a:pt x="34" y="34"/>
                    <a:pt x="1"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308;p60"/>
            <p:cNvSpPr/>
            <p:nvPr/>
          </p:nvSpPr>
          <p:spPr>
            <a:xfrm>
              <a:off x="2655949" y="4429533"/>
              <a:ext cx="3782" cy="3365"/>
            </a:xfrm>
            <a:custGeom>
              <a:avLst/>
              <a:gdLst/>
              <a:ahLst/>
              <a:cxnLst/>
              <a:rect l="l" t="t" r="r" b="b"/>
              <a:pathLst>
                <a:path w="118" h="105" extrusionOk="0">
                  <a:moveTo>
                    <a:pt x="4" y="0"/>
                  </a:moveTo>
                  <a:cubicBezTo>
                    <a:pt x="2" y="0"/>
                    <a:pt x="1" y="1"/>
                    <a:pt x="1" y="5"/>
                  </a:cubicBezTo>
                  <a:cubicBezTo>
                    <a:pt x="1" y="5"/>
                    <a:pt x="17" y="38"/>
                    <a:pt x="51" y="55"/>
                  </a:cubicBezTo>
                  <a:cubicBezTo>
                    <a:pt x="84" y="88"/>
                    <a:pt x="117" y="105"/>
                    <a:pt x="117" y="105"/>
                  </a:cubicBezTo>
                  <a:cubicBezTo>
                    <a:pt x="117" y="105"/>
                    <a:pt x="101" y="71"/>
                    <a:pt x="67" y="38"/>
                  </a:cubicBezTo>
                  <a:cubicBezTo>
                    <a:pt x="40" y="24"/>
                    <a:pt x="13" y="0"/>
                    <a:pt x="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09;p60"/>
            <p:cNvSpPr/>
            <p:nvPr/>
          </p:nvSpPr>
          <p:spPr>
            <a:xfrm>
              <a:off x="2656493" y="4427001"/>
              <a:ext cx="6442" cy="545"/>
            </a:xfrm>
            <a:custGeom>
              <a:avLst/>
              <a:gdLst/>
              <a:ahLst/>
              <a:cxnLst/>
              <a:rect l="l" t="t" r="r" b="b"/>
              <a:pathLst>
                <a:path w="201" h="17" extrusionOk="0">
                  <a:moveTo>
                    <a:pt x="201" y="0"/>
                  </a:moveTo>
                  <a:cubicBezTo>
                    <a:pt x="134" y="0"/>
                    <a:pt x="67" y="0"/>
                    <a:pt x="0" y="17"/>
                  </a:cubicBezTo>
                  <a:lnTo>
                    <a:pt x="100" y="17"/>
                  </a:lnTo>
                  <a:cubicBezTo>
                    <a:pt x="134" y="17"/>
                    <a:pt x="167" y="17"/>
                    <a:pt x="2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10;p60"/>
            <p:cNvSpPr/>
            <p:nvPr/>
          </p:nvSpPr>
          <p:spPr>
            <a:xfrm>
              <a:off x="2657006" y="4423251"/>
              <a:ext cx="7019" cy="1090"/>
            </a:xfrm>
            <a:custGeom>
              <a:avLst/>
              <a:gdLst/>
              <a:ahLst/>
              <a:cxnLst/>
              <a:rect l="l" t="t" r="r" b="b"/>
              <a:pathLst>
                <a:path w="219" h="34" extrusionOk="0">
                  <a:moveTo>
                    <a:pt x="218" y="0"/>
                  </a:moveTo>
                  <a:cubicBezTo>
                    <a:pt x="135" y="0"/>
                    <a:pt x="68" y="17"/>
                    <a:pt x="1" y="17"/>
                  </a:cubicBezTo>
                  <a:cubicBezTo>
                    <a:pt x="34" y="34"/>
                    <a:pt x="68" y="34"/>
                    <a:pt x="101" y="34"/>
                  </a:cubicBezTo>
                  <a:cubicBezTo>
                    <a:pt x="151" y="34"/>
                    <a:pt x="185" y="17"/>
                    <a:pt x="2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11;p60"/>
            <p:cNvSpPr/>
            <p:nvPr/>
          </p:nvSpPr>
          <p:spPr>
            <a:xfrm>
              <a:off x="2641494" y="4424853"/>
              <a:ext cx="11282" cy="6442"/>
            </a:xfrm>
            <a:custGeom>
              <a:avLst/>
              <a:gdLst/>
              <a:ahLst/>
              <a:cxnLst/>
              <a:rect l="l" t="t" r="r" b="b"/>
              <a:pathLst>
                <a:path w="352" h="201" extrusionOk="0">
                  <a:moveTo>
                    <a:pt x="122" y="23"/>
                  </a:moveTo>
                  <a:cubicBezTo>
                    <a:pt x="143" y="23"/>
                    <a:pt x="163" y="27"/>
                    <a:pt x="184" y="34"/>
                  </a:cubicBezTo>
                  <a:cubicBezTo>
                    <a:pt x="218" y="50"/>
                    <a:pt x="251" y="67"/>
                    <a:pt x="284" y="100"/>
                  </a:cubicBezTo>
                  <a:cubicBezTo>
                    <a:pt x="295" y="122"/>
                    <a:pt x="306" y="144"/>
                    <a:pt x="317" y="165"/>
                  </a:cubicBezTo>
                  <a:lnTo>
                    <a:pt x="317" y="165"/>
                  </a:lnTo>
                  <a:cubicBezTo>
                    <a:pt x="296" y="163"/>
                    <a:pt x="267" y="159"/>
                    <a:pt x="234" y="151"/>
                  </a:cubicBezTo>
                  <a:cubicBezTo>
                    <a:pt x="201" y="151"/>
                    <a:pt x="151" y="134"/>
                    <a:pt x="117" y="117"/>
                  </a:cubicBezTo>
                  <a:cubicBezTo>
                    <a:pt x="84" y="117"/>
                    <a:pt x="67" y="100"/>
                    <a:pt x="51" y="84"/>
                  </a:cubicBezTo>
                  <a:cubicBezTo>
                    <a:pt x="17" y="84"/>
                    <a:pt x="17" y="50"/>
                    <a:pt x="34" y="50"/>
                  </a:cubicBezTo>
                  <a:cubicBezTo>
                    <a:pt x="63" y="31"/>
                    <a:pt x="93" y="23"/>
                    <a:pt x="122" y="23"/>
                  </a:cubicBezTo>
                  <a:close/>
                  <a:moveTo>
                    <a:pt x="115" y="1"/>
                  </a:moveTo>
                  <a:cubicBezTo>
                    <a:pt x="82" y="1"/>
                    <a:pt x="49" y="6"/>
                    <a:pt x="17" y="17"/>
                  </a:cubicBezTo>
                  <a:cubicBezTo>
                    <a:pt x="0" y="34"/>
                    <a:pt x="0" y="50"/>
                    <a:pt x="0" y="67"/>
                  </a:cubicBezTo>
                  <a:cubicBezTo>
                    <a:pt x="0" y="84"/>
                    <a:pt x="17" y="100"/>
                    <a:pt x="34" y="117"/>
                  </a:cubicBezTo>
                  <a:cubicBezTo>
                    <a:pt x="51" y="117"/>
                    <a:pt x="84" y="134"/>
                    <a:pt x="101" y="134"/>
                  </a:cubicBezTo>
                  <a:cubicBezTo>
                    <a:pt x="151" y="151"/>
                    <a:pt x="184" y="167"/>
                    <a:pt x="234" y="167"/>
                  </a:cubicBezTo>
                  <a:lnTo>
                    <a:pt x="318" y="167"/>
                  </a:lnTo>
                  <a:cubicBezTo>
                    <a:pt x="323" y="178"/>
                    <a:pt x="329" y="190"/>
                    <a:pt x="335" y="201"/>
                  </a:cubicBezTo>
                  <a:cubicBezTo>
                    <a:pt x="335" y="184"/>
                    <a:pt x="335" y="184"/>
                    <a:pt x="335" y="167"/>
                  </a:cubicBezTo>
                  <a:lnTo>
                    <a:pt x="351" y="167"/>
                  </a:lnTo>
                  <a:cubicBezTo>
                    <a:pt x="351" y="167"/>
                    <a:pt x="345" y="167"/>
                    <a:pt x="335" y="167"/>
                  </a:cubicBezTo>
                  <a:lnTo>
                    <a:pt x="335" y="167"/>
                  </a:lnTo>
                  <a:cubicBezTo>
                    <a:pt x="334" y="134"/>
                    <a:pt x="318" y="117"/>
                    <a:pt x="301" y="84"/>
                  </a:cubicBezTo>
                  <a:cubicBezTo>
                    <a:pt x="255" y="27"/>
                    <a:pt x="186" y="1"/>
                    <a:pt x="1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12;p60"/>
            <p:cNvSpPr/>
            <p:nvPr/>
          </p:nvSpPr>
          <p:spPr>
            <a:xfrm>
              <a:off x="2651141" y="4422706"/>
              <a:ext cx="5897" cy="7532"/>
            </a:xfrm>
            <a:custGeom>
              <a:avLst/>
              <a:gdLst/>
              <a:ahLst/>
              <a:cxnLst/>
              <a:rect l="l" t="t" r="r" b="b"/>
              <a:pathLst>
                <a:path w="184" h="235" extrusionOk="0">
                  <a:moveTo>
                    <a:pt x="134" y="0"/>
                  </a:moveTo>
                  <a:cubicBezTo>
                    <a:pt x="100" y="17"/>
                    <a:pt x="67" y="34"/>
                    <a:pt x="34" y="67"/>
                  </a:cubicBezTo>
                  <a:cubicBezTo>
                    <a:pt x="17" y="101"/>
                    <a:pt x="17" y="134"/>
                    <a:pt x="17" y="151"/>
                  </a:cubicBezTo>
                  <a:cubicBezTo>
                    <a:pt x="0" y="184"/>
                    <a:pt x="0" y="218"/>
                    <a:pt x="17" y="234"/>
                  </a:cubicBezTo>
                  <a:cubicBezTo>
                    <a:pt x="17" y="218"/>
                    <a:pt x="17" y="184"/>
                    <a:pt x="17" y="167"/>
                  </a:cubicBezTo>
                  <a:cubicBezTo>
                    <a:pt x="34" y="134"/>
                    <a:pt x="34" y="101"/>
                    <a:pt x="50" y="84"/>
                  </a:cubicBezTo>
                  <a:cubicBezTo>
                    <a:pt x="78" y="57"/>
                    <a:pt x="94" y="29"/>
                    <a:pt x="117" y="29"/>
                  </a:cubicBezTo>
                  <a:cubicBezTo>
                    <a:pt x="122" y="29"/>
                    <a:pt x="128" y="31"/>
                    <a:pt x="134" y="34"/>
                  </a:cubicBezTo>
                  <a:cubicBezTo>
                    <a:pt x="167" y="34"/>
                    <a:pt x="151" y="84"/>
                    <a:pt x="134" y="101"/>
                  </a:cubicBezTo>
                  <a:cubicBezTo>
                    <a:pt x="134" y="134"/>
                    <a:pt x="117" y="151"/>
                    <a:pt x="84" y="184"/>
                  </a:cubicBezTo>
                  <a:cubicBezTo>
                    <a:pt x="50" y="218"/>
                    <a:pt x="34" y="234"/>
                    <a:pt x="34" y="234"/>
                  </a:cubicBezTo>
                  <a:cubicBezTo>
                    <a:pt x="67" y="234"/>
                    <a:pt x="84" y="218"/>
                    <a:pt x="100" y="184"/>
                  </a:cubicBezTo>
                  <a:cubicBezTo>
                    <a:pt x="117" y="167"/>
                    <a:pt x="151" y="151"/>
                    <a:pt x="151" y="117"/>
                  </a:cubicBezTo>
                  <a:cubicBezTo>
                    <a:pt x="167" y="101"/>
                    <a:pt x="184" y="84"/>
                    <a:pt x="184" y="67"/>
                  </a:cubicBezTo>
                  <a:cubicBezTo>
                    <a:pt x="184" y="34"/>
                    <a:pt x="167" y="17"/>
                    <a:pt x="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13;p60"/>
            <p:cNvSpPr/>
            <p:nvPr/>
          </p:nvSpPr>
          <p:spPr>
            <a:xfrm>
              <a:off x="2695562" y="4427642"/>
              <a:ext cx="21474" cy="17595"/>
            </a:xfrm>
            <a:custGeom>
              <a:avLst/>
              <a:gdLst/>
              <a:ahLst/>
              <a:cxnLst/>
              <a:rect l="l" t="t" r="r" b="b"/>
              <a:pathLst>
                <a:path w="670" h="549" extrusionOk="0">
                  <a:moveTo>
                    <a:pt x="569" y="1"/>
                  </a:moveTo>
                  <a:cubicBezTo>
                    <a:pt x="552" y="1"/>
                    <a:pt x="536" y="5"/>
                    <a:pt x="519" y="13"/>
                  </a:cubicBezTo>
                  <a:cubicBezTo>
                    <a:pt x="285" y="30"/>
                    <a:pt x="84" y="181"/>
                    <a:pt x="18" y="414"/>
                  </a:cubicBezTo>
                  <a:cubicBezTo>
                    <a:pt x="1" y="448"/>
                    <a:pt x="1" y="481"/>
                    <a:pt x="1" y="515"/>
                  </a:cubicBezTo>
                  <a:cubicBezTo>
                    <a:pt x="1" y="515"/>
                    <a:pt x="1" y="531"/>
                    <a:pt x="1" y="548"/>
                  </a:cubicBezTo>
                  <a:cubicBezTo>
                    <a:pt x="1" y="548"/>
                    <a:pt x="1" y="498"/>
                    <a:pt x="34" y="414"/>
                  </a:cubicBezTo>
                  <a:cubicBezTo>
                    <a:pt x="101" y="197"/>
                    <a:pt x="302" y="47"/>
                    <a:pt x="519" y="30"/>
                  </a:cubicBezTo>
                  <a:cubicBezTo>
                    <a:pt x="602" y="13"/>
                    <a:pt x="669" y="13"/>
                    <a:pt x="669" y="13"/>
                  </a:cubicBezTo>
                  <a:lnTo>
                    <a:pt x="619" y="13"/>
                  </a:lnTo>
                  <a:cubicBezTo>
                    <a:pt x="602" y="5"/>
                    <a:pt x="586" y="1"/>
                    <a:pt x="5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14;p60"/>
            <p:cNvSpPr/>
            <p:nvPr/>
          </p:nvSpPr>
          <p:spPr>
            <a:xfrm>
              <a:off x="2670403" y="4437705"/>
              <a:ext cx="17724" cy="897"/>
            </a:xfrm>
            <a:custGeom>
              <a:avLst/>
              <a:gdLst/>
              <a:ahLst/>
              <a:cxnLst/>
              <a:rect l="l" t="t" r="r" b="b"/>
              <a:pathLst>
                <a:path w="553" h="28" extrusionOk="0">
                  <a:moveTo>
                    <a:pt x="268" y="0"/>
                  </a:moveTo>
                  <a:cubicBezTo>
                    <a:pt x="193" y="9"/>
                    <a:pt x="126" y="9"/>
                    <a:pt x="78" y="9"/>
                  </a:cubicBezTo>
                  <a:cubicBezTo>
                    <a:pt x="30" y="9"/>
                    <a:pt x="1" y="9"/>
                    <a:pt x="1" y="17"/>
                  </a:cubicBezTo>
                  <a:cubicBezTo>
                    <a:pt x="77" y="24"/>
                    <a:pt x="153" y="28"/>
                    <a:pt x="229" y="28"/>
                  </a:cubicBezTo>
                  <a:cubicBezTo>
                    <a:pt x="337" y="28"/>
                    <a:pt x="444" y="20"/>
                    <a:pt x="5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15;p60"/>
            <p:cNvSpPr/>
            <p:nvPr/>
          </p:nvSpPr>
          <p:spPr>
            <a:xfrm>
              <a:off x="2697710" y="4437705"/>
              <a:ext cx="2179" cy="3237"/>
            </a:xfrm>
            <a:custGeom>
              <a:avLst/>
              <a:gdLst/>
              <a:ahLst/>
              <a:cxnLst/>
              <a:rect l="l" t="t" r="r" b="b"/>
              <a:pathLst>
                <a:path w="68" h="101" extrusionOk="0">
                  <a:moveTo>
                    <a:pt x="68" y="0"/>
                  </a:moveTo>
                  <a:cubicBezTo>
                    <a:pt x="51" y="0"/>
                    <a:pt x="34" y="17"/>
                    <a:pt x="17" y="50"/>
                  </a:cubicBezTo>
                  <a:cubicBezTo>
                    <a:pt x="1" y="84"/>
                    <a:pt x="1" y="100"/>
                    <a:pt x="17" y="100"/>
                  </a:cubicBezTo>
                  <a:cubicBezTo>
                    <a:pt x="17" y="100"/>
                    <a:pt x="17" y="84"/>
                    <a:pt x="34" y="50"/>
                  </a:cubicBezTo>
                  <a:cubicBezTo>
                    <a:pt x="51" y="34"/>
                    <a:pt x="68" y="0"/>
                    <a:pt x="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16;p60"/>
            <p:cNvSpPr/>
            <p:nvPr/>
          </p:nvSpPr>
          <p:spPr>
            <a:xfrm>
              <a:off x="2701460" y="4432353"/>
              <a:ext cx="2724" cy="2147"/>
            </a:xfrm>
            <a:custGeom>
              <a:avLst/>
              <a:gdLst/>
              <a:ahLst/>
              <a:cxnLst/>
              <a:rect l="l" t="t" r="r" b="b"/>
              <a:pathLst>
                <a:path w="85" h="67" extrusionOk="0">
                  <a:moveTo>
                    <a:pt x="84" y="0"/>
                  </a:moveTo>
                  <a:cubicBezTo>
                    <a:pt x="84" y="0"/>
                    <a:pt x="51" y="0"/>
                    <a:pt x="34" y="17"/>
                  </a:cubicBezTo>
                  <a:cubicBezTo>
                    <a:pt x="17" y="50"/>
                    <a:pt x="1" y="67"/>
                    <a:pt x="17" y="67"/>
                  </a:cubicBezTo>
                  <a:cubicBezTo>
                    <a:pt x="17" y="67"/>
                    <a:pt x="34" y="67"/>
                    <a:pt x="51" y="34"/>
                  </a:cubicBezTo>
                  <a:cubicBezTo>
                    <a:pt x="68" y="17"/>
                    <a:pt x="84" y="0"/>
                    <a:pt x="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17;p60"/>
            <p:cNvSpPr/>
            <p:nvPr/>
          </p:nvSpPr>
          <p:spPr>
            <a:xfrm>
              <a:off x="2706812" y="4429436"/>
              <a:ext cx="3782" cy="1314"/>
            </a:xfrm>
            <a:custGeom>
              <a:avLst/>
              <a:gdLst/>
              <a:ahLst/>
              <a:cxnLst/>
              <a:rect l="l" t="t" r="r" b="b"/>
              <a:pathLst>
                <a:path w="118" h="41" extrusionOk="0">
                  <a:moveTo>
                    <a:pt x="83" y="0"/>
                  </a:moveTo>
                  <a:cubicBezTo>
                    <a:pt x="73" y="0"/>
                    <a:pt x="62" y="2"/>
                    <a:pt x="51" y="8"/>
                  </a:cubicBezTo>
                  <a:cubicBezTo>
                    <a:pt x="18" y="8"/>
                    <a:pt x="1" y="41"/>
                    <a:pt x="1" y="41"/>
                  </a:cubicBezTo>
                  <a:cubicBezTo>
                    <a:pt x="18" y="41"/>
                    <a:pt x="34" y="41"/>
                    <a:pt x="51" y="24"/>
                  </a:cubicBezTo>
                  <a:cubicBezTo>
                    <a:pt x="84" y="8"/>
                    <a:pt x="118" y="8"/>
                    <a:pt x="118" y="8"/>
                  </a:cubicBezTo>
                  <a:cubicBezTo>
                    <a:pt x="118" y="8"/>
                    <a:pt x="103" y="0"/>
                    <a:pt x="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318;p60"/>
            <p:cNvSpPr/>
            <p:nvPr/>
          </p:nvSpPr>
          <p:spPr>
            <a:xfrm>
              <a:off x="2713254" y="4428347"/>
              <a:ext cx="1635" cy="801"/>
            </a:xfrm>
            <a:custGeom>
              <a:avLst/>
              <a:gdLst/>
              <a:ahLst/>
              <a:cxnLst/>
              <a:rect l="l" t="t" r="r" b="b"/>
              <a:pathLst>
                <a:path w="51" h="25" extrusionOk="0">
                  <a:moveTo>
                    <a:pt x="46" y="1"/>
                  </a:moveTo>
                  <a:cubicBezTo>
                    <a:pt x="39" y="1"/>
                    <a:pt x="28" y="8"/>
                    <a:pt x="17" y="8"/>
                  </a:cubicBezTo>
                  <a:cubicBezTo>
                    <a:pt x="0" y="8"/>
                    <a:pt x="0" y="25"/>
                    <a:pt x="0" y="25"/>
                  </a:cubicBezTo>
                  <a:lnTo>
                    <a:pt x="34" y="25"/>
                  </a:lnTo>
                  <a:cubicBezTo>
                    <a:pt x="50" y="25"/>
                    <a:pt x="50" y="8"/>
                    <a:pt x="50" y="8"/>
                  </a:cubicBezTo>
                  <a:cubicBezTo>
                    <a:pt x="50" y="3"/>
                    <a:pt x="49" y="1"/>
                    <a:pt x="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319;p60"/>
            <p:cNvSpPr/>
            <p:nvPr/>
          </p:nvSpPr>
          <p:spPr>
            <a:xfrm>
              <a:off x="2553132" y="3508928"/>
              <a:ext cx="278482" cy="281912"/>
            </a:xfrm>
            <a:custGeom>
              <a:avLst/>
              <a:gdLst/>
              <a:ahLst/>
              <a:cxnLst/>
              <a:rect l="l" t="t" r="r" b="b"/>
              <a:pathLst>
                <a:path w="8689" h="8796" extrusionOk="0">
                  <a:moveTo>
                    <a:pt x="5998" y="0"/>
                  </a:moveTo>
                  <a:cubicBezTo>
                    <a:pt x="5937" y="0"/>
                    <a:pt x="5876" y="2"/>
                    <a:pt x="5815" y="7"/>
                  </a:cubicBezTo>
                  <a:lnTo>
                    <a:pt x="3743" y="157"/>
                  </a:lnTo>
                  <a:cubicBezTo>
                    <a:pt x="3743" y="157"/>
                    <a:pt x="3626" y="132"/>
                    <a:pt x="3434" y="132"/>
                  </a:cubicBezTo>
                  <a:cubicBezTo>
                    <a:pt x="2902" y="132"/>
                    <a:pt x="1791" y="321"/>
                    <a:pt x="970" y="1744"/>
                  </a:cubicBezTo>
                  <a:lnTo>
                    <a:pt x="0" y="3566"/>
                  </a:lnTo>
                  <a:lnTo>
                    <a:pt x="2089" y="4752"/>
                  </a:lnTo>
                  <a:lnTo>
                    <a:pt x="2239" y="4601"/>
                  </a:lnTo>
                  <a:lnTo>
                    <a:pt x="2390" y="4886"/>
                  </a:lnTo>
                  <a:lnTo>
                    <a:pt x="2256" y="8795"/>
                  </a:lnTo>
                  <a:lnTo>
                    <a:pt x="7937" y="7709"/>
                  </a:lnTo>
                  <a:lnTo>
                    <a:pt x="7469" y="7041"/>
                  </a:lnTo>
                  <a:cubicBezTo>
                    <a:pt x="7018" y="6423"/>
                    <a:pt x="7118" y="5571"/>
                    <a:pt x="7302" y="4819"/>
                  </a:cubicBezTo>
                  <a:lnTo>
                    <a:pt x="7369" y="4568"/>
                  </a:lnTo>
                  <a:lnTo>
                    <a:pt x="8572" y="4601"/>
                  </a:lnTo>
                  <a:cubicBezTo>
                    <a:pt x="8572" y="4601"/>
                    <a:pt x="8689" y="3916"/>
                    <a:pt x="8572" y="2413"/>
                  </a:cubicBezTo>
                  <a:cubicBezTo>
                    <a:pt x="8555" y="2396"/>
                    <a:pt x="8555" y="2363"/>
                    <a:pt x="8555" y="2346"/>
                  </a:cubicBezTo>
                  <a:cubicBezTo>
                    <a:pt x="8428" y="1020"/>
                    <a:pt x="7308" y="0"/>
                    <a:pt x="5998"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320;p60"/>
            <p:cNvSpPr/>
            <p:nvPr/>
          </p:nvSpPr>
          <p:spPr>
            <a:xfrm>
              <a:off x="2620597" y="3602835"/>
              <a:ext cx="13429" cy="62690"/>
            </a:xfrm>
            <a:custGeom>
              <a:avLst/>
              <a:gdLst/>
              <a:ahLst/>
              <a:cxnLst/>
              <a:rect l="l" t="t" r="r" b="b"/>
              <a:pathLst>
                <a:path w="419" h="1956" extrusionOk="0">
                  <a:moveTo>
                    <a:pt x="418" y="1"/>
                  </a:moveTo>
                  <a:cubicBezTo>
                    <a:pt x="368" y="84"/>
                    <a:pt x="335" y="184"/>
                    <a:pt x="302" y="285"/>
                  </a:cubicBezTo>
                  <a:cubicBezTo>
                    <a:pt x="235" y="452"/>
                    <a:pt x="151" y="702"/>
                    <a:pt x="68" y="970"/>
                  </a:cubicBezTo>
                  <a:cubicBezTo>
                    <a:pt x="17" y="1103"/>
                    <a:pt x="1" y="1237"/>
                    <a:pt x="17" y="1387"/>
                  </a:cubicBezTo>
                  <a:cubicBezTo>
                    <a:pt x="34" y="1488"/>
                    <a:pt x="68" y="1605"/>
                    <a:pt x="118" y="1705"/>
                  </a:cubicBezTo>
                  <a:cubicBezTo>
                    <a:pt x="168" y="1788"/>
                    <a:pt x="218" y="1872"/>
                    <a:pt x="285" y="1956"/>
                  </a:cubicBezTo>
                  <a:cubicBezTo>
                    <a:pt x="251" y="1855"/>
                    <a:pt x="201" y="1772"/>
                    <a:pt x="168" y="1688"/>
                  </a:cubicBezTo>
                  <a:cubicBezTo>
                    <a:pt x="51" y="1471"/>
                    <a:pt x="51" y="1220"/>
                    <a:pt x="118" y="986"/>
                  </a:cubicBezTo>
                  <a:cubicBezTo>
                    <a:pt x="201" y="736"/>
                    <a:pt x="285" y="502"/>
                    <a:pt x="335" y="301"/>
                  </a:cubicBezTo>
                  <a:cubicBezTo>
                    <a:pt x="368" y="201"/>
                    <a:pt x="402" y="101"/>
                    <a:pt x="4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321;p60"/>
            <p:cNvSpPr/>
            <p:nvPr/>
          </p:nvSpPr>
          <p:spPr>
            <a:xfrm>
              <a:off x="2751810" y="3591073"/>
              <a:ext cx="76055" cy="63747"/>
            </a:xfrm>
            <a:custGeom>
              <a:avLst/>
              <a:gdLst/>
              <a:ahLst/>
              <a:cxnLst/>
              <a:rect l="l" t="t" r="r" b="b"/>
              <a:pathLst>
                <a:path w="2373" h="1989" extrusionOk="0">
                  <a:moveTo>
                    <a:pt x="117" y="0"/>
                  </a:moveTo>
                  <a:cubicBezTo>
                    <a:pt x="101" y="50"/>
                    <a:pt x="101" y="84"/>
                    <a:pt x="84" y="134"/>
                  </a:cubicBezTo>
                  <a:cubicBezTo>
                    <a:pt x="84" y="217"/>
                    <a:pt x="67" y="351"/>
                    <a:pt x="67" y="518"/>
                  </a:cubicBezTo>
                  <a:cubicBezTo>
                    <a:pt x="34" y="835"/>
                    <a:pt x="34" y="1287"/>
                    <a:pt x="17" y="1788"/>
                  </a:cubicBezTo>
                  <a:lnTo>
                    <a:pt x="0" y="1821"/>
                  </a:lnTo>
                  <a:lnTo>
                    <a:pt x="34" y="1821"/>
                  </a:lnTo>
                  <a:lnTo>
                    <a:pt x="318" y="1838"/>
                  </a:lnTo>
                  <a:cubicBezTo>
                    <a:pt x="869" y="1888"/>
                    <a:pt x="1387" y="1938"/>
                    <a:pt x="1755" y="1955"/>
                  </a:cubicBezTo>
                  <a:lnTo>
                    <a:pt x="2206" y="1988"/>
                  </a:lnTo>
                  <a:lnTo>
                    <a:pt x="2373" y="1988"/>
                  </a:lnTo>
                  <a:cubicBezTo>
                    <a:pt x="2306" y="1972"/>
                    <a:pt x="2256" y="1972"/>
                    <a:pt x="2206" y="1955"/>
                  </a:cubicBezTo>
                  <a:lnTo>
                    <a:pt x="1771" y="1905"/>
                  </a:lnTo>
                  <a:cubicBezTo>
                    <a:pt x="1404" y="1871"/>
                    <a:pt x="886" y="1821"/>
                    <a:pt x="318" y="1771"/>
                  </a:cubicBezTo>
                  <a:lnTo>
                    <a:pt x="69" y="1756"/>
                  </a:lnTo>
                  <a:lnTo>
                    <a:pt x="69" y="1756"/>
                  </a:lnTo>
                  <a:cubicBezTo>
                    <a:pt x="101" y="1267"/>
                    <a:pt x="101" y="829"/>
                    <a:pt x="101" y="518"/>
                  </a:cubicBezTo>
                  <a:cubicBezTo>
                    <a:pt x="101" y="368"/>
                    <a:pt x="117" y="234"/>
                    <a:pt x="117" y="134"/>
                  </a:cubicBezTo>
                  <a:cubicBezTo>
                    <a:pt x="117" y="84"/>
                    <a:pt x="117" y="50"/>
                    <a:pt x="1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322;p60"/>
            <p:cNvSpPr/>
            <p:nvPr/>
          </p:nvSpPr>
          <p:spPr>
            <a:xfrm>
              <a:off x="2580439" y="3567291"/>
              <a:ext cx="246368" cy="32050"/>
            </a:xfrm>
            <a:custGeom>
              <a:avLst/>
              <a:gdLst/>
              <a:ahLst/>
              <a:cxnLst/>
              <a:rect l="l" t="t" r="r" b="b"/>
              <a:pathLst>
                <a:path w="7687" h="1000" extrusionOk="0">
                  <a:moveTo>
                    <a:pt x="7603" y="475"/>
                  </a:moveTo>
                  <a:cubicBezTo>
                    <a:pt x="7636" y="491"/>
                    <a:pt x="7653" y="491"/>
                    <a:pt x="7687" y="491"/>
                  </a:cubicBezTo>
                  <a:cubicBezTo>
                    <a:pt x="7653" y="475"/>
                    <a:pt x="7636" y="475"/>
                    <a:pt x="7603" y="475"/>
                  </a:cubicBezTo>
                  <a:close/>
                  <a:moveTo>
                    <a:pt x="568" y="1"/>
                  </a:moveTo>
                  <a:cubicBezTo>
                    <a:pt x="479" y="1"/>
                    <a:pt x="389" y="8"/>
                    <a:pt x="301" y="24"/>
                  </a:cubicBezTo>
                  <a:cubicBezTo>
                    <a:pt x="201" y="40"/>
                    <a:pt x="101" y="90"/>
                    <a:pt x="1" y="141"/>
                  </a:cubicBezTo>
                  <a:cubicBezTo>
                    <a:pt x="101" y="107"/>
                    <a:pt x="201" y="74"/>
                    <a:pt x="301" y="57"/>
                  </a:cubicBezTo>
                  <a:cubicBezTo>
                    <a:pt x="389" y="41"/>
                    <a:pt x="477" y="34"/>
                    <a:pt x="565" y="34"/>
                  </a:cubicBezTo>
                  <a:cubicBezTo>
                    <a:pt x="760" y="34"/>
                    <a:pt x="952" y="71"/>
                    <a:pt x="1137" y="141"/>
                  </a:cubicBezTo>
                  <a:cubicBezTo>
                    <a:pt x="1538" y="308"/>
                    <a:pt x="1905" y="508"/>
                    <a:pt x="2273" y="725"/>
                  </a:cubicBezTo>
                  <a:cubicBezTo>
                    <a:pt x="2507" y="842"/>
                    <a:pt x="2741" y="926"/>
                    <a:pt x="2991" y="976"/>
                  </a:cubicBezTo>
                  <a:cubicBezTo>
                    <a:pt x="3086" y="988"/>
                    <a:pt x="3180" y="1000"/>
                    <a:pt x="3275" y="1000"/>
                  </a:cubicBezTo>
                  <a:cubicBezTo>
                    <a:pt x="3314" y="1000"/>
                    <a:pt x="3353" y="998"/>
                    <a:pt x="3392" y="993"/>
                  </a:cubicBezTo>
                  <a:cubicBezTo>
                    <a:pt x="3526" y="993"/>
                    <a:pt x="3676" y="976"/>
                    <a:pt x="3810" y="943"/>
                  </a:cubicBezTo>
                  <a:cubicBezTo>
                    <a:pt x="4345" y="809"/>
                    <a:pt x="4829" y="558"/>
                    <a:pt x="5281" y="408"/>
                  </a:cubicBezTo>
                  <a:cubicBezTo>
                    <a:pt x="5498" y="341"/>
                    <a:pt x="5715" y="291"/>
                    <a:pt x="5932" y="274"/>
                  </a:cubicBezTo>
                  <a:cubicBezTo>
                    <a:pt x="6032" y="266"/>
                    <a:pt x="6133" y="262"/>
                    <a:pt x="6233" y="262"/>
                  </a:cubicBezTo>
                  <a:cubicBezTo>
                    <a:pt x="6333" y="262"/>
                    <a:pt x="6433" y="266"/>
                    <a:pt x="6534" y="274"/>
                  </a:cubicBezTo>
                  <a:cubicBezTo>
                    <a:pt x="6818" y="308"/>
                    <a:pt x="7102" y="358"/>
                    <a:pt x="7369" y="425"/>
                  </a:cubicBezTo>
                  <a:lnTo>
                    <a:pt x="7603" y="475"/>
                  </a:lnTo>
                  <a:lnTo>
                    <a:pt x="7386" y="408"/>
                  </a:lnTo>
                  <a:cubicBezTo>
                    <a:pt x="7102" y="324"/>
                    <a:pt x="6818" y="274"/>
                    <a:pt x="6534" y="241"/>
                  </a:cubicBezTo>
                  <a:cubicBezTo>
                    <a:pt x="6416" y="221"/>
                    <a:pt x="6299" y="213"/>
                    <a:pt x="6181" y="213"/>
                  </a:cubicBezTo>
                  <a:cubicBezTo>
                    <a:pt x="6098" y="213"/>
                    <a:pt x="6015" y="217"/>
                    <a:pt x="5932" y="224"/>
                  </a:cubicBezTo>
                  <a:cubicBezTo>
                    <a:pt x="5698" y="241"/>
                    <a:pt x="5481" y="291"/>
                    <a:pt x="5264" y="358"/>
                  </a:cubicBezTo>
                  <a:cubicBezTo>
                    <a:pt x="4796" y="508"/>
                    <a:pt x="4328" y="742"/>
                    <a:pt x="3793" y="876"/>
                  </a:cubicBezTo>
                  <a:cubicBezTo>
                    <a:pt x="3632" y="916"/>
                    <a:pt x="3470" y="938"/>
                    <a:pt x="3312" y="938"/>
                  </a:cubicBezTo>
                  <a:cubicBezTo>
                    <a:pt x="3208" y="938"/>
                    <a:pt x="3107" y="929"/>
                    <a:pt x="3008" y="909"/>
                  </a:cubicBezTo>
                  <a:cubicBezTo>
                    <a:pt x="2758" y="876"/>
                    <a:pt x="2524" y="792"/>
                    <a:pt x="2306" y="675"/>
                  </a:cubicBezTo>
                  <a:cubicBezTo>
                    <a:pt x="1939" y="458"/>
                    <a:pt x="1555" y="257"/>
                    <a:pt x="1154" y="107"/>
                  </a:cubicBezTo>
                  <a:cubicBezTo>
                    <a:pt x="969" y="38"/>
                    <a:pt x="768"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323;p60"/>
            <p:cNvSpPr/>
            <p:nvPr/>
          </p:nvSpPr>
          <p:spPr>
            <a:xfrm>
              <a:off x="2631302" y="3682639"/>
              <a:ext cx="117848" cy="21858"/>
            </a:xfrm>
            <a:custGeom>
              <a:avLst/>
              <a:gdLst/>
              <a:ahLst/>
              <a:cxnLst/>
              <a:rect l="l" t="t" r="r" b="b"/>
              <a:pathLst>
                <a:path w="3677" h="682" extrusionOk="0">
                  <a:moveTo>
                    <a:pt x="18" y="0"/>
                  </a:moveTo>
                  <a:cubicBezTo>
                    <a:pt x="1" y="0"/>
                    <a:pt x="18" y="17"/>
                    <a:pt x="18" y="50"/>
                  </a:cubicBezTo>
                  <a:cubicBezTo>
                    <a:pt x="34" y="84"/>
                    <a:pt x="51" y="117"/>
                    <a:pt x="68" y="151"/>
                  </a:cubicBezTo>
                  <a:cubicBezTo>
                    <a:pt x="151" y="268"/>
                    <a:pt x="252" y="368"/>
                    <a:pt x="369" y="451"/>
                  </a:cubicBezTo>
                  <a:cubicBezTo>
                    <a:pt x="552" y="568"/>
                    <a:pt x="770" y="652"/>
                    <a:pt x="970" y="669"/>
                  </a:cubicBezTo>
                  <a:cubicBezTo>
                    <a:pt x="1042" y="677"/>
                    <a:pt x="1113" y="682"/>
                    <a:pt x="1185" y="682"/>
                  </a:cubicBezTo>
                  <a:cubicBezTo>
                    <a:pt x="1379" y="682"/>
                    <a:pt x="1572" y="651"/>
                    <a:pt x="1755" y="602"/>
                  </a:cubicBezTo>
                  <a:cubicBezTo>
                    <a:pt x="2023" y="535"/>
                    <a:pt x="2273" y="451"/>
                    <a:pt x="2491" y="368"/>
                  </a:cubicBezTo>
                  <a:cubicBezTo>
                    <a:pt x="2691" y="301"/>
                    <a:pt x="2892" y="234"/>
                    <a:pt x="3109" y="184"/>
                  </a:cubicBezTo>
                  <a:cubicBezTo>
                    <a:pt x="3242" y="151"/>
                    <a:pt x="3376" y="134"/>
                    <a:pt x="3526" y="117"/>
                  </a:cubicBezTo>
                  <a:lnTo>
                    <a:pt x="3677" y="117"/>
                  </a:lnTo>
                  <a:cubicBezTo>
                    <a:pt x="3627" y="100"/>
                    <a:pt x="3577" y="100"/>
                    <a:pt x="3526" y="100"/>
                  </a:cubicBezTo>
                  <a:cubicBezTo>
                    <a:pt x="3376" y="100"/>
                    <a:pt x="3226" y="117"/>
                    <a:pt x="3092" y="151"/>
                  </a:cubicBezTo>
                  <a:cubicBezTo>
                    <a:pt x="2892" y="184"/>
                    <a:pt x="2674" y="251"/>
                    <a:pt x="2474" y="318"/>
                  </a:cubicBezTo>
                  <a:cubicBezTo>
                    <a:pt x="2257" y="384"/>
                    <a:pt x="2006" y="485"/>
                    <a:pt x="1739" y="535"/>
                  </a:cubicBezTo>
                  <a:cubicBezTo>
                    <a:pt x="1544" y="600"/>
                    <a:pt x="1350" y="624"/>
                    <a:pt x="1156" y="624"/>
                  </a:cubicBezTo>
                  <a:cubicBezTo>
                    <a:pt x="1099" y="624"/>
                    <a:pt x="1043" y="622"/>
                    <a:pt x="987" y="618"/>
                  </a:cubicBezTo>
                  <a:cubicBezTo>
                    <a:pt x="770" y="585"/>
                    <a:pt x="569" y="518"/>
                    <a:pt x="402" y="418"/>
                  </a:cubicBezTo>
                  <a:cubicBezTo>
                    <a:pt x="285" y="351"/>
                    <a:pt x="168" y="251"/>
                    <a:pt x="101" y="134"/>
                  </a:cubicBezTo>
                  <a:cubicBezTo>
                    <a:pt x="34" y="50"/>
                    <a:pt x="18"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324;p60"/>
            <p:cNvSpPr/>
            <p:nvPr/>
          </p:nvSpPr>
          <p:spPr>
            <a:xfrm>
              <a:off x="2568676" y="3753310"/>
              <a:ext cx="275790" cy="383991"/>
            </a:xfrm>
            <a:custGeom>
              <a:avLst/>
              <a:gdLst/>
              <a:ahLst/>
              <a:cxnLst/>
              <a:rect l="l" t="t" r="r" b="b"/>
              <a:pathLst>
                <a:path w="8605" h="11981" extrusionOk="0">
                  <a:moveTo>
                    <a:pt x="7235" y="1"/>
                  </a:moveTo>
                  <a:lnTo>
                    <a:pt x="1855" y="636"/>
                  </a:lnTo>
                  <a:lnTo>
                    <a:pt x="835" y="4612"/>
                  </a:lnTo>
                  <a:cubicBezTo>
                    <a:pt x="835" y="4612"/>
                    <a:pt x="0" y="8856"/>
                    <a:pt x="334" y="11981"/>
                  </a:cubicBezTo>
                  <a:lnTo>
                    <a:pt x="5648" y="11830"/>
                  </a:lnTo>
                  <a:cubicBezTo>
                    <a:pt x="5648" y="11830"/>
                    <a:pt x="6700" y="7302"/>
                    <a:pt x="7653" y="4545"/>
                  </a:cubicBezTo>
                  <a:cubicBezTo>
                    <a:pt x="8605" y="1772"/>
                    <a:pt x="7235" y="1"/>
                    <a:pt x="7235"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325;p60"/>
            <p:cNvSpPr/>
            <p:nvPr/>
          </p:nvSpPr>
          <p:spPr>
            <a:xfrm>
              <a:off x="2600246" y="3889875"/>
              <a:ext cx="198710" cy="42402"/>
            </a:xfrm>
            <a:custGeom>
              <a:avLst/>
              <a:gdLst/>
              <a:ahLst/>
              <a:cxnLst/>
              <a:rect l="l" t="t" r="r" b="b"/>
              <a:pathLst>
                <a:path w="6200" h="1323" extrusionOk="0">
                  <a:moveTo>
                    <a:pt x="1" y="0"/>
                  </a:moveTo>
                  <a:cubicBezTo>
                    <a:pt x="1" y="0"/>
                    <a:pt x="84" y="34"/>
                    <a:pt x="235" y="101"/>
                  </a:cubicBezTo>
                  <a:cubicBezTo>
                    <a:pt x="452" y="201"/>
                    <a:pt x="669" y="318"/>
                    <a:pt x="870" y="435"/>
                  </a:cubicBezTo>
                  <a:cubicBezTo>
                    <a:pt x="1170" y="635"/>
                    <a:pt x="1521" y="769"/>
                    <a:pt x="1872" y="853"/>
                  </a:cubicBezTo>
                  <a:cubicBezTo>
                    <a:pt x="1999" y="862"/>
                    <a:pt x="2126" y="868"/>
                    <a:pt x="2254" y="868"/>
                  </a:cubicBezTo>
                  <a:cubicBezTo>
                    <a:pt x="2566" y="868"/>
                    <a:pt x="2879" y="835"/>
                    <a:pt x="3175" y="752"/>
                  </a:cubicBezTo>
                  <a:cubicBezTo>
                    <a:pt x="3610" y="652"/>
                    <a:pt x="4028" y="568"/>
                    <a:pt x="4462" y="518"/>
                  </a:cubicBezTo>
                  <a:cubicBezTo>
                    <a:pt x="4536" y="512"/>
                    <a:pt x="4608" y="508"/>
                    <a:pt x="4680" y="508"/>
                  </a:cubicBezTo>
                  <a:cubicBezTo>
                    <a:pt x="4969" y="508"/>
                    <a:pt x="5244" y="562"/>
                    <a:pt x="5498" y="669"/>
                  </a:cubicBezTo>
                  <a:cubicBezTo>
                    <a:pt x="5732" y="769"/>
                    <a:pt x="5916" y="919"/>
                    <a:pt x="6066" y="1103"/>
                  </a:cubicBezTo>
                  <a:cubicBezTo>
                    <a:pt x="6159" y="1227"/>
                    <a:pt x="6194" y="1322"/>
                    <a:pt x="6199" y="1322"/>
                  </a:cubicBezTo>
                  <a:cubicBezTo>
                    <a:pt x="6200" y="1322"/>
                    <a:pt x="6200" y="1322"/>
                    <a:pt x="6200" y="1320"/>
                  </a:cubicBezTo>
                  <a:cubicBezTo>
                    <a:pt x="6200" y="1304"/>
                    <a:pt x="6200" y="1287"/>
                    <a:pt x="6183" y="1270"/>
                  </a:cubicBezTo>
                  <a:cubicBezTo>
                    <a:pt x="6166" y="1237"/>
                    <a:pt x="6166" y="1220"/>
                    <a:pt x="6150" y="1187"/>
                  </a:cubicBezTo>
                  <a:cubicBezTo>
                    <a:pt x="6133" y="1153"/>
                    <a:pt x="6116" y="1120"/>
                    <a:pt x="6083" y="1086"/>
                  </a:cubicBezTo>
                  <a:cubicBezTo>
                    <a:pt x="5949" y="886"/>
                    <a:pt x="5749" y="736"/>
                    <a:pt x="5531" y="635"/>
                  </a:cubicBezTo>
                  <a:cubicBezTo>
                    <a:pt x="5263" y="514"/>
                    <a:pt x="4973" y="458"/>
                    <a:pt x="4678" y="458"/>
                  </a:cubicBezTo>
                  <a:cubicBezTo>
                    <a:pt x="4606" y="458"/>
                    <a:pt x="4534" y="462"/>
                    <a:pt x="4462" y="468"/>
                  </a:cubicBezTo>
                  <a:cubicBezTo>
                    <a:pt x="4028" y="502"/>
                    <a:pt x="3593" y="585"/>
                    <a:pt x="3175" y="702"/>
                  </a:cubicBezTo>
                  <a:cubicBezTo>
                    <a:pt x="2887" y="771"/>
                    <a:pt x="2583" y="809"/>
                    <a:pt x="2279" y="809"/>
                  </a:cubicBezTo>
                  <a:cubicBezTo>
                    <a:pt x="2143" y="809"/>
                    <a:pt x="2007" y="801"/>
                    <a:pt x="1872" y="786"/>
                  </a:cubicBezTo>
                  <a:cubicBezTo>
                    <a:pt x="1538" y="719"/>
                    <a:pt x="1204" y="585"/>
                    <a:pt x="903" y="401"/>
                  </a:cubicBezTo>
                  <a:cubicBezTo>
                    <a:pt x="686" y="284"/>
                    <a:pt x="469" y="167"/>
                    <a:pt x="251" y="84"/>
                  </a:cubicBezTo>
                  <a:cubicBezTo>
                    <a:pt x="185" y="51"/>
                    <a:pt x="118" y="34"/>
                    <a:pt x="68" y="17"/>
                  </a:cubicBezTo>
                  <a:cubicBezTo>
                    <a:pt x="34" y="0"/>
                    <a:pt x="18"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326;p60"/>
            <p:cNvSpPr/>
            <p:nvPr/>
          </p:nvSpPr>
          <p:spPr>
            <a:xfrm>
              <a:off x="2577779" y="4057400"/>
              <a:ext cx="181018" cy="29646"/>
            </a:xfrm>
            <a:custGeom>
              <a:avLst/>
              <a:gdLst/>
              <a:ahLst/>
              <a:cxnLst/>
              <a:rect l="l" t="t" r="r" b="b"/>
              <a:pathLst>
                <a:path w="5648" h="925" extrusionOk="0">
                  <a:moveTo>
                    <a:pt x="2" y="1"/>
                  </a:moveTo>
                  <a:cubicBezTo>
                    <a:pt x="1" y="1"/>
                    <a:pt x="0" y="1"/>
                    <a:pt x="0" y="3"/>
                  </a:cubicBezTo>
                  <a:cubicBezTo>
                    <a:pt x="0" y="20"/>
                    <a:pt x="17" y="37"/>
                    <a:pt x="33" y="53"/>
                  </a:cubicBezTo>
                  <a:cubicBezTo>
                    <a:pt x="67" y="103"/>
                    <a:pt x="117" y="137"/>
                    <a:pt x="150" y="187"/>
                  </a:cubicBezTo>
                  <a:cubicBezTo>
                    <a:pt x="301" y="354"/>
                    <a:pt x="485" y="488"/>
                    <a:pt x="685" y="588"/>
                  </a:cubicBezTo>
                  <a:cubicBezTo>
                    <a:pt x="969" y="755"/>
                    <a:pt x="1287" y="872"/>
                    <a:pt x="1621" y="905"/>
                  </a:cubicBezTo>
                  <a:cubicBezTo>
                    <a:pt x="1723" y="918"/>
                    <a:pt x="1827" y="924"/>
                    <a:pt x="1930" y="924"/>
                  </a:cubicBezTo>
                  <a:cubicBezTo>
                    <a:pt x="2232" y="924"/>
                    <a:pt x="2533" y="871"/>
                    <a:pt x="2807" y="772"/>
                  </a:cubicBezTo>
                  <a:cubicBezTo>
                    <a:pt x="3225" y="621"/>
                    <a:pt x="3576" y="421"/>
                    <a:pt x="3927" y="304"/>
                  </a:cubicBezTo>
                  <a:cubicBezTo>
                    <a:pt x="4137" y="222"/>
                    <a:pt x="4364" y="181"/>
                    <a:pt x="4590" y="181"/>
                  </a:cubicBezTo>
                  <a:cubicBezTo>
                    <a:pt x="4687" y="181"/>
                    <a:pt x="4784" y="189"/>
                    <a:pt x="4879" y="204"/>
                  </a:cubicBezTo>
                  <a:cubicBezTo>
                    <a:pt x="5096" y="237"/>
                    <a:pt x="5297" y="321"/>
                    <a:pt x="5480" y="454"/>
                  </a:cubicBezTo>
                  <a:cubicBezTo>
                    <a:pt x="5531" y="521"/>
                    <a:pt x="5581" y="571"/>
                    <a:pt x="5648" y="638"/>
                  </a:cubicBezTo>
                  <a:cubicBezTo>
                    <a:pt x="5631" y="621"/>
                    <a:pt x="5614" y="605"/>
                    <a:pt x="5614" y="588"/>
                  </a:cubicBezTo>
                  <a:cubicBezTo>
                    <a:pt x="5581" y="538"/>
                    <a:pt x="5531" y="488"/>
                    <a:pt x="5480" y="438"/>
                  </a:cubicBezTo>
                  <a:cubicBezTo>
                    <a:pt x="5313" y="287"/>
                    <a:pt x="5113" y="187"/>
                    <a:pt x="4896" y="154"/>
                  </a:cubicBezTo>
                  <a:cubicBezTo>
                    <a:pt x="4795" y="139"/>
                    <a:pt x="4695" y="131"/>
                    <a:pt x="4595" y="131"/>
                  </a:cubicBezTo>
                  <a:cubicBezTo>
                    <a:pt x="4363" y="131"/>
                    <a:pt x="4132" y="172"/>
                    <a:pt x="3910" y="254"/>
                  </a:cubicBezTo>
                  <a:cubicBezTo>
                    <a:pt x="3559" y="371"/>
                    <a:pt x="3191" y="555"/>
                    <a:pt x="2790" y="705"/>
                  </a:cubicBezTo>
                  <a:cubicBezTo>
                    <a:pt x="2515" y="818"/>
                    <a:pt x="2220" y="874"/>
                    <a:pt x="1921" y="874"/>
                  </a:cubicBezTo>
                  <a:cubicBezTo>
                    <a:pt x="1821" y="874"/>
                    <a:pt x="1721" y="868"/>
                    <a:pt x="1621" y="855"/>
                  </a:cubicBezTo>
                  <a:cubicBezTo>
                    <a:pt x="1303" y="822"/>
                    <a:pt x="986" y="722"/>
                    <a:pt x="702" y="555"/>
                  </a:cubicBezTo>
                  <a:cubicBezTo>
                    <a:pt x="501" y="454"/>
                    <a:pt x="334" y="321"/>
                    <a:pt x="167" y="170"/>
                  </a:cubicBezTo>
                  <a:cubicBezTo>
                    <a:pt x="62" y="65"/>
                    <a:pt x="11"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327;p60"/>
            <p:cNvSpPr/>
            <p:nvPr/>
          </p:nvSpPr>
          <p:spPr>
            <a:xfrm>
              <a:off x="2653256" y="3752701"/>
              <a:ext cx="171403" cy="70254"/>
            </a:xfrm>
            <a:custGeom>
              <a:avLst/>
              <a:gdLst/>
              <a:ahLst/>
              <a:cxnLst/>
              <a:rect l="l" t="t" r="r" b="b"/>
              <a:pathLst>
                <a:path w="5348" h="2192" extrusionOk="0">
                  <a:moveTo>
                    <a:pt x="4458" y="0"/>
                  </a:moveTo>
                  <a:cubicBezTo>
                    <a:pt x="3655" y="0"/>
                    <a:pt x="1" y="1607"/>
                    <a:pt x="1" y="1607"/>
                  </a:cubicBezTo>
                  <a:lnTo>
                    <a:pt x="201" y="2192"/>
                  </a:lnTo>
                  <a:lnTo>
                    <a:pt x="5348" y="1356"/>
                  </a:lnTo>
                  <a:cubicBezTo>
                    <a:pt x="5298" y="1106"/>
                    <a:pt x="5214" y="855"/>
                    <a:pt x="5114" y="621"/>
                  </a:cubicBezTo>
                  <a:cubicBezTo>
                    <a:pt x="5014" y="354"/>
                    <a:pt x="4730" y="153"/>
                    <a:pt x="4596" y="36"/>
                  </a:cubicBezTo>
                  <a:cubicBezTo>
                    <a:pt x="4573" y="12"/>
                    <a:pt x="4525" y="0"/>
                    <a:pt x="445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328;p60"/>
            <p:cNvSpPr/>
            <p:nvPr/>
          </p:nvSpPr>
          <p:spPr>
            <a:xfrm>
              <a:off x="2614187" y="3769912"/>
              <a:ext cx="51440" cy="53043"/>
            </a:xfrm>
            <a:custGeom>
              <a:avLst/>
              <a:gdLst/>
              <a:ahLst/>
              <a:cxnLst/>
              <a:rect l="l" t="t" r="r" b="b"/>
              <a:pathLst>
                <a:path w="1605" h="1655" extrusionOk="0">
                  <a:moveTo>
                    <a:pt x="217" y="1"/>
                  </a:moveTo>
                  <a:lnTo>
                    <a:pt x="0" y="1170"/>
                  </a:lnTo>
                  <a:lnTo>
                    <a:pt x="1420" y="1655"/>
                  </a:lnTo>
                  <a:lnTo>
                    <a:pt x="1604" y="1087"/>
                  </a:lnTo>
                  <a:lnTo>
                    <a:pt x="217"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329;p60"/>
            <p:cNvSpPr/>
            <p:nvPr/>
          </p:nvSpPr>
          <p:spPr>
            <a:xfrm>
              <a:off x="2647904" y="3817057"/>
              <a:ext cx="66985" cy="204511"/>
            </a:xfrm>
            <a:custGeom>
              <a:avLst/>
              <a:gdLst/>
              <a:ahLst/>
              <a:cxnLst/>
              <a:rect l="l" t="t" r="r" b="b"/>
              <a:pathLst>
                <a:path w="2090" h="6381" extrusionOk="0">
                  <a:moveTo>
                    <a:pt x="836" y="0"/>
                  </a:moveTo>
                  <a:lnTo>
                    <a:pt x="385" y="167"/>
                  </a:lnTo>
                  <a:cubicBezTo>
                    <a:pt x="385" y="167"/>
                    <a:pt x="1" y="1587"/>
                    <a:pt x="18" y="2523"/>
                  </a:cubicBezTo>
                  <a:cubicBezTo>
                    <a:pt x="18" y="3459"/>
                    <a:pt x="51" y="5414"/>
                    <a:pt x="185" y="6115"/>
                  </a:cubicBezTo>
                  <a:cubicBezTo>
                    <a:pt x="221" y="6303"/>
                    <a:pt x="388" y="6380"/>
                    <a:pt x="604" y="6380"/>
                  </a:cubicBezTo>
                  <a:cubicBezTo>
                    <a:pt x="1175" y="6380"/>
                    <a:pt x="2089" y="5837"/>
                    <a:pt x="1822" y="5363"/>
                  </a:cubicBezTo>
                  <a:cubicBezTo>
                    <a:pt x="1471" y="4729"/>
                    <a:pt x="820" y="2423"/>
                    <a:pt x="803" y="1888"/>
                  </a:cubicBezTo>
                  <a:cubicBezTo>
                    <a:pt x="803" y="1353"/>
                    <a:pt x="836" y="0"/>
                    <a:pt x="83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330;p60"/>
            <p:cNvSpPr/>
            <p:nvPr/>
          </p:nvSpPr>
          <p:spPr>
            <a:xfrm>
              <a:off x="2654346" y="3982980"/>
              <a:ext cx="48748" cy="26569"/>
            </a:xfrm>
            <a:custGeom>
              <a:avLst/>
              <a:gdLst/>
              <a:ahLst/>
              <a:cxnLst/>
              <a:rect l="l" t="t" r="r" b="b"/>
              <a:pathLst>
                <a:path w="1521" h="829" extrusionOk="0">
                  <a:moveTo>
                    <a:pt x="1516" y="1"/>
                  </a:moveTo>
                  <a:cubicBezTo>
                    <a:pt x="1495" y="1"/>
                    <a:pt x="1444" y="80"/>
                    <a:pt x="1337" y="186"/>
                  </a:cubicBezTo>
                  <a:cubicBezTo>
                    <a:pt x="1053" y="504"/>
                    <a:pt x="685" y="704"/>
                    <a:pt x="268" y="771"/>
                  </a:cubicBezTo>
                  <a:cubicBezTo>
                    <a:pt x="101" y="805"/>
                    <a:pt x="0" y="805"/>
                    <a:pt x="0" y="805"/>
                  </a:cubicBezTo>
                  <a:cubicBezTo>
                    <a:pt x="71" y="817"/>
                    <a:pt x="134" y="828"/>
                    <a:pt x="194" y="828"/>
                  </a:cubicBezTo>
                  <a:cubicBezTo>
                    <a:pt x="219" y="828"/>
                    <a:pt x="243" y="826"/>
                    <a:pt x="268" y="821"/>
                  </a:cubicBezTo>
                  <a:cubicBezTo>
                    <a:pt x="702" y="771"/>
                    <a:pt x="1103" y="554"/>
                    <a:pt x="1370" y="220"/>
                  </a:cubicBezTo>
                  <a:cubicBezTo>
                    <a:pt x="1437" y="153"/>
                    <a:pt x="1487" y="86"/>
                    <a:pt x="1521" y="3"/>
                  </a:cubicBezTo>
                  <a:cubicBezTo>
                    <a:pt x="1519" y="1"/>
                    <a:pt x="1518" y="1"/>
                    <a:pt x="15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331;p60"/>
            <p:cNvSpPr/>
            <p:nvPr/>
          </p:nvSpPr>
          <p:spPr>
            <a:xfrm>
              <a:off x="2665596" y="4008203"/>
              <a:ext cx="5929" cy="13429"/>
            </a:xfrm>
            <a:custGeom>
              <a:avLst/>
              <a:gdLst/>
              <a:ahLst/>
              <a:cxnLst/>
              <a:rect l="l" t="t" r="r" b="b"/>
              <a:pathLst>
                <a:path w="185" h="419" extrusionOk="0">
                  <a:moveTo>
                    <a:pt x="17" y="1"/>
                  </a:moveTo>
                  <a:cubicBezTo>
                    <a:pt x="0" y="18"/>
                    <a:pt x="17" y="101"/>
                    <a:pt x="50" y="218"/>
                  </a:cubicBezTo>
                  <a:cubicBezTo>
                    <a:pt x="101" y="335"/>
                    <a:pt x="151" y="419"/>
                    <a:pt x="167" y="419"/>
                  </a:cubicBezTo>
                  <a:cubicBezTo>
                    <a:pt x="184" y="402"/>
                    <a:pt x="167" y="318"/>
                    <a:pt x="117" y="201"/>
                  </a:cubicBezTo>
                  <a:cubicBezTo>
                    <a:pt x="67" y="85"/>
                    <a:pt x="34" y="1"/>
                    <a:pt x="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332;p60"/>
            <p:cNvSpPr/>
            <p:nvPr/>
          </p:nvSpPr>
          <p:spPr>
            <a:xfrm>
              <a:off x="2682710" y="4001793"/>
              <a:ext cx="7532" cy="12884"/>
            </a:xfrm>
            <a:custGeom>
              <a:avLst/>
              <a:gdLst/>
              <a:ahLst/>
              <a:cxnLst/>
              <a:rect l="l" t="t" r="r" b="b"/>
              <a:pathLst>
                <a:path w="235" h="402" extrusionOk="0">
                  <a:moveTo>
                    <a:pt x="18" y="0"/>
                  </a:moveTo>
                  <a:cubicBezTo>
                    <a:pt x="1" y="0"/>
                    <a:pt x="34" y="101"/>
                    <a:pt x="84" y="218"/>
                  </a:cubicBezTo>
                  <a:cubicBezTo>
                    <a:pt x="135" y="318"/>
                    <a:pt x="201" y="401"/>
                    <a:pt x="218" y="401"/>
                  </a:cubicBezTo>
                  <a:cubicBezTo>
                    <a:pt x="235" y="385"/>
                    <a:pt x="201" y="285"/>
                    <a:pt x="151" y="184"/>
                  </a:cubicBezTo>
                  <a:cubicBezTo>
                    <a:pt x="84" y="67"/>
                    <a:pt x="34" y="0"/>
                    <a:pt x="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333;p60"/>
            <p:cNvSpPr/>
            <p:nvPr/>
          </p:nvSpPr>
          <p:spPr>
            <a:xfrm>
              <a:off x="2697710" y="3989999"/>
              <a:ext cx="8077" cy="12884"/>
            </a:xfrm>
            <a:custGeom>
              <a:avLst/>
              <a:gdLst/>
              <a:ahLst/>
              <a:cxnLst/>
              <a:rect l="l" t="t" r="r" b="b"/>
              <a:pathLst>
                <a:path w="252" h="402" extrusionOk="0">
                  <a:moveTo>
                    <a:pt x="17" y="1"/>
                  </a:moveTo>
                  <a:cubicBezTo>
                    <a:pt x="1" y="18"/>
                    <a:pt x="34" y="101"/>
                    <a:pt x="101" y="218"/>
                  </a:cubicBezTo>
                  <a:cubicBezTo>
                    <a:pt x="151" y="318"/>
                    <a:pt x="218" y="402"/>
                    <a:pt x="235" y="402"/>
                  </a:cubicBezTo>
                  <a:cubicBezTo>
                    <a:pt x="251" y="385"/>
                    <a:pt x="218" y="302"/>
                    <a:pt x="151" y="185"/>
                  </a:cubicBezTo>
                  <a:cubicBezTo>
                    <a:pt x="84" y="84"/>
                    <a:pt x="34" y="1"/>
                    <a:pt x="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334;p60"/>
            <p:cNvSpPr/>
            <p:nvPr/>
          </p:nvSpPr>
          <p:spPr>
            <a:xfrm>
              <a:off x="2595438" y="3808916"/>
              <a:ext cx="78202" cy="169929"/>
            </a:xfrm>
            <a:custGeom>
              <a:avLst/>
              <a:gdLst/>
              <a:ahLst/>
              <a:cxnLst/>
              <a:rect l="l" t="t" r="r" b="b"/>
              <a:pathLst>
                <a:path w="2440" h="5302" extrusionOk="0">
                  <a:moveTo>
                    <a:pt x="2022" y="1"/>
                  </a:moveTo>
                  <a:cubicBezTo>
                    <a:pt x="1942" y="1"/>
                    <a:pt x="1867" y="32"/>
                    <a:pt x="1822" y="104"/>
                  </a:cubicBezTo>
                  <a:lnTo>
                    <a:pt x="1688" y="170"/>
                  </a:lnTo>
                  <a:cubicBezTo>
                    <a:pt x="1187" y="1073"/>
                    <a:pt x="1404" y="2259"/>
                    <a:pt x="819" y="3111"/>
                  </a:cubicBezTo>
                  <a:cubicBezTo>
                    <a:pt x="585" y="3445"/>
                    <a:pt x="251" y="3713"/>
                    <a:pt x="117" y="4114"/>
                  </a:cubicBezTo>
                  <a:cubicBezTo>
                    <a:pt x="0" y="4414"/>
                    <a:pt x="67" y="4765"/>
                    <a:pt x="268" y="5033"/>
                  </a:cubicBezTo>
                  <a:cubicBezTo>
                    <a:pt x="432" y="5208"/>
                    <a:pt x="653" y="5302"/>
                    <a:pt x="880" y="5302"/>
                  </a:cubicBezTo>
                  <a:cubicBezTo>
                    <a:pt x="977" y="5302"/>
                    <a:pt x="1075" y="5285"/>
                    <a:pt x="1170" y="5250"/>
                  </a:cubicBezTo>
                  <a:cubicBezTo>
                    <a:pt x="1387" y="5150"/>
                    <a:pt x="1554" y="4966"/>
                    <a:pt x="1655" y="4732"/>
                  </a:cubicBezTo>
                  <a:cubicBezTo>
                    <a:pt x="1738" y="4498"/>
                    <a:pt x="1805" y="4264"/>
                    <a:pt x="1838" y="4030"/>
                  </a:cubicBezTo>
                  <a:cubicBezTo>
                    <a:pt x="2022" y="2961"/>
                    <a:pt x="2206" y="1891"/>
                    <a:pt x="2390" y="822"/>
                  </a:cubicBezTo>
                  <a:cubicBezTo>
                    <a:pt x="2440" y="622"/>
                    <a:pt x="2440" y="388"/>
                    <a:pt x="2356" y="187"/>
                  </a:cubicBezTo>
                  <a:cubicBezTo>
                    <a:pt x="2285" y="75"/>
                    <a:pt x="2146" y="1"/>
                    <a:pt x="20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335;p60"/>
            <p:cNvSpPr/>
            <p:nvPr/>
          </p:nvSpPr>
          <p:spPr>
            <a:xfrm>
              <a:off x="2646302" y="3819172"/>
              <a:ext cx="6987" cy="156404"/>
            </a:xfrm>
            <a:custGeom>
              <a:avLst/>
              <a:gdLst/>
              <a:ahLst/>
              <a:cxnLst/>
              <a:rect l="l" t="t" r="r" b="b"/>
              <a:pathLst>
                <a:path w="218" h="4880" extrusionOk="0">
                  <a:moveTo>
                    <a:pt x="218" y="1"/>
                  </a:moveTo>
                  <a:lnTo>
                    <a:pt x="218" y="1"/>
                  </a:lnTo>
                  <a:cubicBezTo>
                    <a:pt x="201" y="68"/>
                    <a:pt x="185" y="135"/>
                    <a:pt x="185" y="185"/>
                  </a:cubicBezTo>
                  <a:cubicBezTo>
                    <a:pt x="168" y="318"/>
                    <a:pt x="151" y="485"/>
                    <a:pt x="118" y="719"/>
                  </a:cubicBezTo>
                  <a:cubicBezTo>
                    <a:pt x="84" y="1154"/>
                    <a:pt x="34" y="1755"/>
                    <a:pt x="17" y="2440"/>
                  </a:cubicBezTo>
                  <a:cubicBezTo>
                    <a:pt x="1" y="3109"/>
                    <a:pt x="17" y="3727"/>
                    <a:pt x="51" y="4161"/>
                  </a:cubicBezTo>
                  <a:cubicBezTo>
                    <a:pt x="51" y="4379"/>
                    <a:pt x="68" y="4562"/>
                    <a:pt x="84" y="4679"/>
                  </a:cubicBezTo>
                  <a:cubicBezTo>
                    <a:pt x="84" y="4746"/>
                    <a:pt x="84" y="4813"/>
                    <a:pt x="101" y="4880"/>
                  </a:cubicBezTo>
                  <a:cubicBezTo>
                    <a:pt x="118" y="4813"/>
                    <a:pt x="118" y="4746"/>
                    <a:pt x="101" y="4679"/>
                  </a:cubicBezTo>
                  <a:cubicBezTo>
                    <a:pt x="101" y="4546"/>
                    <a:pt x="101" y="4379"/>
                    <a:pt x="84" y="4161"/>
                  </a:cubicBezTo>
                  <a:cubicBezTo>
                    <a:pt x="68" y="3727"/>
                    <a:pt x="68" y="3109"/>
                    <a:pt x="84" y="2440"/>
                  </a:cubicBezTo>
                  <a:cubicBezTo>
                    <a:pt x="101" y="1772"/>
                    <a:pt x="134" y="1154"/>
                    <a:pt x="168" y="719"/>
                  </a:cubicBezTo>
                  <a:cubicBezTo>
                    <a:pt x="185" y="502"/>
                    <a:pt x="201" y="335"/>
                    <a:pt x="201" y="201"/>
                  </a:cubicBezTo>
                  <a:cubicBezTo>
                    <a:pt x="218" y="135"/>
                    <a:pt x="218" y="68"/>
                    <a:pt x="2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336;p60"/>
            <p:cNvSpPr/>
            <p:nvPr/>
          </p:nvSpPr>
          <p:spPr>
            <a:xfrm>
              <a:off x="2599188" y="3943430"/>
              <a:ext cx="39646" cy="28941"/>
            </a:xfrm>
            <a:custGeom>
              <a:avLst/>
              <a:gdLst/>
              <a:ahLst/>
              <a:cxnLst/>
              <a:rect l="l" t="t" r="r" b="b"/>
              <a:pathLst>
                <a:path w="1237" h="903" extrusionOk="0">
                  <a:moveTo>
                    <a:pt x="0" y="0"/>
                  </a:moveTo>
                  <a:lnTo>
                    <a:pt x="0" y="0"/>
                  </a:lnTo>
                  <a:cubicBezTo>
                    <a:pt x="17" y="84"/>
                    <a:pt x="51" y="151"/>
                    <a:pt x="101" y="217"/>
                  </a:cubicBezTo>
                  <a:cubicBezTo>
                    <a:pt x="301" y="552"/>
                    <a:pt x="635" y="786"/>
                    <a:pt x="1003" y="869"/>
                  </a:cubicBezTo>
                  <a:cubicBezTo>
                    <a:pt x="1086" y="903"/>
                    <a:pt x="1170" y="903"/>
                    <a:pt x="1237" y="903"/>
                  </a:cubicBezTo>
                  <a:cubicBezTo>
                    <a:pt x="719" y="786"/>
                    <a:pt x="268" y="468"/>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337;p60"/>
            <p:cNvSpPr/>
            <p:nvPr/>
          </p:nvSpPr>
          <p:spPr>
            <a:xfrm>
              <a:off x="2608835" y="3965288"/>
              <a:ext cx="11282" cy="8686"/>
            </a:xfrm>
            <a:custGeom>
              <a:avLst/>
              <a:gdLst/>
              <a:ahLst/>
              <a:cxnLst/>
              <a:rect l="l" t="t" r="r" b="b"/>
              <a:pathLst>
                <a:path w="352" h="271" extrusionOk="0">
                  <a:moveTo>
                    <a:pt x="330" y="0"/>
                  </a:moveTo>
                  <a:cubicBezTo>
                    <a:pt x="312" y="0"/>
                    <a:pt x="238" y="46"/>
                    <a:pt x="151" y="104"/>
                  </a:cubicBezTo>
                  <a:cubicBezTo>
                    <a:pt x="67" y="187"/>
                    <a:pt x="0" y="254"/>
                    <a:pt x="0" y="271"/>
                  </a:cubicBezTo>
                  <a:cubicBezTo>
                    <a:pt x="17" y="271"/>
                    <a:pt x="100" y="237"/>
                    <a:pt x="184" y="154"/>
                  </a:cubicBezTo>
                  <a:cubicBezTo>
                    <a:pt x="284" y="87"/>
                    <a:pt x="351" y="20"/>
                    <a:pt x="334" y="3"/>
                  </a:cubicBezTo>
                  <a:cubicBezTo>
                    <a:pt x="334" y="1"/>
                    <a:pt x="333" y="0"/>
                    <a:pt x="3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338;p60"/>
            <p:cNvSpPr/>
            <p:nvPr/>
          </p:nvSpPr>
          <p:spPr>
            <a:xfrm>
              <a:off x="2598643" y="3953462"/>
              <a:ext cx="6474" cy="6698"/>
            </a:xfrm>
            <a:custGeom>
              <a:avLst/>
              <a:gdLst/>
              <a:ahLst/>
              <a:cxnLst/>
              <a:rect l="l" t="t" r="r" b="b"/>
              <a:pathLst>
                <a:path w="202" h="209" extrusionOk="0">
                  <a:moveTo>
                    <a:pt x="179" y="0"/>
                  </a:moveTo>
                  <a:cubicBezTo>
                    <a:pt x="161" y="0"/>
                    <a:pt x="109" y="30"/>
                    <a:pt x="68" y="72"/>
                  </a:cubicBezTo>
                  <a:cubicBezTo>
                    <a:pt x="17" y="138"/>
                    <a:pt x="1" y="205"/>
                    <a:pt x="17" y="205"/>
                  </a:cubicBezTo>
                  <a:cubicBezTo>
                    <a:pt x="20" y="207"/>
                    <a:pt x="22" y="208"/>
                    <a:pt x="25" y="208"/>
                  </a:cubicBezTo>
                  <a:cubicBezTo>
                    <a:pt x="43" y="208"/>
                    <a:pt x="74" y="165"/>
                    <a:pt x="118" y="122"/>
                  </a:cubicBezTo>
                  <a:cubicBezTo>
                    <a:pt x="151" y="72"/>
                    <a:pt x="201" y="21"/>
                    <a:pt x="184" y="5"/>
                  </a:cubicBezTo>
                  <a:cubicBezTo>
                    <a:pt x="184" y="2"/>
                    <a:pt x="182" y="0"/>
                    <a:pt x="1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339;p60"/>
            <p:cNvSpPr/>
            <p:nvPr/>
          </p:nvSpPr>
          <p:spPr>
            <a:xfrm>
              <a:off x="2643641" y="3800455"/>
              <a:ext cx="34838" cy="24582"/>
            </a:xfrm>
            <a:custGeom>
              <a:avLst/>
              <a:gdLst/>
              <a:ahLst/>
              <a:cxnLst/>
              <a:rect l="l" t="t" r="r" b="b"/>
              <a:pathLst>
                <a:path w="1087" h="767" extrusionOk="0">
                  <a:moveTo>
                    <a:pt x="67" y="0"/>
                  </a:moveTo>
                  <a:cubicBezTo>
                    <a:pt x="67" y="0"/>
                    <a:pt x="50" y="17"/>
                    <a:pt x="34" y="67"/>
                  </a:cubicBezTo>
                  <a:cubicBezTo>
                    <a:pt x="0" y="150"/>
                    <a:pt x="0" y="217"/>
                    <a:pt x="17" y="301"/>
                  </a:cubicBezTo>
                  <a:cubicBezTo>
                    <a:pt x="17" y="418"/>
                    <a:pt x="67" y="518"/>
                    <a:pt x="151" y="602"/>
                  </a:cubicBezTo>
                  <a:cubicBezTo>
                    <a:pt x="261" y="712"/>
                    <a:pt x="403" y="767"/>
                    <a:pt x="543" y="767"/>
                  </a:cubicBezTo>
                  <a:cubicBezTo>
                    <a:pt x="678" y="767"/>
                    <a:pt x="813" y="717"/>
                    <a:pt x="919" y="618"/>
                  </a:cubicBezTo>
                  <a:cubicBezTo>
                    <a:pt x="1003" y="535"/>
                    <a:pt x="1053" y="418"/>
                    <a:pt x="1070" y="301"/>
                  </a:cubicBezTo>
                  <a:cubicBezTo>
                    <a:pt x="1086" y="234"/>
                    <a:pt x="1070" y="150"/>
                    <a:pt x="1053" y="84"/>
                  </a:cubicBezTo>
                  <a:cubicBezTo>
                    <a:pt x="1036" y="34"/>
                    <a:pt x="1019" y="0"/>
                    <a:pt x="1019" y="0"/>
                  </a:cubicBezTo>
                  <a:lnTo>
                    <a:pt x="1019" y="0"/>
                  </a:lnTo>
                  <a:cubicBezTo>
                    <a:pt x="1036" y="100"/>
                    <a:pt x="1053" y="201"/>
                    <a:pt x="1036" y="301"/>
                  </a:cubicBezTo>
                  <a:cubicBezTo>
                    <a:pt x="1003" y="401"/>
                    <a:pt x="953" y="501"/>
                    <a:pt x="886" y="568"/>
                  </a:cubicBezTo>
                  <a:cubicBezTo>
                    <a:pt x="786" y="660"/>
                    <a:pt x="660" y="706"/>
                    <a:pt x="537" y="706"/>
                  </a:cubicBezTo>
                  <a:cubicBezTo>
                    <a:pt x="414" y="706"/>
                    <a:pt x="293" y="660"/>
                    <a:pt x="201" y="568"/>
                  </a:cubicBezTo>
                  <a:cubicBezTo>
                    <a:pt x="117" y="485"/>
                    <a:pt x="67" y="401"/>
                    <a:pt x="50" y="284"/>
                  </a:cubicBezTo>
                  <a:cubicBezTo>
                    <a:pt x="34" y="201"/>
                    <a:pt x="50" y="100"/>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340;p60"/>
            <p:cNvSpPr/>
            <p:nvPr/>
          </p:nvSpPr>
          <p:spPr>
            <a:xfrm>
              <a:off x="2656493" y="3800968"/>
              <a:ext cx="11794" cy="21474"/>
            </a:xfrm>
            <a:custGeom>
              <a:avLst/>
              <a:gdLst/>
              <a:ahLst/>
              <a:cxnLst/>
              <a:rect l="l" t="t" r="r" b="b"/>
              <a:pathLst>
                <a:path w="368" h="670" extrusionOk="0">
                  <a:moveTo>
                    <a:pt x="0" y="1"/>
                  </a:moveTo>
                  <a:cubicBezTo>
                    <a:pt x="167" y="185"/>
                    <a:pt x="301" y="418"/>
                    <a:pt x="351" y="669"/>
                  </a:cubicBezTo>
                  <a:cubicBezTo>
                    <a:pt x="368" y="402"/>
                    <a:pt x="234" y="13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341;p60"/>
            <p:cNvSpPr/>
            <p:nvPr/>
          </p:nvSpPr>
          <p:spPr>
            <a:xfrm>
              <a:off x="2648994" y="3366466"/>
              <a:ext cx="97496" cy="189351"/>
            </a:xfrm>
            <a:custGeom>
              <a:avLst/>
              <a:gdLst/>
              <a:ahLst/>
              <a:cxnLst/>
              <a:rect l="l" t="t" r="r" b="b"/>
              <a:pathLst>
                <a:path w="3042" h="5908" extrusionOk="0">
                  <a:moveTo>
                    <a:pt x="1004" y="0"/>
                  </a:moveTo>
                  <a:cubicBezTo>
                    <a:pt x="502" y="0"/>
                    <a:pt x="81" y="398"/>
                    <a:pt x="50" y="926"/>
                  </a:cubicBezTo>
                  <a:cubicBezTo>
                    <a:pt x="0" y="1528"/>
                    <a:pt x="0" y="2146"/>
                    <a:pt x="50" y="2747"/>
                  </a:cubicBezTo>
                  <a:cubicBezTo>
                    <a:pt x="201" y="3683"/>
                    <a:pt x="919" y="3800"/>
                    <a:pt x="919" y="3800"/>
                  </a:cubicBezTo>
                  <a:cubicBezTo>
                    <a:pt x="919" y="3800"/>
                    <a:pt x="936" y="4385"/>
                    <a:pt x="936" y="4936"/>
                  </a:cubicBezTo>
                  <a:cubicBezTo>
                    <a:pt x="953" y="5471"/>
                    <a:pt x="1404" y="5905"/>
                    <a:pt x="1955" y="5905"/>
                  </a:cubicBezTo>
                  <a:cubicBezTo>
                    <a:pt x="1975" y="5907"/>
                    <a:pt x="1995" y="5907"/>
                    <a:pt x="2015" y="5907"/>
                  </a:cubicBezTo>
                  <a:cubicBezTo>
                    <a:pt x="2523" y="5907"/>
                    <a:pt x="2942" y="5501"/>
                    <a:pt x="2974" y="4986"/>
                  </a:cubicBezTo>
                  <a:lnTo>
                    <a:pt x="3025" y="508"/>
                  </a:lnTo>
                  <a:lnTo>
                    <a:pt x="3041" y="208"/>
                  </a:lnTo>
                  <a:lnTo>
                    <a:pt x="1120" y="7"/>
                  </a:lnTo>
                  <a:cubicBezTo>
                    <a:pt x="1081" y="2"/>
                    <a:pt x="1042" y="0"/>
                    <a:pt x="1004"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342;p60"/>
            <p:cNvSpPr/>
            <p:nvPr/>
          </p:nvSpPr>
          <p:spPr>
            <a:xfrm>
              <a:off x="2657006" y="3410599"/>
              <a:ext cx="7532" cy="7532"/>
            </a:xfrm>
            <a:custGeom>
              <a:avLst/>
              <a:gdLst/>
              <a:ahLst/>
              <a:cxnLst/>
              <a:rect l="l" t="t" r="r" b="b"/>
              <a:pathLst>
                <a:path w="235" h="235" extrusionOk="0">
                  <a:moveTo>
                    <a:pt x="135" y="0"/>
                  </a:moveTo>
                  <a:cubicBezTo>
                    <a:pt x="68" y="0"/>
                    <a:pt x="1" y="50"/>
                    <a:pt x="1" y="117"/>
                  </a:cubicBezTo>
                  <a:cubicBezTo>
                    <a:pt x="1" y="167"/>
                    <a:pt x="51" y="234"/>
                    <a:pt x="118" y="234"/>
                  </a:cubicBezTo>
                  <a:cubicBezTo>
                    <a:pt x="185" y="234"/>
                    <a:pt x="235" y="184"/>
                    <a:pt x="235" y="117"/>
                  </a:cubicBezTo>
                  <a:cubicBezTo>
                    <a:pt x="235" y="50"/>
                    <a:pt x="185" y="0"/>
                    <a:pt x="1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343;p60"/>
            <p:cNvSpPr/>
            <p:nvPr/>
          </p:nvSpPr>
          <p:spPr>
            <a:xfrm>
              <a:off x="2655404" y="3404702"/>
              <a:ext cx="15576" cy="3878"/>
            </a:xfrm>
            <a:custGeom>
              <a:avLst/>
              <a:gdLst/>
              <a:ahLst/>
              <a:cxnLst/>
              <a:rect l="l" t="t" r="r" b="b"/>
              <a:pathLst>
                <a:path w="486" h="121" extrusionOk="0">
                  <a:moveTo>
                    <a:pt x="235" y="0"/>
                  </a:moveTo>
                  <a:cubicBezTo>
                    <a:pt x="168" y="0"/>
                    <a:pt x="118" y="17"/>
                    <a:pt x="51" y="51"/>
                  </a:cubicBezTo>
                  <a:cubicBezTo>
                    <a:pt x="18" y="84"/>
                    <a:pt x="1" y="117"/>
                    <a:pt x="18" y="117"/>
                  </a:cubicBezTo>
                  <a:cubicBezTo>
                    <a:pt x="18" y="119"/>
                    <a:pt x="19" y="120"/>
                    <a:pt x="21" y="120"/>
                  </a:cubicBezTo>
                  <a:cubicBezTo>
                    <a:pt x="40" y="120"/>
                    <a:pt x="133" y="67"/>
                    <a:pt x="251" y="67"/>
                  </a:cubicBezTo>
                  <a:cubicBezTo>
                    <a:pt x="355" y="67"/>
                    <a:pt x="446" y="120"/>
                    <a:pt x="477" y="120"/>
                  </a:cubicBezTo>
                  <a:cubicBezTo>
                    <a:pt x="481" y="120"/>
                    <a:pt x="484" y="119"/>
                    <a:pt x="485" y="117"/>
                  </a:cubicBezTo>
                  <a:cubicBezTo>
                    <a:pt x="485" y="117"/>
                    <a:pt x="469" y="84"/>
                    <a:pt x="435" y="51"/>
                  </a:cubicBezTo>
                  <a:cubicBezTo>
                    <a:pt x="368" y="17"/>
                    <a:pt x="302" y="0"/>
                    <a:pt x="2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344;p60"/>
            <p:cNvSpPr/>
            <p:nvPr/>
          </p:nvSpPr>
          <p:spPr>
            <a:xfrm>
              <a:off x="2696107" y="3410599"/>
              <a:ext cx="7532" cy="7532"/>
            </a:xfrm>
            <a:custGeom>
              <a:avLst/>
              <a:gdLst/>
              <a:ahLst/>
              <a:cxnLst/>
              <a:rect l="l" t="t" r="r" b="b"/>
              <a:pathLst>
                <a:path w="235" h="235" extrusionOk="0">
                  <a:moveTo>
                    <a:pt x="118" y="0"/>
                  </a:moveTo>
                  <a:cubicBezTo>
                    <a:pt x="51" y="0"/>
                    <a:pt x="1" y="50"/>
                    <a:pt x="1" y="117"/>
                  </a:cubicBezTo>
                  <a:cubicBezTo>
                    <a:pt x="1" y="167"/>
                    <a:pt x="51" y="234"/>
                    <a:pt x="118" y="234"/>
                  </a:cubicBezTo>
                  <a:cubicBezTo>
                    <a:pt x="168" y="234"/>
                    <a:pt x="235" y="184"/>
                    <a:pt x="235" y="117"/>
                  </a:cubicBezTo>
                  <a:cubicBezTo>
                    <a:pt x="235" y="50"/>
                    <a:pt x="184" y="0"/>
                    <a:pt x="1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345;p60"/>
            <p:cNvSpPr/>
            <p:nvPr/>
          </p:nvSpPr>
          <p:spPr>
            <a:xfrm>
              <a:off x="2695562" y="3405247"/>
              <a:ext cx="15576" cy="4295"/>
            </a:xfrm>
            <a:custGeom>
              <a:avLst/>
              <a:gdLst/>
              <a:ahLst/>
              <a:cxnLst/>
              <a:rect l="l" t="t" r="r" b="b"/>
              <a:pathLst>
                <a:path w="486" h="134" extrusionOk="0">
                  <a:moveTo>
                    <a:pt x="252" y="0"/>
                  </a:moveTo>
                  <a:cubicBezTo>
                    <a:pt x="185" y="0"/>
                    <a:pt x="118" y="17"/>
                    <a:pt x="68" y="67"/>
                  </a:cubicBezTo>
                  <a:cubicBezTo>
                    <a:pt x="18" y="84"/>
                    <a:pt x="1" y="117"/>
                    <a:pt x="18" y="134"/>
                  </a:cubicBezTo>
                  <a:cubicBezTo>
                    <a:pt x="34" y="134"/>
                    <a:pt x="118" y="67"/>
                    <a:pt x="252" y="67"/>
                  </a:cubicBezTo>
                  <a:cubicBezTo>
                    <a:pt x="356" y="67"/>
                    <a:pt x="446" y="120"/>
                    <a:pt x="477" y="120"/>
                  </a:cubicBezTo>
                  <a:cubicBezTo>
                    <a:pt x="481" y="120"/>
                    <a:pt x="484" y="119"/>
                    <a:pt x="486" y="117"/>
                  </a:cubicBezTo>
                  <a:cubicBezTo>
                    <a:pt x="486" y="117"/>
                    <a:pt x="469" y="84"/>
                    <a:pt x="435" y="67"/>
                  </a:cubicBezTo>
                  <a:cubicBezTo>
                    <a:pt x="385" y="17"/>
                    <a:pt x="318" y="0"/>
                    <a:pt x="2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346;p60"/>
            <p:cNvSpPr/>
            <p:nvPr/>
          </p:nvSpPr>
          <p:spPr>
            <a:xfrm>
              <a:off x="2670403" y="3405759"/>
              <a:ext cx="12339" cy="34197"/>
            </a:xfrm>
            <a:custGeom>
              <a:avLst/>
              <a:gdLst/>
              <a:ahLst/>
              <a:cxnLst/>
              <a:rect l="l" t="t" r="r" b="b"/>
              <a:pathLst>
                <a:path w="385" h="1067" extrusionOk="0">
                  <a:moveTo>
                    <a:pt x="385" y="1"/>
                  </a:moveTo>
                  <a:cubicBezTo>
                    <a:pt x="285" y="201"/>
                    <a:pt x="201" y="402"/>
                    <a:pt x="118" y="619"/>
                  </a:cubicBezTo>
                  <a:cubicBezTo>
                    <a:pt x="84" y="719"/>
                    <a:pt x="67" y="803"/>
                    <a:pt x="34" y="870"/>
                  </a:cubicBezTo>
                  <a:cubicBezTo>
                    <a:pt x="17" y="920"/>
                    <a:pt x="1" y="953"/>
                    <a:pt x="17" y="1003"/>
                  </a:cubicBezTo>
                  <a:cubicBezTo>
                    <a:pt x="17" y="1020"/>
                    <a:pt x="51" y="1037"/>
                    <a:pt x="67" y="1054"/>
                  </a:cubicBezTo>
                  <a:lnTo>
                    <a:pt x="118" y="1054"/>
                  </a:lnTo>
                  <a:cubicBezTo>
                    <a:pt x="159" y="1062"/>
                    <a:pt x="197" y="1066"/>
                    <a:pt x="232" y="1066"/>
                  </a:cubicBezTo>
                  <a:cubicBezTo>
                    <a:pt x="268" y="1066"/>
                    <a:pt x="301" y="1062"/>
                    <a:pt x="335" y="1054"/>
                  </a:cubicBezTo>
                  <a:cubicBezTo>
                    <a:pt x="268" y="1037"/>
                    <a:pt x="201" y="1020"/>
                    <a:pt x="134" y="1020"/>
                  </a:cubicBezTo>
                  <a:cubicBezTo>
                    <a:pt x="101" y="1020"/>
                    <a:pt x="67" y="1020"/>
                    <a:pt x="51" y="987"/>
                  </a:cubicBezTo>
                  <a:cubicBezTo>
                    <a:pt x="51" y="953"/>
                    <a:pt x="67" y="920"/>
                    <a:pt x="84" y="886"/>
                  </a:cubicBezTo>
                  <a:lnTo>
                    <a:pt x="184" y="636"/>
                  </a:lnTo>
                  <a:cubicBezTo>
                    <a:pt x="268" y="435"/>
                    <a:pt x="335" y="218"/>
                    <a:pt x="3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347;p60"/>
            <p:cNvSpPr/>
            <p:nvPr/>
          </p:nvSpPr>
          <p:spPr>
            <a:xfrm>
              <a:off x="2678448" y="3477519"/>
              <a:ext cx="39646" cy="17948"/>
            </a:xfrm>
            <a:custGeom>
              <a:avLst/>
              <a:gdLst/>
              <a:ahLst/>
              <a:cxnLst/>
              <a:rect l="l" t="t" r="r" b="b"/>
              <a:pathLst>
                <a:path w="1237" h="560" extrusionOk="0">
                  <a:moveTo>
                    <a:pt x="1237" y="1"/>
                  </a:moveTo>
                  <a:lnTo>
                    <a:pt x="1237" y="1"/>
                  </a:lnTo>
                  <a:cubicBezTo>
                    <a:pt x="869" y="235"/>
                    <a:pt x="435" y="335"/>
                    <a:pt x="0" y="335"/>
                  </a:cubicBezTo>
                  <a:lnTo>
                    <a:pt x="17" y="552"/>
                  </a:lnTo>
                  <a:cubicBezTo>
                    <a:pt x="74" y="557"/>
                    <a:pt x="128" y="560"/>
                    <a:pt x="180" y="560"/>
                  </a:cubicBezTo>
                  <a:cubicBezTo>
                    <a:pt x="972" y="560"/>
                    <a:pt x="1237" y="1"/>
                    <a:pt x="1237"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348;p60"/>
            <p:cNvSpPr/>
            <p:nvPr/>
          </p:nvSpPr>
          <p:spPr>
            <a:xfrm>
              <a:off x="2701460" y="3358838"/>
              <a:ext cx="57337" cy="150314"/>
            </a:xfrm>
            <a:custGeom>
              <a:avLst/>
              <a:gdLst/>
              <a:ahLst/>
              <a:cxnLst/>
              <a:rect l="l" t="t" r="r" b="b"/>
              <a:pathLst>
                <a:path w="1789" h="4690" extrusionOk="0">
                  <a:moveTo>
                    <a:pt x="595" y="1"/>
                  </a:moveTo>
                  <a:cubicBezTo>
                    <a:pt x="542" y="1"/>
                    <a:pt x="489" y="4"/>
                    <a:pt x="435" y="11"/>
                  </a:cubicBezTo>
                  <a:cubicBezTo>
                    <a:pt x="285" y="11"/>
                    <a:pt x="134" y="78"/>
                    <a:pt x="51" y="212"/>
                  </a:cubicBezTo>
                  <a:cubicBezTo>
                    <a:pt x="1" y="329"/>
                    <a:pt x="17" y="462"/>
                    <a:pt x="84" y="579"/>
                  </a:cubicBezTo>
                  <a:cubicBezTo>
                    <a:pt x="168" y="746"/>
                    <a:pt x="285" y="880"/>
                    <a:pt x="418" y="1014"/>
                  </a:cubicBezTo>
                  <a:cubicBezTo>
                    <a:pt x="485" y="1064"/>
                    <a:pt x="535" y="1131"/>
                    <a:pt x="569" y="1198"/>
                  </a:cubicBezTo>
                  <a:cubicBezTo>
                    <a:pt x="602" y="1331"/>
                    <a:pt x="569" y="1448"/>
                    <a:pt x="519" y="1548"/>
                  </a:cubicBezTo>
                  <a:cubicBezTo>
                    <a:pt x="435" y="1749"/>
                    <a:pt x="385" y="1983"/>
                    <a:pt x="402" y="2200"/>
                  </a:cubicBezTo>
                  <a:cubicBezTo>
                    <a:pt x="402" y="2417"/>
                    <a:pt x="502" y="2618"/>
                    <a:pt x="669" y="2785"/>
                  </a:cubicBezTo>
                  <a:cubicBezTo>
                    <a:pt x="736" y="2835"/>
                    <a:pt x="803" y="2902"/>
                    <a:pt x="870" y="2985"/>
                  </a:cubicBezTo>
                  <a:cubicBezTo>
                    <a:pt x="903" y="3119"/>
                    <a:pt x="886" y="3253"/>
                    <a:pt x="836" y="3386"/>
                  </a:cubicBezTo>
                  <a:cubicBezTo>
                    <a:pt x="753" y="3654"/>
                    <a:pt x="753" y="3954"/>
                    <a:pt x="853" y="4239"/>
                  </a:cubicBezTo>
                  <a:cubicBezTo>
                    <a:pt x="953" y="4506"/>
                    <a:pt x="1287" y="4606"/>
                    <a:pt x="1555" y="4690"/>
                  </a:cubicBezTo>
                  <a:lnTo>
                    <a:pt x="1605" y="4406"/>
                  </a:lnTo>
                  <a:cubicBezTo>
                    <a:pt x="1789" y="3386"/>
                    <a:pt x="1738" y="2334"/>
                    <a:pt x="1705" y="1298"/>
                  </a:cubicBezTo>
                  <a:cubicBezTo>
                    <a:pt x="1688" y="964"/>
                    <a:pt x="1655" y="613"/>
                    <a:pt x="1454" y="345"/>
                  </a:cubicBezTo>
                  <a:cubicBezTo>
                    <a:pt x="1224" y="130"/>
                    <a:pt x="920" y="1"/>
                    <a:pt x="5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349;p60"/>
            <p:cNvSpPr/>
            <p:nvPr/>
          </p:nvSpPr>
          <p:spPr>
            <a:xfrm>
              <a:off x="2637199" y="3356819"/>
              <a:ext cx="75542" cy="35928"/>
            </a:xfrm>
            <a:custGeom>
              <a:avLst/>
              <a:gdLst/>
              <a:ahLst/>
              <a:cxnLst/>
              <a:rect l="l" t="t" r="r" b="b"/>
              <a:pathLst>
                <a:path w="2357" h="1121" extrusionOk="0">
                  <a:moveTo>
                    <a:pt x="520" y="1"/>
                  </a:moveTo>
                  <a:cubicBezTo>
                    <a:pt x="492" y="1"/>
                    <a:pt x="465" y="3"/>
                    <a:pt x="435" y="7"/>
                  </a:cubicBezTo>
                  <a:cubicBezTo>
                    <a:pt x="285" y="7"/>
                    <a:pt x="151" y="74"/>
                    <a:pt x="51" y="191"/>
                  </a:cubicBezTo>
                  <a:cubicBezTo>
                    <a:pt x="1" y="258"/>
                    <a:pt x="1" y="342"/>
                    <a:pt x="68" y="408"/>
                  </a:cubicBezTo>
                  <a:cubicBezTo>
                    <a:pt x="118" y="442"/>
                    <a:pt x="168" y="459"/>
                    <a:pt x="218" y="492"/>
                  </a:cubicBezTo>
                  <a:cubicBezTo>
                    <a:pt x="268" y="525"/>
                    <a:pt x="318" y="559"/>
                    <a:pt x="352" y="609"/>
                  </a:cubicBezTo>
                  <a:cubicBezTo>
                    <a:pt x="385" y="626"/>
                    <a:pt x="402" y="659"/>
                    <a:pt x="435" y="676"/>
                  </a:cubicBezTo>
                  <a:cubicBezTo>
                    <a:pt x="435" y="692"/>
                    <a:pt x="435" y="692"/>
                    <a:pt x="452" y="709"/>
                  </a:cubicBezTo>
                  <a:lnTo>
                    <a:pt x="469" y="726"/>
                  </a:lnTo>
                  <a:lnTo>
                    <a:pt x="535" y="793"/>
                  </a:lnTo>
                  <a:cubicBezTo>
                    <a:pt x="602" y="843"/>
                    <a:pt x="669" y="893"/>
                    <a:pt x="736" y="943"/>
                  </a:cubicBezTo>
                  <a:cubicBezTo>
                    <a:pt x="836" y="1027"/>
                    <a:pt x="953" y="1077"/>
                    <a:pt x="1087" y="1093"/>
                  </a:cubicBezTo>
                  <a:cubicBezTo>
                    <a:pt x="1168" y="1111"/>
                    <a:pt x="1250" y="1120"/>
                    <a:pt x="1333" y="1120"/>
                  </a:cubicBezTo>
                  <a:cubicBezTo>
                    <a:pt x="1490" y="1120"/>
                    <a:pt x="1646" y="1087"/>
                    <a:pt x="1789" y="1010"/>
                  </a:cubicBezTo>
                  <a:cubicBezTo>
                    <a:pt x="1939" y="943"/>
                    <a:pt x="2073" y="843"/>
                    <a:pt x="2173" y="709"/>
                  </a:cubicBezTo>
                  <a:cubicBezTo>
                    <a:pt x="2323" y="492"/>
                    <a:pt x="2357" y="325"/>
                    <a:pt x="2273" y="225"/>
                  </a:cubicBezTo>
                  <a:cubicBezTo>
                    <a:pt x="2240" y="183"/>
                    <a:pt x="2177" y="166"/>
                    <a:pt x="2098" y="166"/>
                  </a:cubicBezTo>
                  <a:cubicBezTo>
                    <a:pt x="2018" y="166"/>
                    <a:pt x="1922" y="183"/>
                    <a:pt x="1822" y="208"/>
                  </a:cubicBezTo>
                  <a:cubicBezTo>
                    <a:pt x="1722" y="225"/>
                    <a:pt x="1621" y="241"/>
                    <a:pt x="1521" y="258"/>
                  </a:cubicBezTo>
                  <a:cubicBezTo>
                    <a:pt x="1479" y="266"/>
                    <a:pt x="1438" y="271"/>
                    <a:pt x="1396" y="271"/>
                  </a:cubicBezTo>
                  <a:cubicBezTo>
                    <a:pt x="1354" y="271"/>
                    <a:pt x="1312" y="266"/>
                    <a:pt x="1271" y="258"/>
                  </a:cubicBezTo>
                  <a:cubicBezTo>
                    <a:pt x="1237" y="241"/>
                    <a:pt x="1204" y="225"/>
                    <a:pt x="1170" y="208"/>
                  </a:cubicBezTo>
                  <a:cubicBezTo>
                    <a:pt x="1103" y="191"/>
                    <a:pt x="1053" y="158"/>
                    <a:pt x="970" y="124"/>
                  </a:cubicBezTo>
                  <a:cubicBezTo>
                    <a:pt x="936" y="108"/>
                    <a:pt x="886" y="91"/>
                    <a:pt x="853" y="74"/>
                  </a:cubicBezTo>
                  <a:cubicBezTo>
                    <a:pt x="836" y="58"/>
                    <a:pt x="803" y="58"/>
                    <a:pt x="786" y="41"/>
                  </a:cubicBezTo>
                  <a:cubicBezTo>
                    <a:pt x="769" y="41"/>
                    <a:pt x="736" y="24"/>
                    <a:pt x="719" y="24"/>
                  </a:cubicBezTo>
                  <a:cubicBezTo>
                    <a:pt x="648" y="12"/>
                    <a:pt x="586" y="1"/>
                    <a:pt x="5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350;p60"/>
            <p:cNvSpPr/>
            <p:nvPr/>
          </p:nvSpPr>
          <p:spPr>
            <a:xfrm>
              <a:off x="2695050" y="3389991"/>
              <a:ext cx="18781" cy="5577"/>
            </a:xfrm>
            <a:custGeom>
              <a:avLst/>
              <a:gdLst/>
              <a:ahLst/>
              <a:cxnLst/>
              <a:rect l="l" t="t" r="r" b="b"/>
              <a:pathLst>
                <a:path w="586" h="174" extrusionOk="0">
                  <a:moveTo>
                    <a:pt x="264" y="1"/>
                  </a:moveTo>
                  <a:cubicBezTo>
                    <a:pt x="201" y="1"/>
                    <a:pt x="140" y="14"/>
                    <a:pt x="84" y="42"/>
                  </a:cubicBezTo>
                  <a:cubicBezTo>
                    <a:pt x="17" y="58"/>
                    <a:pt x="0" y="92"/>
                    <a:pt x="0" y="92"/>
                  </a:cubicBezTo>
                  <a:lnTo>
                    <a:pt x="0" y="109"/>
                  </a:lnTo>
                  <a:cubicBezTo>
                    <a:pt x="17" y="142"/>
                    <a:pt x="134" y="125"/>
                    <a:pt x="284" y="142"/>
                  </a:cubicBezTo>
                  <a:cubicBezTo>
                    <a:pt x="388" y="154"/>
                    <a:pt x="484" y="173"/>
                    <a:pt x="539" y="173"/>
                  </a:cubicBezTo>
                  <a:cubicBezTo>
                    <a:pt x="563" y="173"/>
                    <a:pt x="580" y="169"/>
                    <a:pt x="585" y="159"/>
                  </a:cubicBezTo>
                  <a:cubicBezTo>
                    <a:pt x="585" y="142"/>
                    <a:pt x="568" y="109"/>
                    <a:pt x="518" y="75"/>
                  </a:cubicBezTo>
                  <a:cubicBezTo>
                    <a:pt x="440" y="27"/>
                    <a:pt x="351" y="1"/>
                    <a:pt x="26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351;p60"/>
            <p:cNvSpPr/>
            <p:nvPr/>
          </p:nvSpPr>
          <p:spPr>
            <a:xfrm>
              <a:off x="2657006" y="3392459"/>
              <a:ext cx="14519" cy="4711"/>
            </a:xfrm>
            <a:custGeom>
              <a:avLst/>
              <a:gdLst/>
              <a:ahLst/>
              <a:cxnLst/>
              <a:rect l="l" t="t" r="r" b="b"/>
              <a:pathLst>
                <a:path w="453" h="147" extrusionOk="0">
                  <a:moveTo>
                    <a:pt x="230" y="0"/>
                  </a:moveTo>
                  <a:cubicBezTo>
                    <a:pt x="166" y="0"/>
                    <a:pt x="104" y="21"/>
                    <a:pt x="51" y="65"/>
                  </a:cubicBezTo>
                  <a:cubicBezTo>
                    <a:pt x="18" y="82"/>
                    <a:pt x="1" y="115"/>
                    <a:pt x="1" y="132"/>
                  </a:cubicBezTo>
                  <a:cubicBezTo>
                    <a:pt x="12" y="143"/>
                    <a:pt x="29" y="147"/>
                    <a:pt x="50" y="147"/>
                  </a:cubicBezTo>
                  <a:cubicBezTo>
                    <a:pt x="92" y="147"/>
                    <a:pt x="151" y="132"/>
                    <a:pt x="218" y="132"/>
                  </a:cubicBezTo>
                  <a:cubicBezTo>
                    <a:pt x="245" y="128"/>
                    <a:pt x="269" y="127"/>
                    <a:pt x="292" y="127"/>
                  </a:cubicBezTo>
                  <a:cubicBezTo>
                    <a:pt x="333" y="127"/>
                    <a:pt x="366" y="131"/>
                    <a:pt x="391" y="131"/>
                  </a:cubicBezTo>
                  <a:cubicBezTo>
                    <a:pt x="414" y="131"/>
                    <a:pt x="429" y="127"/>
                    <a:pt x="435" y="115"/>
                  </a:cubicBezTo>
                  <a:cubicBezTo>
                    <a:pt x="452" y="98"/>
                    <a:pt x="435" y="82"/>
                    <a:pt x="402" y="48"/>
                  </a:cubicBezTo>
                  <a:cubicBezTo>
                    <a:pt x="347" y="17"/>
                    <a:pt x="288" y="0"/>
                    <a:pt x="2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352;p60"/>
            <p:cNvSpPr/>
            <p:nvPr/>
          </p:nvSpPr>
          <p:spPr>
            <a:xfrm>
              <a:off x="942331" y="4406649"/>
              <a:ext cx="61600" cy="41248"/>
            </a:xfrm>
            <a:custGeom>
              <a:avLst/>
              <a:gdLst/>
              <a:ahLst/>
              <a:cxnLst/>
              <a:rect l="l" t="t" r="r" b="b"/>
              <a:pathLst>
                <a:path w="1922" h="1287" extrusionOk="0">
                  <a:moveTo>
                    <a:pt x="267" y="0"/>
                  </a:moveTo>
                  <a:lnTo>
                    <a:pt x="0" y="1086"/>
                  </a:lnTo>
                  <a:lnTo>
                    <a:pt x="1855" y="1287"/>
                  </a:lnTo>
                  <a:lnTo>
                    <a:pt x="1922" y="217"/>
                  </a:lnTo>
                  <a:lnTo>
                    <a:pt x="2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353;p60"/>
            <p:cNvSpPr/>
            <p:nvPr/>
          </p:nvSpPr>
          <p:spPr>
            <a:xfrm>
              <a:off x="972298" y="4408251"/>
              <a:ext cx="5384" cy="31633"/>
            </a:xfrm>
            <a:custGeom>
              <a:avLst/>
              <a:gdLst/>
              <a:ahLst/>
              <a:cxnLst/>
              <a:rect l="l" t="t" r="r" b="b"/>
              <a:pathLst>
                <a:path w="168" h="987" extrusionOk="0">
                  <a:moveTo>
                    <a:pt x="168" y="0"/>
                  </a:moveTo>
                  <a:cubicBezTo>
                    <a:pt x="118" y="151"/>
                    <a:pt x="84" y="318"/>
                    <a:pt x="51" y="485"/>
                  </a:cubicBezTo>
                  <a:cubicBezTo>
                    <a:pt x="17" y="652"/>
                    <a:pt x="1" y="819"/>
                    <a:pt x="1" y="986"/>
                  </a:cubicBezTo>
                  <a:cubicBezTo>
                    <a:pt x="84" y="669"/>
                    <a:pt x="151" y="334"/>
                    <a:pt x="1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354;p60"/>
            <p:cNvSpPr/>
            <p:nvPr/>
          </p:nvSpPr>
          <p:spPr>
            <a:xfrm>
              <a:off x="943934" y="4434468"/>
              <a:ext cx="57850" cy="9679"/>
            </a:xfrm>
            <a:custGeom>
              <a:avLst/>
              <a:gdLst/>
              <a:ahLst/>
              <a:cxnLst/>
              <a:rect l="l" t="t" r="r" b="b"/>
              <a:pathLst>
                <a:path w="1805" h="302" extrusionOk="0">
                  <a:moveTo>
                    <a:pt x="0" y="1"/>
                  </a:moveTo>
                  <a:cubicBezTo>
                    <a:pt x="84" y="34"/>
                    <a:pt x="167" y="51"/>
                    <a:pt x="268" y="68"/>
                  </a:cubicBezTo>
                  <a:cubicBezTo>
                    <a:pt x="418" y="101"/>
                    <a:pt x="652" y="135"/>
                    <a:pt x="902" y="185"/>
                  </a:cubicBezTo>
                  <a:lnTo>
                    <a:pt x="1537" y="268"/>
                  </a:lnTo>
                  <a:cubicBezTo>
                    <a:pt x="1638" y="285"/>
                    <a:pt x="1721" y="302"/>
                    <a:pt x="1805" y="302"/>
                  </a:cubicBezTo>
                  <a:cubicBezTo>
                    <a:pt x="1721" y="268"/>
                    <a:pt x="1638" y="252"/>
                    <a:pt x="1554" y="235"/>
                  </a:cubicBezTo>
                  <a:cubicBezTo>
                    <a:pt x="1387" y="201"/>
                    <a:pt x="1153" y="168"/>
                    <a:pt x="902" y="135"/>
                  </a:cubicBezTo>
                  <a:lnTo>
                    <a:pt x="268" y="34"/>
                  </a:lnTo>
                  <a:cubicBezTo>
                    <a:pt x="184" y="18"/>
                    <a:pt x="84"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355;p60"/>
            <p:cNvSpPr/>
            <p:nvPr/>
          </p:nvSpPr>
          <p:spPr>
            <a:xfrm>
              <a:off x="1157579" y="4408251"/>
              <a:ext cx="119995" cy="39678"/>
            </a:xfrm>
            <a:custGeom>
              <a:avLst/>
              <a:gdLst/>
              <a:ahLst/>
              <a:cxnLst/>
              <a:rect l="l" t="t" r="r" b="b"/>
              <a:pathLst>
                <a:path w="3744" h="1238" extrusionOk="0">
                  <a:moveTo>
                    <a:pt x="1" y="0"/>
                  </a:moveTo>
                  <a:lnTo>
                    <a:pt x="18" y="1220"/>
                  </a:lnTo>
                  <a:lnTo>
                    <a:pt x="135" y="1220"/>
                  </a:lnTo>
                  <a:cubicBezTo>
                    <a:pt x="373" y="1227"/>
                    <a:pt x="931" y="1238"/>
                    <a:pt x="1519" y="1238"/>
                  </a:cubicBezTo>
                  <a:cubicBezTo>
                    <a:pt x="2293" y="1238"/>
                    <a:pt x="3117" y="1220"/>
                    <a:pt x="3326" y="1153"/>
                  </a:cubicBezTo>
                  <a:cubicBezTo>
                    <a:pt x="3744" y="1019"/>
                    <a:pt x="2023" y="669"/>
                    <a:pt x="2023" y="669"/>
                  </a:cubicBezTo>
                  <a:lnTo>
                    <a:pt x="2006"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356;p60"/>
            <p:cNvSpPr/>
            <p:nvPr/>
          </p:nvSpPr>
          <p:spPr>
            <a:xfrm>
              <a:off x="1161329" y="4443603"/>
              <a:ext cx="100733" cy="2692"/>
            </a:xfrm>
            <a:custGeom>
              <a:avLst/>
              <a:gdLst/>
              <a:ahLst/>
              <a:cxnLst/>
              <a:rect l="l" t="t" r="r" b="b"/>
              <a:pathLst>
                <a:path w="3143" h="84" extrusionOk="0">
                  <a:moveTo>
                    <a:pt x="3142" y="0"/>
                  </a:moveTo>
                  <a:lnTo>
                    <a:pt x="2775" y="17"/>
                  </a:lnTo>
                  <a:cubicBezTo>
                    <a:pt x="2474" y="33"/>
                    <a:pt x="2039" y="50"/>
                    <a:pt x="1572" y="50"/>
                  </a:cubicBezTo>
                  <a:cubicBezTo>
                    <a:pt x="1104" y="67"/>
                    <a:pt x="669" y="67"/>
                    <a:pt x="368" y="67"/>
                  </a:cubicBezTo>
                  <a:lnTo>
                    <a:pt x="1" y="67"/>
                  </a:lnTo>
                  <a:lnTo>
                    <a:pt x="368" y="84"/>
                  </a:lnTo>
                  <a:lnTo>
                    <a:pt x="1572" y="84"/>
                  </a:lnTo>
                  <a:cubicBezTo>
                    <a:pt x="2039" y="67"/>
                    <a:pt x="2474" y="50"/>
                    <a:pt x="2775" y="33"/>
                  </a:cubicBezTo>
                  <a:lnTo>
                    <a:pt x="314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357;p60"/>
            <p:cNvSpPr/>
            <p:nvPr/>
          </p:nvSpPr>
          <p:spPr>
            <a:xfrm>
              <a:off x="1243281" y="4435558"/>
              <a:ext cx="6442" cy="10192"/>
            </a:xfrm>
            <a:custGeom>
              <a:avLst/>
              <a:gdLst/>
              <a:ahLst/>
              <a:cxnLst/>
              <a:rect l="l" t="t" r="r" b="b"/>
              <a:pathLst>
                <a:path w="201" h="318" extrusionOk="0">
                  <a:moveTo>
                    <a:pt x="201" y="0"/>
                  </a:moveTo>
                  <a:lnTo>
                    <a:pt x="201" y="0"/>
                  </a:lnTo>
                  <a:cubicBezTo>
                    <a:pt x="84" y="51"/>
                    <a:pt x="0" y="184"/>
                    <a:pt x="17" y="318"/>
                  </a:cubicBezTo>
                  <a:cubicBezTo>
                    <a:pt x="34" y="251"/>
                    <a:pt x="50" y="201"/>
                    <a:pt x="84" y="134"/>
                  </a:cubicBezTo>
                  <a:cubicBezTo>
                    <a:pt x="117" y="84"/>
                    <a:pt x="151" y="34"/>
                    <a:pt x="2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358;p60"/>
            <p:cNvSpPr/>
            <p:nvPr/>
          </p:nvSpPr>
          <p:spPr>
            <a:xfrm>
              <a:off x="1224531" y="4430750"/>
              <a:ext cx="3237" cy="5897"/>
            </a:xfrm>
            <a:custGeom>
              <a:avLst/>
              <a:gdLst/>
              <a:ahLst/>
              <a:cxnLst/>
              <a:rect l="l" t="t" r="r" b="b"/>
              <a:pathLst>
                <a:path w="101" h="184" extrusionOk="0">
                  <a:moveTo>
                    <a:pt x="101" y="0"/>
                  </a:moveTo>
                  <a:cubicBezTo>
                    <a:pt x="101" y="0"/>
                    <a:pt x="67" y="33"/>
                    <a:pt x="34" y="84"/>
                  </a:cubicBezTo>
                  <a:cubicBezTo>
                    <a:pt x="17" y="134"/>
                    <a:pt x="1" y="167"/>
                    <a:pt x="1" y="184"/>
                  </a:cubicBezTo>
                  <a:cubicBezTo>
                    <a:pt x="1" y="184"/>
                    <a:pt x="34" y="150"/>
                    <a:pt x="67" y="100"/>
                  </a:cubicBezTo>
                  <a:cubicBezTo>
                    <a:pt x="84" y="50"/>
                    <a:pt x="101" y="17"/>
                    <a:pt x="1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359;p60"/>
            <p:cNvSpPr/>
            <p:nvPr/>
          </p:nvSpPr>
          <p:spPr>
            <a:xfrm>
              <a:off x="1219179" y="4430206"/>
              <a:ext cx="4327" cy="3782"/>
            </a:xfrm>
            <a:custGeom>
              <a:avLst/>
              <a:gdLst/>
              <a:ahLst/>
              <a:cxnLst/>
              <a:rect l="l" t="t" r="r" b="b"/>
              <a:pathLst>
                <a:path w="135" h="118" extrusionOk="0">
                  <a:moveTo>
                    <a:pt x="134" y="0"/>
                  </a:moveTo>
                  <a:cubicBezTo>
                    <a:pt x="117" y="0"/>
                    <a:pt x="84" y="17"/>
                    <a:pt x="51" y="50"/>
                  </a:cubicBezTo>
                  <a:cubicBezTo>
                    <a:pt x="17" y="84"/>
                    <a:pt x="0" y="101"/>
                    <a:pt x="0" y="117"/>
                  </a:cubicBezTo>
                  <a:cubicBezTo>
                    <a:pt x="0" y="117"/>
                    <a:pt x="34" y="101"/>
                    <a:pt x="67" y="67"/>
                  </a:cubicBezTo>
                  <a:cubicBezTo>
                    <a:pt x="101" y="34"/>
                    <a:pt x="134" y="0"/>
                    <a:pt x="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360;p60"/>
            <p:cNvSpPr/>
            <p:nvPr/>
          </p:nvSpPr>
          <p:spPr>
            <a:xfrm>
              <a:off x="1215974" y="4427289"/>
              <a:ext cx="6442" cy="673"/>
            </a:xfrm>
            <a:custGeom>
              <a:avLst/>
              <a:gdLst/>
              <a:ahLst/>
              <a:cxnLst/>
              <a:rect l="l" t="t" r="r" b="b"/>
              <a:pathLst>
                <a:path w="201" h="21" extrusionOk="0">
                  <a:moveTo>
                    <a:pt x="67" y="0"/>
                  </a:moveTo>
                  <a:cubicBezTo>
                    <a:pt x="45" y="0"/>
                    <a:pt x="22" y="8"/>
                    <a:pt x="0" y="8"/>
                  </a:cubicBezTo>
                  <a:cubicBezTo>
                    <a:pt x="34" y="16"/>
                    <a:pt x="67" y="20"/>
                    <a:pt x="100" y="20"/>
                  </a:cubicBezTo>
                  <a:cubicBezTo>
                    <a:pt x="134" y="20"/>
                    <a:pt x="167" y="16"/>
                    <a:pt x="201" y="8"/>
                  </a:cubicBezTo>
                  <a:cubicBezTo>
                    <a:pt x="178" y="8"/>
                    <a:pt x="156" y="0"/>
                    <a:pt x="134" y="0"/>
                  </a:cubicBezTo>
                  <a:cubicBezTo>
                    <a:pt x="123" y="0"/>
                    <a:pt x="112" y="2"/>
                    <a:pt x="100" y="8"/>
                  </a:cubicBezTo>
                  <a:cubicBezTo>
                    <a:pt x="89" y="2"/>
                    <a:pt x="78" y="0"/>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361;p60"/>
            <p:cNvSpPr/>
            <p:nvPr/>
          </p:nvSpPr>
          <p:spPr>
            <a:xfrm>
              <a:off x="1214372" y="4423251"/>
              <a:ext cx="8045" cy="1314"/>
            </a:xfrm>
            <a:custGeom>
              <a:avLst/>
              <a:gdLst/>
              <a:ahLst/>
              <a:cxnLst/>
              <a:rect l="l" t="t" r="r" b="b"/>
              <a:pathLst>
                <a:path w="251" h="41" extrusionOk="0">
                  <a:moveTo>
                    <a:pt x="0" y="0"/>
                  </a:moveTo>
                  <a:cubicBezTo>
                    <a:pt x="46" y="28"/>
                    <a:pt x="92" y="40"/>
                    <a:pt x="138" y="40"/>
                  </a:cubicBezTo>
                  <a:cubicBezTo>
                    <a:pt x="176" y="40"/>
                    <a:pt x="213" y="32"/>
                    <a:pt x="251" y="17"/>
                  </a:cubicBezTo>
                  <a:lnTo>
                    <a:pt x="134" y="17"/>
                  </a:lnTo>
                  <a:cubicBezTo>
                    <a:pt x="84" y="17"/>
                    <a:pt x="5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362;p60"/>
            <p:cNvSpPr/>
            <p:nvPr/>
          </p:nvSpPr>
          <p:spPr>
            <a:xfrm>
              <a:off x="1226679" y="4424629"/>
              <a:ext cx="12339" cy="7211"/>
            </a:xfrm>
            <a:custGeom>
              <a:avLst/>
              <a:gdLst/>
              <a:ahLst/>
              <a:cxnLst/>
              <a:rect l="l" t="t" r="r" b="b"/>
              <a:pathLst>
                <a:path w="385" h="225" extrusionOk="0">
                  <a:moveTo>
                    <a:pt x="255" y="1"/>
                  </a:moveTo>
                  <a:cubicBezTo>
                    <a:pt x="183" y="1"/>
                    <a:pt x="113" y="38"/>
                    <a:pt x="67" y="107"/>
                  </a:cubicBezTo>
                  <a:cubicBezTo>
                    <a:pt x="101" y="74"/>
                    <a:pt x="134" y="57"/>
                    <a:pt x="184" y="41"/>
                  </a:cubicBezTo>
                  <a:cubicBezTo>
                    <a:pt x="209" y="32"/>
                    <a:pt x="234" y="28"/>
                    <a:pt x="259" y="28"/>
                  </a:cubicBezTo>
                  <a:cubicBezTo>
                    <a:pt x="284" y="28"/>
                    <a:pt x="309" y="32"/>
                    <a:pt x="335" y="41"/>
                  </a:cubicBezTo>
                  <a:cubicBezTo>
                    <a:pt x="351" y="57"/>
                    <a:pt x="351" y="91"/>
                    <a:pt x="335" y="107"/>
                  </a:cubicBezTo>
                  <a:cubicBezTo>
                    <a:pt x="301" y="107"/>
                    <a:pt x="284" y="124"/>
                    <a:pt x="251" y="124"/>
                  </a:cubicBezTo>
                  <a:cubicBezTo>
                    <a:pt x="218" y="141"/>
                    <a:pt x="167" y="158"/>
                    <a:pt x="117" y="174"/>
                  </a:cubicBezTo>
                  <a:cubicBezTo>
                    <a:pt x="83" y="183"/>
                    <a:pt x="54" y="187"/>
                    <a:pt x="33" y="189"/>
                  </a:cubicBezTo>
                  <a:lnTo>
                    <a:pt x="33" y="189"/>
                  </a:lnTo>
                  <a:cubicBezTo>
                    <a:pt x="44" y="161"/>
                    <a:pt x="56" y="130"/>
                    <a:pt x="67" y="107"/>
                  </a:cubicBezTo>
                  <a:lnTo>
                    <a:pt x="67" y="107"/>
                  </a:lnTo>
                  <a:cubicBezTo>
                    <a:pt x="34" y="124"/>
                    <a:pt x="34" y="157"/>
                    <a:pt x="17" y="190"/>
                  </a:cubicBezTo>
                  <a:lnTo>
                    <a:pt x="17" y="190"/>
                  </a:lnTo>
                  <a:cubicBezTo>
                    <a:pt x="7" y="191"/>
                    <a:pt x="0" y="191"/>
                    <a:pt x="0" y="191"/>
                  </a:cubicBezTo>
                  <a:lnTo>
                    <a:pt x="17" y="191"/>
                  </a:lnTo>
                  <a:cubicBezTo>
                    <a:pt x="17" y="208"/>
                    <a:pt x="17" y="208"/>
                    <a:pt x="17" y="224"/>
                  </a:cubicBezTo>
                  <a:cubicBezTo>
                    <a:pt x="22" y="214"/>
                    <a:pt x="27" y="203"/>
                    <a:pt x="32" y="191"/>
                  </a:cubicBezTo>
                  <a:lnTo>
                    <a:pt x="134" y="191"/>
                  </a:lnTo>
                  <a:cubicBezTo>
                    <a:pt x="167" y="174"/>
                    <a:pt x="218" y="174"/>
                    <a:pt x="268" y="158"/>
                  </a:cubicBezTo>
                  <a:cubicBezTo>
                    <a:pt x="284" y="141"/>
                    <a:pt x="318" y="141"/>
                    <a:pt x="335" y="124"/>
                  </a:cubicBezTo>
                  <a:cubicBezTo>
                    <a:pt x="351" y="107"/>
                    <a:pt x="368" y="91"/>
                    <a:pt x="368" y="74"/>
                  </a:cubicBezTo>
                  <a:cubicBezTo>
                    <a:pt x="385" y="57"/>
                    <a:pt x="368" y="41"/>
                    <a:pt x="351" y="24"/>
                  </a:cubicBezTo>
                  <a:cubicBezTo>
                    <a:pt x="320" y="8"/>
                    <a:pt x="288" y="1"/>
                    <a:pt x="2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363;p60"/>
            <p:cNvSpPr/>
            <p:nvPr/>
          </p:nvSpPr>
          <p:spPr>
            <a:xfrm>
              <a:off x="1221839" y="4423251"/>
              <a:ext cx="6474" cy="7500"/>
            </a:xfrm>
            <a:custGeom>
              <a:avLst/>
              <a:gdLst/>
              <a:ahLst/>
              <a:cxnLst/>
              <a:rect l="l" t="t" r="r" b="b"/>
              <a:pathLst>
                <a:path w="202" h="234" extrusionOk="0">
                  <a:moveTo>
                    <a:pt x="101" y="184"/>
                  </a:moveTo>
                  <a:lnTo>
                    <a:pt x="101" y="184"/>
                  </a:lnTo>
                  <a:cubicBezTo>
                    <a:pt x="118" y="217"/>
                    <a:pt x="135" y="234"/>
                    <a:pt x="168" y="234"/>
                  </a:cubicBezTo>
                  <a:cubicBezTo>
                    <a:pt x="168" y="234"/>
                    <a:pt x="151" y="217"/>
                    <a:pt x="101" y="184"/>
                  </a:cubicBezTo>
                  <a:close/>
                  <a:moveTo>
                    <a:pt x="51" y="0"/>
                  </a:moveTo>
                  <a:cubicBezTo>
                    <a:pt x="18" y="0"/>
                    <a:pt x="1" y="34"/>
                    <a:pt x="18" y="50"/>
                  </a:cubicBezTo>
                  <a:cubicBezTo>
                    <a:pt x="18" y="67"/>
                    <a:pt x="18" y="100"/>
                    <a:pt x="34" y="117"/>
                  </a:cubicBezTo>
                  <a:cubicBezTo>
                    <a:pt x="51" y="134"/>
                    <a:pt x="68" y="167"/>
                    <a:pt x="101" y="184"/>
                  </a:cubicBezTo>
                  <a:cubicBezTo>
                    <a:pt x="85" y="150"/>
                    <a:pt x="68" y="134"/>
                    <a:pt x="51" y="100"/>
                  </a:cubicBezTo>
                  <a:cubicBezTo>
                    <a:pt x="34" y="67"/>
                    <a:pt x="18" y="17"/>
                    <a:pt x="51" y="17"/>
                  </a:cubicBezTo>
                  <a:cubicBezTo>
                    <a:pt x="85" y="17"/>
                    <a:pt x="118" y="50"/>
                    <a:pt x="135" y="67"/>
                  </a:cubicBezTo>
                  <a:cubicBezTo>
                    <a:pt x="151" y="100"/>
                    <a:pt x="168" y="117"/>
                    <a:pt x="185" y="150"/>
                  </a:cubicBezTo>
                  <a:cubicBezTo>
                    <a:pt x="185" y="184"/>
                    <a:pt x="185" y="217"/>
                    <a:pt x="185" y="234"/>
                  </a:cubicBezTo>
                  <a:cubicBezTo>
                    <a:pt x="201" y="217"/>
                    <a:pt x="201" y="184"/>
                    <a:pt x="201" y="150"/>
                  </a:cubicBezTo>
                  <a:cubicBezTo>
                    <a:pt x="185" y="117"/>
                    <a:pt x="185" y="84"/>
                    <a:pt x="151" y="50"/>
                  </a:cubicBezTo>
                  <a:cubicBezTo>
                    <a:pt x="135" y="17"/>
                    <a:pt x="101" y="0"/>
                    <a:pt x="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364;p60"/>
            <p:cNvSpPr/>
            <p:nvPr/>
          </p:nvSpPr>
          <p:spPr>
            <a:xfrm>
              <a:off x="1158124" y="4427513"/>
              <a:ext cx="23076" cy="18236"/>
            </a:xfrm>
            <a:custGeom>
              <a:avLst/>
              <a:gdLst/>
              <a:ahLst/>
              <a:cxnLst/>
              <a:rect l="l" t="t" r="r" b="b"/>
              <a:pathLst>
                <a:path w="720" h="569" extrusionOk="0">
                  <a:moveTo>
                    <a:pt x="34" y="1"/>
                  </a:moveTo>
                  <a:cubicBezTo>
                    <a:pt x="17" y="17"/>
                    <a:pt x="1" y="17"/>
                    <a:pt x="1" y="17"/>
                  </a:cubicBezTo>
                  <a:lnTo>
                    <a:pt x="134" y="17"/>
                  </a:lnTo>
                  <a:cubicBezTo>
                    <a:pt x="385" y="34"/>
                    <a:pt x="585" y="201"/>
                    <a:pt x="669" y="435"/>
                  </a:cubicBezTo>
                  <a:cubicBezTo>
                    <a:pt x="702" y="519"/>
                    <a:pt x="719" y="569"/>
                    <a:pt x="719" y="569"/>
                  </a:cubicBezTo>
                  <a:cubicBezTo>
                    <a:pt x="719" y="552"/>
                    <a:pt x="719" y="552"/>
                    <a:pt x="719" y="535"/>
                  </a:cubicBezTo>
                  <a:cubicBezTo>
                    <a:pt x="719" y="502"/>
                    <a:pt x="702" y="452"/>
                    <a:pt x="686" y="418"/>
                  </a:cubicBezTo>
                  <a:cubicBezTo>
                    <a:pt x="619" y="185"/>
                    <a:pt x="402" y="17"/>
                    <a:pt x="1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365;p60"/>
            <p:cNvSpPr/>
            <p:nvPr/>
          </p:nvSpPr>
          <p:spPr>
            <a:xfrm>
              <a:off x="1189180" y="4439308"/>
              <a:ext cx="18781" cy="1314"/>
            </a:xfrm>
            <a:custGeom>
              <a:avLst/>
              <a:gdLst/>
              <a:ahLst/>
              <a:cxnLst/>
              <a:rect l="l" t="t" r="r" b="b"/>
              <a:pathLst>
                <a:path w="586" h="41" extrusionOk="0">
                  <a:moveTo>
                    <a:pt x="586" y="0"/>
                  </a:moveTo>
                  <a:lnTo>
                    <a:pt x="586" y="0"/>
                  </a:lnTo>
                  <a:cubicBezTo>
                    <a:pt x="586" y="0"/>
                    <a:pt x="452" y="17"/>
                    <a:pt x="301" y="17"/>
                  </a:cubicBezTo>
                  <a:cubicBezTo>
                    <a:pt x="190" y="17"/>
                    <a:pt x="94" y="10"/>
                    <a:pt x="42" y="10"/>
                  </a:cubicBezTo>
                  <a:cubicBezTo>
                    <a:pt x="16" y="10"/>
                    <a:pt x="1" y="11"/>
                    <a:pt x="1" y="17"/>
                  </a:cubicBezTo>
                  <a:cubicBezTo>
                    <a:pt x="91" y="32"/>
                    <a:pt x="181" y="40"/>
                    <a:pt x="270" y="40"/>
                  </a:cubicBezTo>
                  <a:cubicBezTo>
                    <a:pt x="378" y="40"/>
                    <a:pt x="484" y="28"/>
                    <a:pt x="5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366;p60"/>
            <p:cNvSpPr/>
            <p:nvPr/>
          </p:nvSpPr>
          <p:spPr>
            <a:xfrm>
              <a:off x="1176328" y="4439853"/>
              <a:ext cx="2179" cy="3750"/>
            </a:xfrm>
            <a:custGeom>
              <a:avLst/>
              <a:gdLst/>
              <a:ahLst/>
              <a:cxnLst/>
              <a:rect l="l" t="t" r="r" b="b"/>
              <a:pathLst>
                <a:path w="68" h="117" extrusionOk="0">
                  <a:moveTo>
                    <a:pt x="1" y="0"/>
                  </a:moveTo>
                  <a:cubicBezTo>
                    <a:pt x="1" y="17"/>
                    <a:pt x="17" y="33"/>
                    <a:pt x="34" y="67"/>
                  </a:cubicBezTo>
                  <a:cubicBezTo>
                    <a:pt x="51" y="84"/>
                    <a:pt x="51" y="117"/>
                    <a:pt x="68" y="117"/>
                  </a:cubicBezTo>
                  <a:cubicBezTo>
                    <a:pt x="68" y="117"/>
                    <a:pt x="68" y="84"/>
                    <a:pt x="51" y="50"/>
                  </a:cubicBezTo>
                  <a:cubicBezTo>
                    <a:pt x="34" y="17"/>
                    <a:pt x="17"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367;p60"/>
            <p:cNvSpPr/>
            <p:nvPr/>
          </p:nvSpPr>
          <p:spPr>
            <a:xfrm>
              <a:off x="1171521" y="4433955"/>
              <a:ext cx="2692" cy="2692"/>
            </a:xfrm>
            <a:custGeom>
              <a:avLst/>
              <a:gdLst/>
              <a:ahLst/>
              <a:cxnLst/>
              <a:rect l="l" t="t" r="r" b="b"/>
              <a:pathLst>
                <a:path w="84" h="84" extrusionOk="0">
                  <a:moveTo>
                    <a:pt x="0" y="0"/>
                  </a:moveTo>
                  <a:cubicBezTo>
                    <a:pt x="0" y="17"/>
                    <a:pt x="17" y="34"/>
                    <a:pt x="34" y="50"/>
                  </a:cubicBezTo>
                  <a:cubicBezTo>
                    <a:pt x="50" y="67"/>
                    <a:pt x="84" y="84"/>
                    <a:pt x="84" y="84"/>
                  </a:cubicBezTo>
                  <a:cubicBezTo>
                    <a:pt x="84" y="84"/>
                    <a:pt x="67" y="50"/>
                    <a:pt x="50" y="34"/>
                  </a:cubicBezTo>
                  <a:cubicBezTo>
                    <a:pt x="34" y="17"/>
                    <a:pt x="17"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368;p60"/>
            <p:cNvSpPr/>
            <p:nvPr/>
          </p:nvSpPr>
          <p:spPr>
            <a:xfrm>
              <a:off x="1164566" y="4431263"/>
              <a:ext cx="4295" cy="1635"/>
            </a:xfrm>
            <a:custGeom>
              <a:avLst/>
              <a:gdLst/>
              <a:ahLst/>
              <a:cxnLst/>
              <a:rect l="l" t="t" r="r" b="b"/>
              <a:pathLst>
                <a:path w="134" h="51" extrusionOk="0">
                  <a:moveTo>
                    <a:pt x="67" y="1"/>
                  </a:moveTo>
                  <a:cubicBezTo>
                    <a:pt x="34" y="1"/>
                    <a:pt x="0" y="1"/>
                    <a:pt x="0" y="17"/>
                  </a:cubicBezTo>
                  <a:cubicBezTo>
                    <a:pt x="17" y="17"/>
                    <a:pt x="34" y="17"/>
                    <a:pt x="67" y="34"/>
                  </a:cubicBezTo>
                  <a:cubicBezTo>
                    <a:pt x="100" y="34"/>
                    <a:pt x="117" y="51"/>
                    <a:pt x="117" y="51"/>
                  </a:cubicBezTo>
                  <a:cubicBezTo>
                    <a:pt x="134" y="51"/>
                    <a:pt x="117" y="17"/>
                    <a:pt x="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369;p60"/>
            <p:cNvSpPr/>
            <p:nvPr/>
          </p:nvSpPr>
          <p:spPr>
            <a:xfrm>
              <a:off x="1159726" y="4430206"/>
              <a:ext cx="2179" cy="1090"/>
            </a:xfrm>
            <a:custGeom>
              <a:avLst/>
              <a:gdLst/>
              <a:ahLst/>
              <a:cxnLst/>
              <a:rect l="l" t="t" r="r" b="b"/>
              <a:pathLst>
                <a:path w="68" h="34" extrusionOk="0">
                  <a:moveTo>
                    <a:pt x="1" y="0"/>
                  </a:moveTo>
                  <a:cubicBezTo>
                    <a:pt x="1" y="17"/>
                    <a:pt x="17" y="17"/>
                    <a:pt x="34" y="34"/>
                  </a:cubicBezTo>
                  <a:lnTo>
                    <a:pt x="68" y="34"/>
                  </a:lnTo>
                  <a:cubicBezTo>
                    <a:pt x="68" y="17"/>
                    <a:pt x="51" y="17"/>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370;p60"/>
            <p:cNvSpPr/>
            <p:nvPr/>
          </p:nvSpPr>
          <p:spPr>
            <a:xfrm>
              <a:off x="1422665" y="3521492"/>
              <a:ext cx="65895" cy="78715"/>
            </a:xfrm>
            <a:custGeom>
              <a:avLst/>
              <a:gdLst/>
              <a:ahLst/>
              <a:cxnLst/>
              <a:rect l="l" t="t" r="r" b="b"/>
              <a:pathLst>
                <a:path w="2056" h="2456" extrusionOk="0">
                  <a:moveTo>
                    <a:pt x="573" y="1"/>
                  </a:moveTo>
                  <a:cubicBezTo>
                    <a:pt x="510" y="1"/>
                    <a:pt x="442" y="70"/>
                    <a:pt x="469" y="149"/>
                  </a:cubicBezTo>
                  <a:cubicBezTo>
                    <a:pt x="485" y="266"/>
                    <a:pt x="485" y="383"/>
                    <a:pt x="469" y="517"/>
                  </a:cubicBezTo>
                  <a:cubicBezTo>
                    <a:pt x="469" y="600"/>
                    <a:pt x="435" y="701"/>
                    <a:pt x="402" y="784"/>
                  </a:cubicBezTo>
                  <a:cubicBezTo>
                    <a:pt x="368" y="868"/>
                    <a:pt x="335" y="935"/>
                    <a:pt x="318" y="985"/>
                  </a:cubicBezTo>
                  <a:lnTo>
                    <a:pt x="1" y="1636"/>
                  </a:lnTo>
                  <a:lnTo>
                    <a:pt x="535" y="2455"/>
                  </a:lnTo>
                  <a:lnTo>
                    <a:pt x="1103" y="2188"/>
                  </a:lnTo>
                  <a:cubicBezTo>
                    <a:pt x="1321" y="2071"/>
                    <a:pt x="1521" y="1937"/>
                    <a:pt x="1738" y="1787"/>
                  </a:cubicBezTo>
                  <a:cubicBezTo>
                    <a:pt x="1822" y="1720"/>
                    <a:pt x="1788" y="1469"/>
                    <a:pt x="1755" y="1302"/>
                  </a:cubicBezTo>
                  <a:cubicBezTo>
                    <a:pt x="1722" y="1118"/>
                    <a:pt x="1571" y="985"/>
                    <a:pt x="1387" y="968"/>
                  </a:cubicBezTo>
                  <a:cubicBezTo>
                    <a:pt x="1304" y="884"/>
                    <a:pt x="1738" y="467"/>
                    <a:pt x="1905" y="350"/>
                  </a:cubicBezTo>
                  <a:cubicBezTo>
                    <a:pt x="2056" y="216"/>
                    <a:pt x="2056" y="82"/>
                    <a:pt x="1939" y="66"/>
                  </a:cubicBezTo>
                  <a:cubicBezTo>
                    <a:pt x="1937" y="65"/>
                    <a:pt x="1936" y="65"/>
                    <a:pt x="1934" y="65"/>
                  </a:cubicBezTo>
                  <a:cubicBezTo>
                    <a:pt x="1852" y="65"/>
                    <a:pt x="1384" y="436"/>
                    <a:pt x="1237" y="567"/>
                  </a:cubicBezTo>
                  <a:cubicBezTo>
                    <a:pt x="1133" y="660"/>
                    <a:pt x="900" y="865"/>
                    <a:pt x="784" y="865"/>
                  </a:cubicBezTo>
                  <a:cubicBezTo>
                    <a:pt x="732" y="865"/>
                    <a:pt x="704" y="825"/>
                    <a:pt x="719" y="717"/>
                  </a:cubicBezTo>
                  <a:cubicBezTo>
                    <a:pt x="786" y="483"/>
                    <a:pt x="753" y="233"/>
                    <a:pt x="619" y="16"/>
                  </a:cubicBezTo>
                  <a:cubicBezTo>
                    <a:pt x="605" y="5"/>
                    <a:pt x="589" y="1"/>
                    <a:pt x="573"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371;p60"/>
            <p:cNvSpPr/>
            <p:nvPr/>
          </p:nvSpPr>
          <p:spPr>
            <a:xfrm>
              <a:off x="1102421" y="3325442"/>
              <a:ext cx="104996" cy="181563"/>
            </a:xfrm>
            <a:custGeom>
              <a:avLst/>
              <a:gdLst/>
              <a:ahLst/>
              <a:cxnLst/>
              <a:rect l="l" t="t" r="r" b="b"/>
              <a:pathLst>
                <a:path w="3276" h="5665" extrusionOk="0">
                  <a:moveTo>
                    <a:pt x="3242" y="1"/>
                  </a:moveTo>
                  <a:lnTo>
                    <a:pt x="18" y="619"/>
                  </a:lnTo>
                  <a:lnTo>
                    <a:pt x="1" y="5565"/>
                  </a:lnTo>
                  <a:lnTo>
                    <a:pt x="2140" y="5665"/>
                  </a:lnTo>
                  <a:lnTo>
                    <a:pt x="2190" y="4462"/>
                  </a:lnTo>
                  <a:cubicBezTo>
                    <a:pt x="2190" y="4462"/>
                    <a:pt x="2259" y="4475"/>
                    <a:pt x="2361" y="4475"/>
                  </a:cubicBezTo>
                  <a:cubicBezTo>
                    <a:pt x="2598" y="4475"/>
                    <a:pt x="3014" y="4402"/>
                    <a:pt x="3142" y="3910"/>
                  </a:cubicBezTo>
                  <a:cubicBezTo>
                    <a:pt x="3276" y="3459"/>
                    <a:pt x="3242" y="1"/>
                    <a:pt x="3242"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372;p60"/>
            <p:cNvSpPr/>
            <p:nvPr/>
          </p:nvSpPr>
          <p:spPr>
            <a:xfrm>
              <a:off x="1071909" y="3300539"/>
              <a:ext cx="160442" cy="168455"/>
            </a:xfrm>
            <a:custGeom>
              <a:avLst/>
              <a:gdLst/>
              <a:ahLst/>
              <a:cxnLst/>
              <a:rect l="l" t="t" r="r" b="b"/>
              <a:pathLst>
                <a:path w="5006" h="5256" extrusionOk="0">
                  <a:moveTo>
                    <a:pt x="3552" y="0"/>
                  </a:moveTo>
                  <a:cubicBezTo>
                    <a:pt x="3240" y="0"/>
                    <a:pt x="2929" y="108"/>
                    <a:pt x="2707" y="360"/>
                  </a:cubicBezTo>
                  <a:cubicBezTo>
                    <a:pt x="2256" y="895"/>
                    <a:pt x="385" y="276"/>
                    <a:pt x="201" y="2365"/>
                  </a:cubicBezTo>
                  <a:cubicBezTo>
                    <a:pt x="1" y="4453"/>
                    <a:pt x="953" y="5256"/>
                    <a:pt x="953" y="5256"/>
                  </a:cubicBezTo>
                  <a:lnTo>
                    <a:pt x="1421" y="5256"/>
                  </a:lnTo>
                  <a:cubicBezTo>
                    <a:pt x="1839" y="5239"/>
                    <a:pt x="2056" y="5205"/>
                    <a:pt x="2440" y="4771"/>
                  </a:cubicBezTo>
                  <a:cubicBezTo>
                    <a:pt x="2741" y="4420"/>
                    <a:pt x="3008" y="4019"/>
                    <a:pt x="3225" y="3618"/>
                  </a:cubicBezTo>
                  <a:cubicBezTo>
                    <a:pt x="3225" y="3618"/>
                    <a:pt x="2791" y="3535"/>
                    <a:pt x="2841" y="3200"/>
                  </a:cubicBezTo>
                  <a:cubicBezTo>
                    <a:pt x="2882" y="2916"/>
                    <a:pt x="3033" y="2798"/>
                    <a:pt x="3206" y="2798"/>
                  </a:cubicBezTo>
                  <a:cubicBezTo>
                    <a:pt x="3317" y="2798"/>
                    <a:pt x="3438" y="2848"/>
                    <a:pt x="3543" y="2933"/>
                  </a:cubicBezTo>
                  <a:lnTo>
                    <a:pt x="3844" y="2098"/>
                  </a:lnTo>
                  <a:cubicBezTo>
                    <a:pt x="3844" y="2098"/>
                    <a:pt x="4529" y="1563"/>
                    <a:pt x="4679" y="1262"/>
                  </a:cubicBezTo>
                  <a:cubicBezTo>
                    <a:pt x="5005" y="574"/>
                    <a:pt x="4274" y="0"/>
                    <a:pt x="35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373;p60"/>
            <p:cNvSpPr/>
            <p:nvPr/>
          </p:nvSpPr>
          <p:spPr>
            <a:xfrm>
              <a:off x="1081556" y="3325987"/>
              <a:ext cx="139802" cy="106598"/>
            </a:xfrm>
            <a:custGeom>
              <a:avLst/>
              <a:gdLst/>
              <a:ahLst/>
              <a:cxnLst/>
              <a:rect l="l" t="t" r="r" b="b"/>
              <a:pathLst>
                <a:path w="4362" h="3326" extrusionOk="0">
                  <a:moveTo>
                    <a:pt x="4345" y="0"/>
                  </a:moveTo>
                  <a:cubicBezTo>
                    <a:pt x="4345" y="84"/>
                    <a:pt x="4345" y="151"/>
                    <a:pt x="4328" y="234"/>
                  </a:cubicBezTo>
                  <a:cubicBezTo>
                    <a:pt x="4345" y="184"/>
                    <a:pt x="4361" y="117"/>
                    <a:pt x="4345" y="67"/>
                  </a:cubicBezTo>
                  <a:cubicBezTo>
                    <a:pt x="4345" y="17"/>
                    <a:pt x="4345" y="0"/>
                    <a:pt x="4345" y="0"/>
                  </a:cubicBezTo>
                  <a:close/>
                  <a:moveTo>
                    <a:pt x="4328" y="234"/>
                  </a:moveTo>
                  <a:cubicBezTo>
                    <a:pt x="4278" y="435"/>
                    <a:pt x="4144" y="602"/>
                    <a:pt x="3977" y="736"/>
                  </a:cubicBezTo>
                  <a:cubicBezTo>
                    <a:pt x="3726" y="903"/>
                    <a:pt x="3426" y="1020"/>
                    <a:pt x="3125" y="1053"/>
                  </a:cubicBezTo>
                  <a:cubicBezTo>
                    <a:pt x="2941" y="1086"/>
                    <a:pt x="2774" y="1120"/>
                    <a:pt x="2573" y="1170"/>
                  </a:cubicBezTo>
                  <a:cubicBezTo>
                    <a:pt x="2390" y="1203"/>
                    <a:pt x="2206" y="1287"/>
                    <a:pt x="2039" y="1387"/>
                  </a:cubicBezTo>
                  <a:cubicBezTo>
                    <a:pt x="1738" y="1638"/>
                    <a:pt x="1487" y="1939"/>
                    <a:pt x="1320" y="2273"/>
                  </a:cubicBezTo>
                  <a:cubicBezTo>
                    <a:pt x="1170" y="2540"/>
                    <a:pt x="986" y="2791"/>
                    <a:pt x="769" y="3008"/>
                  </a:cubicBezTo>
                  <a:cubicBezTo>
                    <a:pt x="619" y="3158"/>
                    <a:pt x="435" y="3258"/>
                    <a:pt x="234" y="3292"/>
                  </a:cubicBezTo>
                  <a:cubicBezTo>
                    <a:pt x="176" y="3306"/>
                    <a:pt x="131" y="3321"/>
                    <a:pt x="87" y="3325"/>
                  </a:cubicBezTo>
                  <a:lnTo>
                    <a:pt x="87" y="3325"/>
                  </a:lnTo>
                  <a:cubicBezTo>
                    <a:pt x="135" y="3323"/>
                    <a:pt x="181" y="3319"/>
                    <a:pt x="234" y="3309"/>
                  </a:cubicBezTo>
                  <a:cubicBezTo>
                    <a:pt x="435" y="3258"/>
                    <a:pt x="635" y="3158"/>
                    <a:pt x="786" y="3025"/>
                  </a:cubicBezTo>
                  <a:cubicBezTo>
                    <a:pt x="1003" y="2807"/>
                    <a:pt x="1203" y="2557"/>
                    <a:pt x="1337" y="2289"/>
                  </a:cubicBezTo>
                  <a:cubicBezTo>
                    <a:pt x="1521" y="1939"/>
                    <a:pt x="1755" y="1654"/>
                    <a:pt x="2055" y="1421"/>
                  </a:cubicBezTo>
                  <a:cubicBezTo>
                    <a:pt x="2390" y="1237"/>
                    <a:pt x="2741" y="1120"/>
                    <a:pt x="3125" y="1070"/>
                  </a:cubicBezTo>
                  <a:cubicBezTo>
                    <a:pt x="3426" y="1036"/>
                    <a:pt x="3726" y="919"/>
                    <a:pt x="3994" y="752"/>
                  </a:cubicBezTo>
                  <a:cubicBezTo>
                    <a:pt x="4161" y="619"/>
                    <a:pt x="4278" y="435"/>
                    <a:pt x="4328" y="234"/>
                  </a:cubicBezTo>
                  <a:close/>
                  <a:moveTo>
                    <a:pt x="87" y="3325"/>
                  </a:moveTo>
                  <a:cubicBezTo>
                    <a:pt x="59" y="3325"/>
                    <a:pt x="31" y="3325"/>
                    <a:pt x="0" y="3325"/>
                  </a:cubicBezTo>
                  <a:lnTo>
                    <a:pt x="67" y="3325"/>
                  </a:lnTo>
                  <a:cubicBezTo>
                    <a:pt x="74" y="3325"/>
                    <a:pt x="80" y="3325"/>
                    <a:pt x="87" y="3325"/>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374;p60"/>
            <p:cNvSpPr/>
            <p:nvPr/>
          </p:nvSpPr>
          <p:spPr>
            <a:xfrm>
              <a:off x="1081012" y="3320635"/>
              <a:ext cx="138744" cy="77144"/>
            </a:xfrm>
            <a:custGeom>
              <a:avLst/>
              <a:gdLst/>
              <a:ahLst/>
              <a:cxnLst/>
              <a:rect l="l" t="t" r="r" b="b"/>
              <a:pathLst>
                <a:path w="4329" h="2407" extrusionOk="0">
                  <a:moveTo>
                    <a:pt x="2851" y="195"/>
                  </a:moveTo>
                  <a:cubicBezTo>
                    <a:pt x="2946" y="195"/>
                    <a:pt x="3036" y="229"/>
                    <a:pt x="3108" y="301"/>
                  </a:cubicBezTo>
                  <a:cubicBezTo>
                    <a:pt x="3209" y="418"/>
                    <a:pt x="3259" y="585"/>
                    <a:pt x="3209" y="735"/>
                  </a:cubicBezTo>
                  <a:cubicBezTo>
                    <a:pt x="3170" y="863"/>
                    <a:pt x="3093" y="962"/>
                    <a:pt x="2984" y="1031"/>
                  </a:cubicBezTo>
                  <a:lnTo>
                    <a:pt x="2984" y="1031"/>
                  </a:lnTo>
                  <a:cubicBezTo>
                    <a:pt x="2881" y="1018"/>
                    <a:pt x="2781" y="984"/>
                    <a:pt x="2691" y="919"/>
                  </a:cubicBezTo>
                  <a:cubicBezTo>
                    <a:pt x="2574" y="852"/>
                    <a:pt x="2507" y="735"/>
                    <a:pt x="2490" y="585"/>
                  </a:cubicBezTo>
                  <a:cubicBezTo>
                    <a:pt x="2473" y="518"/>
                    <a:pt x="2490" y="451"/>
                    <a:pt x="2524" y="385"/>
                  </a:cubicBezTo>
                  <a:cubicBezTo>
                    <a:pt x="2557" y="318"/>
                    <a:pt x="2607" y="268"/>
                    <a:pt x="2674" y="234"/>
                  </a:cubicBezTo>
                  <a:cubicBezTo>
                    <a:pt x="2732" y="208"/>
                    <a:pt x="2792" y="195"/>
                    <a:pt x="2851" y="195"/>
                  </a:cubicBezTo>
                  <a:close/>
                  <a:moveTo>
                    <a:pt x="416" y="1675"/>
                  </a:moveTo>
                  <a:cubicBezTo>
                    <a:pt x="378" y="1675"/>
                    <a:pt x="339" y="1679"/>
                    <a:pt x="301" y="1688"/>
                  </a:cubicBezTo>
                  <a:cubicBezTo>
                    <a:pt x="326" y="1685"/>
                    <a:pt x="352" y="1684"/>
                    <a:pt x="378" y="1684"/>
                  </a:cubicBezTo>
                  <a:cubicBezTo>
                    <a:pt x="507" y="1684"/>
                    <a:pt x="641" y="1718"/>
                    <a:pt x="752" y="1788"/>
                  </a:cubicBezTo>
                  <a:cubicBezTo>
                    <a:pt x="652" y="1713"/>
                    <a:pt x="533" y="1675"/>
                    <a:pt x="416" y="1675"/>
                  </a:cubicBezTo>
                  <a:close/>
                  <a:moveTo>
                    <a:pt x="4328" y="0"/>
                  </a:moveTo>
                  <a:lnTo>
                    <a:pt x="4328" y="0"/>
                  </a:lnTo>
                  <a:cubicBezTo>
                    <a:pt x="4295" y="84"/>
                    <a:pt x="4261" y="184"/>
                    <a:pt x="4228" y="268"/>
                  </a:cubicBezTo>
                  <a:cubicBezTo>
                    <a:pt x="4161" y="418"/>
                    <a:pt x="4061" y="552"/>
                    <a:pt x="3961" y="652"/>
                  </a:cubicBezTo>
                  <a:cubicBezTo>
                    <a:pt x="3810" y="802"/>
                    <a:pt x="3626" y="919"/>
                    <a:pt x="3426" y="986"/>
                  </a:cubicBezTo>
                  <a:cubicBezTo>
                    <a:pt x="3309" y="1019"/>
                    <a:pt x="3192" y="1036"/>
                    <a:pt x="3075" y="1036"/>
                  </a:cubicBezTo>
                  <a:cubicBezTo>
                    <a:pt x="3060" y="1036"/>
                    <a:pt x="3045" y="1036"/>
                    <a:pt x="3030" y="1035"/>
                  </a:cubicBezTo>
                  <a:lnTo>
                    <a:pt x="3030" y="1035"/>
                  </a:lnTo>
                  <a:cubicBezTo>
                    <a:pt x="3121" y="963"/>
                    <a:pt x="3197" y="865"/>
                    <a:pt x="3242" y="752"/>
                  </a:cubicBezTo>
                  <a:cubicBezTo>
                    <a:pt x="3275" y="585"/>
                    <a:pt x="3242" y="401"/>
                    <a:pt x="3125" y="284"/>
                  </a:cubicBezTo>
                  <a:cubicBezTo>
                    <a:pt x="3042" y="211"/>
                    <a:pt x="2939" y="171"/>
                    <a:pt x="2837" y="171"/>
                  </a:cubicBezTo>
                  <a:cubicBezTo>
                    <a:pt x="2776" y="171"/>
                    <a:pt x="2714" y="186"/>
                    <a:pt x="2657" y="217"/>
                  </a:cubicBezTo>
                  <a:cubicBezTo>
                    <a:pt x="2590" y="251"/>
                    <a:pt x="2540" y="301"/>
                    <a:pt x="2490" y="368"/>
                  </a:cubicBezTo>
                  <a:cubicBezTo>
                    <a:pt x="2457" y="435"/>
                    <a:pt x="2457" y="518"/>
                    <a:pt x="2457" y="585"/>
                  </a:cubicBezTo>
                  <a:cubicBezTo>
                    <a:pt x="2490" y="735"/>
                    <a:pt x="2557" y="869"/>
                    <a:pt x="2691" y="953"/>
                  </a:cubicBezTo>
                  <a:cubicBezTo>
                    <a:pt x="2774" y="1000"/>
                    <a:pt x="2866" y="1031"/>
                    <a:pt x="2961" y="1045"/>
                  </a:cubicBezTo>
                  <a:lnTo>
                    <a:pt x="2961" y="1045"/>
                  </a:lnTo>
                  <a:cubicBezTo>
                    <a:pt x="2934" y="1060"/>
                    <a:pt x="2905" y="1074"/>
                    <a:pt x="2874" y="1086"/>
                  </a:cubicBezTo>
                  <a:cubicBezTo>
                    <a:pt x="2724" y="1153"/>
                    <a:pt x="2557" y="1203"/>
                    <a:pt x="2373" y="1220"/>
                  </a:cubicBezTo>
                  <a:cubicBezTo>
                    <a:pt x="2290" y="1237"/>
                    <a:pt x="2202" y="1245"/>
                    <a:pt x="2114" y="1245"/>
                  </a:cubicBezTo>
                  <a:cubicBezTo>
                    <a:pt x="2027" y="1245"/>
                    <a:pt x="1939" y="1237"/>
                    <a:pt x="1855" y="1220"/>
                  </a:cubicBezTo>
                  <a:cubicBezTo>
                    <a:pt x="1688" y="1203"/>
                    <a:pt x="1521" y="1153"/>
                    <a:pt x="1371" y="1103"/>
                  </a:cubicBezTo>
                  <a:cubicBezTo>
                    <a:pt x="1245" y="1065"/>
                    <a:pt x="1120" y="1047"/>
                    <a:pt x="995" y="1047"/>
                  </a:cubicBezTo>
                  <a:cubicBezTo>
                    <a:pt x="953" y="1047"/>
                    <a:pt x="911" y="1049"/>
                    <a:pt x="869" y="1053"/>
                  </a:cubicBezTo>
                  <a:cubicBezTo>
                    <a:pt x="510" y="1090"/>
                    <a:pt x="242" y="1367"/>
                    <a:pt x="196" y="1699"/>
                  </a:cubicBezTo>
                  <a:lnTo>
                    <a:pt x="196" y="1699"/>
                  </a:lnTo>
                  <a:cubicBezTo>
                    <a:pt x="131" y="1711"/>
                    <a:pt x="66" y="1733"/>
                    <a:pt x="1" y="1755"/>
                  </a:cubicBezTo>
                  <a:cubicBezTo>
                    <a:pt x="66" y="1733"/>
                    <a:pt x="130" y="1718"/>
                    <a:pt x="195" y="1706"/>
                  </a:cubicBezTo>
                  <a:lnTo>
                    <a:pt x="195" y="1706"/>
                  </a:lnTo>
                  <a:cubicBezTo>
                    <a:pt x="181" y="1819"/>
                    <a:pt x="192" y="1938"/>
                    <a:pt x="235" y="2055"/>
                  </a:cubicBezTo>
                  <a:cubicBezTo>
                    <a:pt x="268" y="2172"/>
                    <a:pt x="351" y="2289"/>
                    <a:pt x="468" y="2356"/>
                  </a:cubicBezTo>
                  <a:cubicBezTo>
                    <a:pt x="535" y="2390"/>
                    <a:pt x="602" y="2406"/>
                    <a:pt x="652" y="2406"/>
                  </a:cubicBezTo>
                  <a:cubicBezTo>
                    <a:pt x="719" y="2406"/>
                    <a:pt x="786" y="2373"/>
                    <a:pt x="819" y="2339"/>
                  </a:cubicBezTo>
                  <a:cubicBezTo>
                    <a:pt x="903" y="2256"/>
                    <a:pt x="936" y="2139"/>
                    <a:pt x="920" y="2022"/>
                  </a:cubicBezTo>
                  <a:cubicBezTo>
                    <a:pt x="903" y="1922"/>
                    <a:pt x="836" y="1838"/>
                    <a:pt x="752" y="1788"/>
                  </a:cubicBezTo>
                  <a:lnTo>
                    <a:pt x="752" y="1788"/>
                  </a:lnTo>
                  <a:cubicBezTo>
                    <a:pt x="836" y="1855"/>
                    <a:pt x="886" y="1938"/>
                    <a:pt x="903" y="2022"/>
                  </a:cubicBezTo>
                  <a:cubicBezTo>
                    <a:pt x="920" y="2139"/>
                    <a:pt x="886" y="2239"/>
                    <a:pt x="819" y="2323"/>
                  </a:cubicBezTo>
                  <a:cubicBezTo>
                    <a:pt x="769" y="2356"/>
                    <a:pt x="719" y="2390"/>
                    <a:pt x="652" y="2390"/>
                  </a:cubicBezTo>
                  <a:cubicBezTo>
                    <a:pt x="602" y="2390"/>
                    <a:pt x="535" y="2373"/>
                    <a:pt x="485" y="2339"/>
                  </a:cubicBezTo>
                  <a:cubicBezTo>
                    <a:pt x="368" y="2273"/>
                    <a:pt x="285" y="2172"/>
                    <a:pt x="251" y="2039"/>
                  </a:cubicBezTo>
                  <a:cubicBezTo>
                    <a:pt x="213" y="1925"/>
                    <a:pt x="204" y="1811"/>
                    <a:pt x="219" y="1702"/>
                  </a:cubicBezTo>
                  <a:lnTo>
                    <a:pt x="219" y="1702"/>
                  </a:lnTo>
                  <a:cubicBezTo>
                    <a:pt x="246" y="1697"/>
                    <a:pt x="274" y="1692"/>
                    <a:pt x="301" y="1688"/>
                  </a:cubicBezTo>
                  <a:cubicBezTo>
                    <a:pt x="274" y="1688"/>
                    <a:pt x="247" y="1690"/>
                    <a:pt x="220" y="1694"/>
                  </a:cubicBezTo>
                  <a:lnTo>
                    <a:pt x="220" y="1694"/>
                  </a:lnTo>
                  <a:cubicBezTo>
                    <a:pt x="267" y="1374"/>
                    <a:pt x="522" y="1107"/>
                    <a:pt x="869" y="1070"/>
                  </a:cubicBezTo>
                  <a:cubicBezTo>
                    <a:pt x="899" y="1067"/>
                    <a:pt x="929" y="1065"/>
                    <a:pt x="958" y="1065"/>
                  </a:cubicBezTo>
                  <a:cubicBezTo>
                    <a:pt x="1095" y="1065"/>
                    <a:pt x="1230" y="1095"/>
                    <a:pt x="1354" y="1136"/>
                  </a:cubicBezTo>
                  <a:cubicBezTo>
                    <a:pt x="1521" y="1187"/>
                    <a:pt x="1688" y="1220"/>
                    <a:pt x="1855" y="1253"/>
                  </a:cubicBezTo>
                  <a:cubicBezTo>
                    <a:pt x="1939" y="1262"/>
                    <a:pt x="2027" y="1266"/>
                    <a:pt x="2114" y="1266"/>
                  </a:cubicBezTo>
                  <a:cubicBezTo>
                    <a:pt x="2202" y="1266"/>
                    <a:pt x="2290" y="1262"/>
                    <a:pt x="2373" y="1253"/>
                  </a:cubicBezTo>
                  <a:cubicBezTo>
                    <a:pt x="2557" y="1237"/>
                    <a:pt x="2724" y="1187"/>
                    <a:pt x="2891" y="1120"/>
                  </a:cubicBezTo>
                  <a:cubicBezTo>
                    <a:pt x="2932" y="1101"/>
                    <a:pt x="2972" y="1078"/>
                    <a:pt x="3010" y="1050"/>
                  </a:cubicBezTo>
                  <a:lnTo>
                    <a:pt x="3010" y="1050"/>
                  </a:lnTo>
                  <a:cubicBezTo>
                    <a:pt x="3032" y="1052"/>
                    <a:pt x="3053" y="1053"/>
                    <a:pt x="3075" y="1053"/>
                  </a:cubicBezTo>
                  <a:cubicBezTo>
                    <a:pt x="3192" y="1053"/>
                    <a:pt x="3309" y="1036"/>
                    <a:pt x="3426" y="1003"/>
                  </a:cubicBezTo>
                  <a:cubicBezTo>
                    <a:pt x="3626" y="936"/>
                    <a:pt x="3810" y="819"/>
                    <a:pt x="3961" y="669"/>
                  </a:cubicBezTo>
                  <a:cubicBezTo>
                    <a:pt x="4078" y="552"/>
                    <a:pt x="4161" y="418"/>
                    <a:pt x="4228" y="284"/>
                  </a:cubicBezTo>
                  <a:cubicBezTo>
                    <a:pt x="4278" y="184"/>
                    <a:pt x="4311" y="100"/>
                    <a:pt x="432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375;p60"/>
            <p:cNvSpPr/>
            <p:nvPr/>
          </p:nvSpPr>
          <p:spPr>
            <a:xfrm>
              <a:off x="942331" y="3795071"/>
              <a:ext cx="290277" cy="624462"/>
            </a:xfrm>
            <a:custGeom>
              <a:avLst/>
              <a:gdLst/>
              <a:ahLst/>
              <a:cxnLst/>
              <a:rect l="l" t="t" r="r" b="b"/>
              <a:pathLst>
                <a:path w="9057" h="19484" extrusionOk="0">
                  <a:moveTo>
                    <a:pt x="8622" y="1"/>
                  </a:moveTo>
                  <a:lnTo>
                    <a:pt x="2841" y="486"/>
                  </a:lnTo>
                  <a:lnTo>
                    <a:pt x="0" y="19082"/>
                  </a:lnTo>
                  <a:lnTo>
                    <a:pt x="2356" y="19383"/>
                  </a:lnTo>
                  <a:lnTo>
                    <a:pt x="5664" y="3777"/>
                  </a:lnTo>
                  <a:lnTo>
                    <a:pt x="6500" y="19483"/>
                  </a:lnTo>
                  <a:lnTo>
                    <a:pt x="9056" y="19433"/>
                  </a:lnTo>
                  <a:lnTo>
                    <a:pt x="862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376;p60"/>
            <p:cNvSpPr/>
            <p:nvPr/>
          </p:nvSpPr>
          <p:spPr>
            <a:xfrm>
              <a:off x="940184" y="3792955"/>
              <a:ext cx="294540" cy="628180"/>
            </a:xfrm>
            <a:custGeom>
              <a:avLst/>
              <a:gdLst/>
              <a:ahLst/>
              <a:cxnLst/>
              <a:rect l="l" t="t" r="r" b="b"/>
              <a:pathLst>
                <a:path w="9190" h="19600" extrusionOk="0">
                  <a:moveTo>
                    <a:pt x="8639" y="134"/>
                  </a:moveTo>
                  <a:lnTo>
                    <a:pt x="9056" y="19449"/>
                  </a:lnTo>
                  <a:lnTo>
                    <a:pt x="6634" y="19482"/>
                  </a:lnTo>
                  <a:lnTo>
                    <a:pt x="5781" y="3392"/>
                  </a:lnTo>
                  <a:lnTo>
                    <a:pt x="2373" y="19382"/>
                  </a:lnTo>
                  <a:lnTo>
                    <a:pt x="134" y="19098"/>
                  </a:lnTo>
                  <a:lnTo>
                    <a:pt x="2958" y="602"/>
                  </a:lnTo>
                  <a:lnTo>
                    <a:pt x="8639" y="134"/>
                  </a:lnTo>
                  <a:close/>
                  <a:moveTo>
                    <a:pt x="8739" y="0"/>
                  </a:moveTo>
                  <a:lnTo>
                    <a:pt x="2891" y="485"/>
                  </a:lnTo>
                  <a:lnTo>
                    <a:pt x="2841" y="485"/>
                  </a:lnTo>
                  <a:lnTo>
                    <a:pt x="0" y="19198"/>
                  </a:lnTo>
                  <a:lnTo>
                    <a:pt x="2473" y="19499"/>
                  </a:lnTo>
                  <a:lnTo>
                    <a:pt x="5698" y="4294"/>
                  </a:lnTo>
                  <a:lnTo>
                    <a:pt x="6517" y="19549"/>
                  </a:lnTo>
                  <a:lnTo>
                    <a:pt x="6517" y="19599"/>
                  </a:lnTo>
                  <a:lnTo>
                    <a:pt x="9190" y="19566"/>
                  </a:lnTo>
                  <a:lnTo>
                    <a:pt x="8756" y="67"/>
                  </a:lnTo>
                  <a:lnTo>
                    <a:pt x="873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377;p60"/>
            <p:cNvSpPr/>
            <p:nvPr/>
          </p:nvSpPr>
          <p:spPr>
            <a:xfrm>
              <a:off x="1207385" y="3883433"/>
              <a:ext cx="1635" cy="533408"/>
            </a:xfrm>
            <a:custGeom>
              <a:avLst/>
              <a:gdLst/>
              <a:ahLst/>
              <a:cxnLst/>
              <a:rect l="l" t="t" r="r" b="b"/>
              <a:pathLst>
                <a:path w="51" h="16643" extrusionOk="0">
                  <a:moveTo>
                    <a:pt x="34" y="1"/>
                  </a:moveTo>
                  <a:cubicBezTo>
                    <a:pt x="18" y="1"/>
                    <a:pt x="1" y="3727"/>
                    <a:pt x="1" y="8322"/>
                  </a:cubicBezTo>
                  <a:cubicBezTo>
                    <a:pt x="1" y="12917"/>
                    <a:pt x="18" y="16643"/>
                    <a:pt x="34" y="16643"/>
                  </a:cubicBezTo>
                  <a:cubicBezTo>
                    <a:pt x="51" y="16643"/>
                    <a:pt x="51" y="12917"/>
                    <a:pt x="51" y="8322"/>
                  </a:cubicBezTo>
                  <a:cubicBezTo>
                    <a:pt x="51" y="3727"/>
                    <a:pt x="51" y="1"/>
                    <a:pt x="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378;p60"/>
            <p:cNvSpPr/>
            <p:nvPr/>
          </p:nvSpPr>
          <p:spPr>
            <a:xfrm>
              <a:off x="1001239" y="3919873"/>
              <a:ext cx="107656" cy="494820"/>
            </a:xfrm>
            <a:custGeom>
              <a:avLst/>
              <a:gdLst/>
              <a:ahLst/>
              <a:cxnLst/>
              <a:rect l="l" t="t" r="r" b="b"/>
              <a:pathLst>
                <a:path w="3359" h="15439" extrusionOk="0">
                  <a:moveTo>
                    <a:pt x="3358" y="0"/>
                  </a:moveTo>
                  <a:cubicBezTo>
                    <a:pt x="3358" y="17"/>
                    <a:pt x="3358" y="33"/>
                    <a:pt x="3342" y="50"/>
                  </a:cubicBezTo>
                  <a:cubicBezTo>
                    <a:pt x="3342" y="67"/>
                    <a:pt x="3325" y="117"/>
                    <a:pt x="3325" y="167"/>
                  </a:cubicBezTo>
                  <a:lnTo>
                    <a:pt x="3358" y="50"/>
                  </a:lnTo>
                  <a:cubicBezTo>
                    <a:pt x="3358" y="33"/>
                    <a:pt x="3358" y="17"/>
                    <a:pt x="3358" y="0"/>
                  </a:cubicBezTo>
                  <a:close/>
                  <a:moveTo>
                    <a:pt x="3325" y="167"/>
                  </a:moveTo>
                  <a:lnTo>
                    <a:pt x="3208" y="602"/>
                  </a:lnTo>
                  <a:lnTo>
                    <a:pt x="2824" y="2256"/>
                  </a:lnTo>
                  <a:cubicBezTo>
                    <a:pt x="2490" y="3643"/>
                    <a:pt x="2055" y="5581"/>
                    <a:pt x="1587" y="7703"/>
                  </a:cubicBezTo>
                  <a:cubicBezTo>
                    <a:pt x="1136" y="9841"/>
                    <a:pt x="719" y="11780"/>
                    <a:pt x="434" y="13166"/>
                  </a:cubicBezTo>
                  <a:cubicBezTo>
                    <a:pt x="301" y="13868"/>
                    <a:pt x="184" y="14436"/>
                    <a:pt x="117" y="14837"/>
                  </a:cubicBezTo>
                  <a:lnTo>
                    <a:pt x="17" y="15288"/>
                  </a:lnTo>
                  <a:cubicBezTo>
                    <a:pt x="17" y="15338"/>
                    <a:pt x="0" y="15372"/>
                    <a:pt x="0" y="15405"/>
                  </a:cubicBezTo>
                  <a:cubicBezTo>
                    <a:pt x="0" y="15422"/>
                    <a:pt x="0" y="15422"/>
                    <a:pt x="0" y="15439"/>
                  </a:cubicBezTo>
                  <a:cubicBezTo>
                    <a:pt x="0" y="15439"/>
                    <a:pt x="0" y="15422"/>
                    <a:pt x="17" y="15405"/>
                  </a:cubicBezTo>
                  <a:lnTo>
                    <a:pt x="33" y="15288"/>
                  </a:lnTo>
                  <a:cubicBezTo>
                    <a:pt x="67" y="15188"/>
                    <a:pt x="100" y="15038"/>
                    <a:pt x="134" y="14837"/>
                  </a:cubicBezTo>
                  <a:lnTo>
                    <a:pt x="485" y="13183"/>
                  </a:lnTo>
                  <a:cubicBezTo>
                    <a:pt x="785" y="11780"/>
                    <a:pt x="1186" y="9858"/>
                    <a:pt x="1654" y="7719"/>
                  </a:cubicBezTo>
                  <a:cubicBezTo>
                    <a:pt x="2122" y="5581"/>
                    <a:pt x="2556" y="3659"/>
                    <a:pt x="2857" y="2272"/>
                  </a:cubicBezTo>
                  <a:lnTo>
                    <a:pt x="3225" y="618"/>
                  </a:lnTo>
                  <a:cubicBezTo>
                    <a:pt x="3275" y="418"/>
                    <a:pt x="3308" y="267"/>
                    <a:pt x="3325" y="167"/>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379;p60"/>
            <p:cNvSpPr/>
            <p:nvPr/>
          </p:nvSpPr>
          <p:spPr>
            <a:xfrm>
              <a:off x="1063352" y="3915162"/>
              <a:ext cx="87304" cy="9006"/>
            </a:xfrm>
            <a:custGeom>
              <a:avLst/>
              <a:gdLst/>
              <a:ahLst/>
              <a:cxnLst/>
              <a:rect l="l" t="t" r="r" b="b"/>
              <a:pathLst>
                <a:path w="2724" h="281" extrusionOk="0">
                  <a:moveTo>
                    <a:pt x="2523" y="1"/>
                  </a:moveTo>
                  <a:cubicBezTo>
                    <a:pt x="2456" y="1"/>
                    <a:pt x="2390" y="5"/>
                    <a:pt x="2323" y="13"/>
                  </a:cubicBezTo>
                  <a:cubicBezTo>
                    <a:pt x="2072" y="13"/>
                    <a:pt x="1738" y="30"/>
                    <a:pt x="1354" y="64"/>
                  </a:cubicBezTo>
                  <a:cubicBezTo>
                    <a:pt x="969" y="97"/>
                    <a:pt x="635" y="164"/>
                    <a:pt x="385" y="197"/>
                  </a:cubicBezTo>
                  <a:cubicBezTo>
                    <a:pt x="251" y="214"/>
                    <a:pt x="134" y="247"/>
                    <a:pt x="0" y="281"/>
                  </a:cubicBezTo>
                  <a:cubicBezTo>
                    <a:pt x="134" y="281"/>
                    <a:pt x="268" y="264"/>
                    <a:pt x="401" y="247"/>
                  </a:cubicBezTo>
                  <a:cubicBezTo>
                    <a:pt x="652" y="214"/>
                    <a:pt x="986" y="164"/>
                    <a:pt x="1354" y="130"/>
                  </a:cubicBezTo>
                  <a:cubicBezTo>
                    <a:pt x="1738" y="97"/>
                    <a:pt x="2089" y="64"/>
                    <a:pt x="2323" y="47"/>
                  </a:cubicBezTo>
                  <a:cubicBezTo>
                    <a:pt x="2456" y="47"/>
                    <a:pt x="2590" y="30"/>
                    <a:pt x="2724" y="13"/>
                  </a:cubicBezTo>
                  <a:cubicBezTo>
                    <a:pt x="2657" y="5"/>
                    <a:pt x="2590" y="1"/>
                    <a:pt x="25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380;p60"/>
            <p:cNvSpPr/>
            <p:nvPr/>
          </p:nvSpPr>
          <p:spPr>
            <a:xfrm>
              <a:off x="1175815" y="3844876"/>
              <a:ext cx="44998" cy="33236"/>
            </a:xfrm>
            <a:custGeom>
              <a:avLst/>
              <a:gdLst/>
              <a:ahLst/>
              <a:cxnLst/>
              <a:rect l="l" t="t" r="r" b="b"/>
              <a:pathLst>
                <a:path w="1404" h="1037" extrusionOk="0">
                  <a:moveTo>
                    <a:pt x="0" y="1"/>
                  </a:moveTo>
                  <a:cubicBezTo>
                    <a:pt x="0" y="101"/>
                    <a:pt x="17" y="185"/>
                    <a:pt x="67" y="268"/>
                  </a:cubicBezTo>
                  <a:cubicBezTo>
                    <a:pt x="234" y="719"/>
                    <a:pt x="652" y="1003"/>
                    <a:pt x="1120" y="1037"/>
                  </a:cubicBezTo>
                  <a:cubicBezTo>
                    <a:pt x="1220" y="1037"/>
                    <a:pt x="1303" y="1037"/>
                    <a:pt x="1404" y="1003"/>
                  </a:cubicBezTo>
                  <a:cubicBezTo>
                    <a:pt x="1404" y="995"/>
                    <a:pt x="1374" y="995"/>
                    <a:pt x="1324" y="995"/>
                  </a:cubicBezTo>
                  <a:cubicBezTo>
                    <a:pt x="1274" y="995"/>
                    <a:pt x="1203" y="995"/>
                    <a:pt x="1120" y="987"/>
                  </a:cubicBezTo>
                  <a:cubicBezTo>
                    <a:pt x="668" y="937"/>
                    <a:pt x="284" y="669"/>
                    <a:pt x="100" y="252"/>
                  </a:cubicBezTo>
                  <a:cubicBezTo>
                    <a:pt x="33" y="101"/>
                    <a:pt x="17" y="1"/>
                    <a:pt x="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381;p60"/>
            <p:cNvSpPr/>
            <p:nvPr/>
          </p:nvSpPr>
          <p:spPr>
            <a:xfrm>
              <a:off x="1024251" y="3489186"/>
              <a:ext cx="418797" cy="355210"/>
            </a:xfrm>
            <a:custGeom>
              <a:avLst/>
              <a:gdLst/>
              <a:ahLst/>
              <a:cxnLst/>
              <a:rect l="l" t="t" r="r" b="b"/>
              <a:pathLst>
                <a:path w="13067" h="11083" extrusionOk="0">
                  <a:moveTo>
                    <a:pt x="3867" y="0"/>
                  </a:moveTo>
                  <a:cubicBezTo>
                    <a:pt x="3285" y="0"/>
                    <a:pt x="2704" y="33"/>
                    <a:pt x="2122" y="88"/>
                  </a:cubicBezTo>
                  <a:cubicBezTo>
                    <a:pt x="1070" y="205"/>
                    <a:pt x="251" y="1040"/>
                    <a:pt x="168" y="2093"/>
                  </a:cubicBezTo>
                  <a:cubicBezTo>
                    <a:pt x="101" y="2895"/>
                    <a:pt x="151" y="3831"/>
                    <a:pt x="151" y="5418"/>
                  </a:cubicBezTo>
                  <a:lnTo>
                    <a:pt x="1" y="11082"/>
                  </a:lnTo>
                  <a:lnTo>
                    <a:pt x="6183" y="11082"/>
                  </a:lnTo>
                  <a:lnTo>
                    <a:pt x="5949" y="6070"/>
                  </a:lnTo>
                  <a:cubicBezTo>
                    <a:pt x="5915" y="5084"/>
                    <a:pt x="5915" y="4967"/>
                    <a:pt x="5899" y="4065"/>
                  </a:cubicBezTo>
                  <a:lnTo>
                    <a:pt x="5899" y="4065"/>
                  </a:lnTo>
                  <a:cubicBezTo>
                    <a:pt x="5899" y="4065"/>
                    <a:pt x="6818" y="5184"/>
                    <a:pt x="7553" y="5969"/>
                  </a:cubicBezTo>
                  <a:cubicBezTo>
                    <a:pt x="7834" y="6272"/>
                    <a:pt x="8228" y="6435"/>
                    <a:pt x="8624" y="6435"/>
                  </a:cubicBezTo>
                  <a:cubicBezTo>
                    <a:pt x="8840" y="6435"/>
                    <a:pt x="9057" y="6387"/>
                    <a:pt x="9257" y="6287"/>
                  </a:cubicBezTo>
                  <a:lnTo>
                    <a:pt x="13067" y="3630"/>
                  </a:lnTo>
                  <a:lnTo>
                    <a:pt x="12365" y="1809"/>
                  </a:lnTo>
                  <a:lnTo>
                    <a:pt x="8906" y="3931"/>
                  </a:lnTo>
                  <a:cubicBezTo>
                    <a:pt x="8739" y="3831"/>
                    <a:pt x="7402" y="1909"/>
                    <a:pt x="6467" y="974"/>
                  </a:cubicBezTo>
                  <a:cubicBezTo>
                    <a:pt x="5865" y="372"/>
                    <a:pt x="5063" y="21"/>
                    <a:pt x="4228" y="4"/>
                  </a:cubicBezTo>
                  <a:cubicBezTo>
                    <a:pt x="4107" y="2"/>
                    <a:pt x="3987" y="0"/>
                    <a:pt x="3867"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382;p60"/>
            <p:cNvSpPr/>
            <p:nvPr/>
          </p:nvSpPr>
          <p:spPr>
            <a:xfrm>
              <a:off x="950055" y="3506461"/>
              <a:ext cx="105829" cy="217075"/>
            </a:xfrm>
            <a:custGeom>
              <a:avLst/>
              <a:gdLst/>
              <a:ahLst/>
              <a:cxnLst/>
              <a:rect l="l" t="t" r="r" b="b"/>
              <a:pathLst>
                <a:path w="3302" h="6773" extrusionOk="0">
                  <a:moveTo>
                    <a:pt x="3301" y="0"/>
                  </a:moveTo>
                  <a:cubicBezTo>
                    <a:pt x="2717" y="267"/>
                    <a:pt x="277" y="3392"/>
                    <a:pt x="110" y="5430"/>
                  </a:cubicBezTo>
                  <a:cubicBezTo>
                    <a:pt x="1" y="6661"/>
                    <a:pt x="1960" y="6773"/>
                    <a:pt x="2677" y="6773"/>
                  </a:cubicBezTo>
                  <a:cubicBezTo>
                    <a:pt x="2836" y="6773"/>
                    <a:pt x="2934" y="6767"/>
                    <a:pt x="2934" y="6767"/>
                  </a:cubicBezTo>
                  <a:cubicBezTo>
                    <a:pt x="2934" y="6767"/>
                    <a:pt x="3132" y="651"/>
                    <a:pt x="3036" y="651"/>
                  </a:cubicBezTo>
                  <a:cubicBezTo>
                    <a:pt x="3035" y="651"/>
                    <a:pt x="3035" y="651"/>
                    <a:pt x="3034" y="652"/>
                  </a:cubicBezTo>
                  <a:lnTo>
                    <a:pt x="3301"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383;p60"/>
            <p:cNvSpPr/>
            <p:nvPr/>
          </p:nvSpPr>
          <p:spPr>
            <a:xfrm>
              <a:off x="1027456" y="3523575"/>
              <a:ext cx="9679" cy="203005"/>
            </a:xfrm>
            <a:custGeom>
              <a:avLst/>
              <a:gdLst/>
              <a:ahLst/>
              <a:cxnLst/>
              <a:rect l="l" t="t" r="r" b="b"/>
              <a:pathLst>
                <a:path w="302" h="6334" extrusionOk="0">
                  <a:moveTo>
                    <a:pt x="302" y="1"/>
                  </a:moveTo>
                  <a:cubicBezTo>
                    <a:pt x="301" y="1"/>
                    <a:pt x="285" y="34"/>
                    <a:pt x="285" y="68"/>
                  </a:cubicBezTo>
                  <a:cubicBezTo>
                    <a:pt x="301" y="18"/>
                    <a:pt x="302" y="1"/>
                    <a:pt x="302" y="1"/>
                  </a:cubicBezTo>
                  <a:close/>
                  <a:moveTo>
                    <a:pt x="285" y="68"/>
                  </a:moveTo>
                  <a:cubicBezTo>
                    <a:pt x="285" y="118"/>
                    <a:pt x="268" y="185"/>
                    <a:pt x="268" y="251"/>
                  </a:cubicBezTo>
                  <a:cubicBezTo>
                    <a:pt x="251" y="418"/>
                    <a:pt x="235" y="652"/>
                    <a:pt x="218" y="936"/>
                  </a:cubicBezTo>
                  <a:cubicBezTo>
                    <a:pt x="185" y="1521"/>
                    <a:pt x="151" y="2307"/>
                    <a:pt x="118" y="3192"/>
                  </a:cubicBezTo>
                  <a:cubicBezTo>
                    <a:pt x="101" y="4078"/>
                    <a:pt x="68" y="4880"/>
                    <a:pt x="51" y="5464"/>
                  </a:cubicBezTo>
                  <a:cubicBezTo>
                    <a:pt x="34" y="5732"/>
                    <a:pt x="17" y="5966"/>
                    <a:pt x="17" y="6133"/>
                  </a:cubicBezTo>
                  <a:cubicBezTo>
                    <a:pt x="1" y="6216"/>
                    <a:pt x="1" y="6283"/>
                    <a:pt x="1" y="6333"/>
                  </a:cubicBezTo>
                  <a:cubicBezTo>
                    <a:pt x="17" y="6283"/>
                    <a:pt x="17" y="6216"/>
                    <a:pt x="17" y="6150"/>
                  </a:cubicBezTo>
                  <a:cubicBezTo>
                    <a:pt x="34" y="5982"/>
                    <a:pt x="51" y="5749"/>
                    <a:pt x="68" y="5464"/>
                  </a:cubicBezTo>
                  <a:cubicBezTo>
                    <a:pt x="101" y="4880"/>
                    <a:pt x="118" y="4078"/>
                    <a:pt x="151" y="3192"/>
                  </a:cubicBezTo>
                  <a:cubicBezTo>
                    <a:pt x="168" y="2307"/>
                    <a:pt x="201" y="1521"/>
                    <a:pt x="235" y="936"/>
                  </a:cubicBezTo>
                  <a:cubicBezTo>
                    <a:pt x="251" y="652"/>
                    <a:pt x="268" y="418"/>
                    <a:pt x="285" y="251"/>
                  </a:cubicBezTo>
                  <a:cubicBezTo>
                    <a:pt x="285" y="185"/>
                    <a:pt x="285" y="118"/>
                    <a:pt x="285" y="68"/>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384;p60"/>
            <p:cNvSpPr/>
            <p:nvPr/>
          </p:nvSpPr>
          <p:spPr>
            <a:xfrm>
              <a:off x="1008194" y="3651583"/>
              <a:ext cx="20897" cy="23044"/>
            </a:xfrm>
            <a:custGeom>
              <a:avLst/>
              <a:gdLst/>
              <a:ahLst/>
              <a:cxnLst/>
              <a:rect l="l" t="t" r="r" b="b"/>
              <a:pathLst>
                <a:path w="652" h="719" extrusionOk="0">
                  <a:moveTo>
                    <a:pt x="652" y="0"/>
                  </a:moveTo>
                  <a:lnTo>
                    <a:pt x="652" y="0"/>
                  </a:lnTo>
                  <a:cubicBezTo>
                    <a:pt x="618" y="17"/>
                    <a:pt x="585" y="67"/>
                    <a:pt x="552" y="100"/>
                  </a:cubicBezTo>
                  <a:cubicBezTo>
                    <a:pt x="502" y="167"/>
                    <a:pt x="418" y="251"/>
                    <a:pt x="334" y="351"/>
                  </a:cubicBezTo>
                  <a:cubicBezTo>
                    <a:pt x="234" y="451"/>
                    <a:pt x="151" y="551"/>
                    <a:pt x="100" y="602"/>
                  </a:cubicBezTo>
                  <a:cubicBezTo>
                    <a:pt x="67" y="635"/>
                    <a:pt x="34" y="685"/>
                    <a:pt x="0" y="719"/>
                  </a:cubicBezTo>
                  <a:cubicBezTo>
                    <a:pt x="34" y="685"/>
                    <a:pt x="84" y="652"/>
                    <a:pt x="117" y="618"/>
                  </a:cubicBezTo>
                  <a:cubicBezTo>
                    <a:pt x="167" y="568"/>
                    <a:pt x="251" y="468"/>
                    <a:pt x="351" y="368"/>
                  </a:cubicBezTo>
                  <a:cubicBezTo>
                    <a:pt x="435" y="267"/>
                    <a:pt x="518" y="184"/>
                    <a:pt x="568" y="117"/>
                  </a:cubicBezTo>
                  <a:cubicBezTo>
                    <a:pt x="602" y="67"/>
                    <a:pt x="635" y="34"/>
                    <a:pt x="6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385;p60"/>
            <p:cNvSpPr/>
            <p:nvPr/>
          </p:nvSpPr>
          <p:spPr>
            <a:xfrm>
              <a:off x="1304849" y="3615687"/>
              <a:ext cx="4327" cy="19326"/>
            </a:xfrm>
            <a:custGeom>
              <a:avLst/>
              <a:gdLst/>
              <a:ahLst/>
              <a:cxnLst/>
              <a:rect l="l" t="t" r="r" b="b"/>
              <a:pathLst>
                <a:path w="135" h="603" extrusionOk="0">
                  <a:moveTo>
                    <a:pt x="134" y="1"/>
                  </a:moveTo>
                  <a:lnTo>
                    <a:pt x="134" y="1"/>
                  </a:lnTo>
                  <a:cubicBezTo>
                    <a:pt x="101" y="101"/>
                    <a:pt x="84" y="201"/>
                    <a:pt x="68" y="301"/>
                  </a:cubicBezTo>
                  <a:cubicBezTo>
                    <a:pt x="34" y="402"/>
                    <a:pt x="18" y="502"/>
                    <a:pt x="1" y="602"/>
                  </a:cubicBezTo>
                  <a:cubicBezTo>
                    <a:pt x="68" y="402"/>
                    <a:pt x="118" y="201"/>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386;p60"/>
            <p:cNvSpPr/>
            <p:nvPr/>
          </p:nvSpPr>
          <p:spPr>
            <a:xfrm>
              <a:off x="1310746" y="3614629"/>
              <a:ext cx="5384" cy="21986"/>
            </a:xfrm>
            <a:custGeom>
              <a:avLst/>
              <a:gdLst/>
              <a:ahLst/>
              <a:cxnLst/>
              <a:rect l="l" t="t" r="r" b="b"/>
              <a:pathLst>
                <a:path w="168" h="686" extrusionOk="0">
                  <a:moveTo>
                    <a:pt x="1" y="0"/>
                  </a:moveTo>
                  <a:cubicBezTo>
                    <a:pt x="51" y="234"/>
                    <a:pt x="101" y="468"/>
                    <a:pt x="168" y="685"/>
                  </a:cubicBezTo>
                  <a:cubicBezTo>
                    <a:pt x="134" y="451"/>
                    <a:pt x="84" y="217"/>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387;p60"/>
            <p:cNvSpPr/>
            <p:nvPr/>
          </p:nvSpPr>
          <p:spPr>
            <a:xfrm>
              <a:off x="1167771" y="3495211"/>
              <a:ext cx="50351" cy="129065"/>
            </a:xfrm>
            <a:custGeom>
              <a:avLst/>
              <a:gdLst/>
              <a:ahLst/>
              <a:cxnLst/>
              <a:rect l="l" t="t" r="r" b="b"/>
              <a:pathLst>
                <a:path w="1571" h="4027" extrusionOk="0">
                  <a:moveTo>
                    <a:pt x="652" y="0"/>
                  </a:moveTo>
                  <a:cubicBezTo>
                    <a:pt x="652" y="0"/>
                    <a:pt x="635" y="17"/>
                    <a:pt x="602" y="34"/>
                  </a:cubicBezTo>
                  <a:cubicBezTo>
                    <a:pt x="568" y="50"/>
                    <a:pt x="535" y="84"/>
                    <a:pt x="485" y="100"/>
                  </a:cubicBezTo>
                  <a:cubicBezTo>
                    <a:pt x="351" y="217"/>
                    <a:pt x="251" y="351"/>
                    <a:pt x="167" y="501"/>
                  </a:cubicBezTo>
                  <a:cubicBezTo>
                    <a:pt x="67" y="735"/>
                    <a:pt x="17" y="986"/>
                    <a:pt x="0" y="1237"/>
                  </a:cubicBezTo>
                  <a:cubicBezTo>
                    <a:pt x="0" y="1554"/>
                    <a:pt x="34" y="1855"/>
                    <a:pt x="151" y="2156"/>
                  </a:cubicBezTo>
                  <a:cubicBezTo>
                    <a:pt x="368" y="2674"/>
                    <a:pt x="685" y="3141"/>
                    <a:pt x="1086" y="3542"/>
                  </a:cubicBezTo>
                  <a:cubicBezTo>
                    <a:pt x="1237" y="3693"/>
                    <a:pt x="1354" y="3826"/>
                    <a:pt x="1437" y="3910"/>
                  </a:cubicBezTo>
                  <a:lnTo>
                    <a:pt x="1538" y="3994"/>
                  </a:lnTo>
                  <a:lnTo>
                    <a:pt x="1454" y="3893"/>
                  </a:lnTo>
                  <a:cubicBezTo>
                    <a:pt x="1354" y="3810"/>
                    <a:pt x="1237" y="3693"/>
                    <a:pt x="1086" y="3526"/>
                  </a:cubicBezTo>
                  <a:cubicBezTo>
                    <a:pt x="702" y="3125"/>
                    <a:pt x="385" y="2657"/>
                    <a:pt x="167" y="2139"/>
                  </a:cubicBezTo>
                  <a:cubicBezTo>
                    <a:pt x="67" y="1855"/>
                    <a:pt x="17" y="1554"/>
                    <a:pt x="34" y="1237"/>
                  </a:cubicBezTo>
                  <a:cubicBezTo>
                    <a:pt x="34" y="986"/>
                    <a:pt x="84" y="735"/>
                    <a:pt x="184" y="501"/>
                  </a:cubicBezTo>
                  <a:cubicBezTo>
                    <a:pt x="251" y="351"/>
                    <a:pt x="368" y="217"/>
                    <a:pt x="502" y="117"/>
                  </a:cubicBezTo>
                  <a:cubicBezTo>
                    <a:pt x="585" y="34"/>
                    <a:pt x="652" y="17"/>
                    <a:pt x="652" y="0"/>
                  </a:cubicBezTo>
                  <a:close/>
                  <a:moveTo>
                    <a:pt x="1538" y="3994"/>
                  </a:moveTo>
                  <a:cubicBezTo>
                    <a:pt x="1554" y="4027"/>
                    <a:pt x="1571" y="4027"/>
                    <a:pt x="1571" y="4027"/>
                  </a:cubicBezTo>
                  <a:cubicBezTo>
                    <a:pt x="1571" y="4027"/>
                    <a:pt x="1571" y="4027"/>
                    <a:pt x="1538" y="399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388;p60"/>
            <p:cNvSpPr/>
            <p:nvPr/>
          </p:nvSpPr>
          <p:spPr>
            <a:xfrm>
              <a:off x="1069249" y="3551363"/>
              <a:ext cx="13397" cy="16698"/>
            </a:xfrm>
            <a:custGeom>
              <a:avLst/>
              <a:gdLst/>
              <a:ahLst/>
              <a:cxnLst/>
              <a:rect l="l" t="t" r="r" b="b"/>
              <a:pathLst>
                <a:path w="418" h="521" extrusionOk="0">
                  <a:moveTo>
                    <a:pt x="5" y="1"/>
                  </a:moveTo>
                  <a:cubicBezTo>
                    <a:pt x="3" y="1"/>
                    <a:pt x="1" y="1"/>
                    <a:pt x="0" y="3"/>
                  </a:cubicBezTo>
                  <a:cubicBezTo>
                    <a:pt x="50" y="103"/>
                    <a:pt x="117" y="186"/>
                    <a:pt x="184" y="270"/>
                  </a:cubicBezTo>
                  <a:cubicBezTo>
                    <a:pt x="301" y="420"/>
                    <a:pt x="401" y="521"/>
                    <a:pt x="418" y="521"/>
                  </a:cubicBezTo>
                  <a:cubicBezTo>
                    <a:pt x="368" y="404"/>
                    <a:pt x="317" y="320"/>
                    <a:pt x="234" y="237"/>
                  </a:cubicBezTo>
                  <a:cubicBezTo>
                    <a:pt x="126" y="97"/>
                    <a:pt x="31"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389;p60"/>
            <p:cNvSpPr/>
            <p:nvPr/>
          </p:nvSpPr>
          <p:spPr>
            <a:xfrm>
              <a:off x="1108863" y="3621584"/>
              <a:ext cx="20929" cy="20929"/>
            </a:xfrm>
            <a:custGeom>
              <a:avLst/>
              <a:gdLst/>
              <a:ahLst/>
              <a:cxnLst/>
              <a:rect l="l" t="t" r="r" b="b"/>
              <a:pathLst>
                <a:path w="653" h="653" extrusionOk="0">
                  <a:moveTo>
                    <a:pt x="652" y="0"/>
                  </a:moveTo>
                  <a:lnTo>
                    <a:pt x="652" y="0"/>
                  </a:lnTo>
                  <a:cubicBezTo>
                    <a:pt x="418" y="184"/>
                    <a:pt x="201" y="401"/>
                    <a:pt x="0" y="652"/>
                  </a:cubicBezTo>
                  <a:cubicBezTo>
                    <a:pt x="251" y="468"/>
                    <a:pt x="468" y="251"/>
                    <a:pt x="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390;p60"/>
            <p:cNvSpPr/>
            <p:nvPr/>
          </p:nvSpPr>
          <p:spPr>
            <a:xfrm>
              <a:off x="1164566" y="3679947"/>
              <a:ext cx="11282" cy="18781"/>
            </a:xfrm>
            <a:custGeom>
              <a:avLst/>
              <a:gdLst/>
              <a:ahLst/>
              <a:cxnLst/>
              <a:rect l="l" t="t" r="r" b="b"/>
              <a:pathLst>
                <a:path w="352" h="586" extrusionOk="0">
                  <a:moveTo>
                    <a:pt x="0" y="1"/>
                  </a:moveTo>
                  <a:lnTo>
                    <a:pt x="0" y="1"/>
                  </a:lnTo>
                  <a:cubicBezTo>
                    <a:pt x="134" y="184"/>
                    <a:pt x="251" y="385"/>
                    <a:pt x="351" y="585"/>
                  </a:cubicBezTo>
                  <a:cubicBezTo>
                    <a:pt x="318" y="352"/>
                    <a:pt x="201" y="13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391;p60"/>
            <p:cNvSpPr/>
            <p:nvPr/>
          </p:nvSpPr>
          <p:spPr>
            <a:xfrm>
              <a:off x="1049955" y="3659083"/>
              <a:ext cx="7532" cy="31089"/>
            </a:xfrm>
            <a:custGeom>
              <a:avLst/>
              <a:gdLst/>
              <a:ahLst/>
              <a:cxnLst/>
              <a:rect l="l" t="t" r="r" b="b"/>
              <a:pathLst>
                <a:path w="235" h="970" extrusionOk="0">
                  <a:moveTo>
                    <a:pt x="51" y="0"/>
                  </a:moveTo>
                  <a:cubicBezTo>
                    <a:pt x="1" y="334"/>
                    <a:pt x="67" y="668"/>
                    <a:pt x="218" y="969"/>
                  </a:cubicBezTo>
                  <a:cubicBezTo>
                    <a:pt x="234" y="969"/>
                    <a:pt x="168" y="752"/>
                    <a:pt x="117" y="485"/>
                  </a:cubicBezTo>
                  <a:cubicBezTo>
                    <a:pt x="67" y="217"/>
                    <a:pt x="67"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392;p60"/>
            <p:cNvSpPr/>
            <p:nvPr/>
          </p:nvSpPr>
          <p:spPr>
            <a:xfrm>
              <a:off x="1115273" y="3698152"/>
              <a:ext cx="5416" cy="26281"/>
            </a:xfrm>
            <a:custGeom>
              <a:avLst/>
              <a:gdLst/>
              <a:ahLst/>
              <a:cxnLst/>
              <a:rect l="l" t="t" r="r" b="b"/>
              <a:pathLst>
                <a:path w="169" h="820" extrusionOk="0">
                  <a:moveTo>
                    <a:pt x="85" y="1"/>
                  </a:moveTo>
                  <a:cubicBezTo>
                    <a:pt x="1" y="268"/>
                    <a:pt x="18" y="552"/>
                    <a:pt x="151" y="819"/>
                  </a:cubicBezTo>
                  <a:cubicBezTo>
                    <a:pt x="168" y="803"/>
                    <a:pt x="118" y="636"/>
                    <a:pt x="101" y="402"/>
                  </a:cubicBezTo>
                  <a:cubicBezTo>
                    <a:pt x="85" y="185"/>
                    <a:pt x="101" y="1"/>
                    <a:pt x="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393;p60"/>
            <p:cNvSpPr/>
            <p:nvPr/>
          </p:nvSpPr>
          <p:spPr>
            <a:xfrm>
              <a:off x="1067102" y="3756002"/>
              <a:ext cx="27883" cy="17692"/>
            </a:xfrm>
            <a:custGeom>
              <a:avLst/>
              <a:gdLst/>
              <a:ahLst/>
              <a:cxnLst/>
              <a:rect l="l" t="t" r="r" b="b"/>
              <a:pathLst>
                <a:path w="870" h="552" extrusionOk="0">
                  <a:moveTo>
                    <a:pt x="0" y="0"/>
                  </a:moveTo>
                  <a:cubicBezTo>
                    <a:pt x="268" y="217"/>
                    <a:pt x="568" y="401"/>
                    <a:pt x="869" y="552"/>
                  </a:cubicBezTo>
                  <a:cubicBezTo>
                    <a:pt x="602" y="334"/>
                    <a:pt x="318" y="15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394;p60"/>
            <p:cNvSpPr/>
            <p:nvPr/>
          </p:nvSpPr>
          <p:spPr>
            <a:xfrm>
              <a:off x="1163476" y="3759207"/>
              <a:ext cx="30031" cy="18813"/>
            </a:xfrm>
            <a:custGeom>
              <a:avLst/>
              <a:gdLst/>
              <a:ahLst/>
              <a:cxnLst/>
              <a:rect l="l" t="t" r="r" b="b"/>
              <a:pathLst>
                <a:path w="937" h="587" extrusionOk="0">
                  <a:moveTo>
                    <a:pt x="936" y="1"/>
                  </a:moveTo>
                  <a:lnTo>
                    <a:pt x="936" y="1"/>
                  </a:lnTo>
                  <a:cubicBezTo>
                    <a:pt x="586" y="117"/>
                    <a:pt x="268" y="318"/>
                    <a:pt x="1" y="585"/>
                  </a:cubicBezTo>
                  <a:cubicBezTo>
                    <a:pt x="2" y="586"/>
                    <a:pt x="3" y="587"/>
                    <a:pt x="5" y="587"/>
                  </a:cubicBezTo>
                  <a:cubicBezTo>
                    <a:pt x="38" y="587"/>
                    <a:pt x="231" y="443"/>
                    <a:pt x="469" y="285"/>
                  </a:cubicBezTo>
                  <a:cubicBezTo>
                    <a:pt x="719" y="117"/>
                    <a:pt x="936" y="17"/>
                    <a:pt x="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395;p60"/>
            <p:cNvSpPr/>
            <p:nvPr/>
          </p:nvSpPr>
          <p:spPr>
            <a:xfrm>
              <a:off x="1039250" y="3809013"/>
              <a:ext cx="30544" cy="5929"/>
            </a:xfrm>
            <a:custGeom>
              <a:avLst/>
              <a:gdLst/>
              <a:ahLst/>
              <a:cxnLst/>
              <a:rect l="l" t="t" r="r" b="b"/>
              <a:pathLst>
                <a:path w="953" h="185" extrusionOk="0">
                  <a:moveTo>
                    <a:pt x="0" y="0"/>
                  </a:moveTo>
                  <a:cubicBezTo>
                    <a:pt x="301" y="101"/>
                    <a:pt x="635" y="167"/>
                    <a:pt x="953" y="184"/>
                  </a:cubicBezTo>
                  <a:cubicBezTo>
                    <a:pt x="652" y="84"/>
                    <a:pt x="318" y="1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396;p60"/>
            <p:cNvSpPr/>
            <p:nvPr/>
          </p:nvSpPr>
          <p:spPr>
            <a:xfrm>
              <a:off x="1130817" y="3804205"/>
              <a:ext cx="11282" cy="20897"/>
            </a:xfrm>
            <a:custGeom>
              <a:avLst/>
              <a:gdLst/>
              <a:ahLst/>
              <a:cxnLst/>
              <a:rect l="l" t="t" r="r" b="b"/>
              <a:pathLst>
                <a:path w="352" h="652" extrusionOk="0">
                  <a:moveTo>
                    <a:pt x="1" y="0"/>
                  </a:moveTo>
                  <a:lnTo>
                    <a:pt x="1" y="0"/>
                  </a:lnTo>
                  <a:cubicBezTo>
                    <a:pt x="34" y="251"/>
                    <a:pt x="168" y="485"/>
                    <a:pt x="351" y="652"/>
                  </a:cubicBezTo>
                  <a:cubicBezTo>
                    <a:pt x="234" y="434"/>
                    <a:pt x="117" y="21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397;p60"/>
            <p:cNvSpPr/>
            <p:nvPr/>
          </p:nvSpPr>
          <p:spPr>
            <a:xfrm>
              <a:off x="1198827" y="3809461"/>
              <a:ext cx="11282" cy="12980"/>
            </a:xfrm>
            <a:custGeom>
              <a:avLst/>
              <a:gdLst/>
              <a:ahLst/>
              <a:cxnLst/>
              <a:rect l="l" t="t" r="r" b="b"/>
              <a:pathLst>
                <a:path w="352" h="405" extrusionOk="0">
                  <a:moveTo>
                    <a:pt x="333" y="1"/>
                  </a:moveTo>
                  <a:cubicBezTo>
                    <a:pt x="320" y="1"/>
                    <a:pt x="242" y="79"/>
                    <a:pt x="151" y="170"/>
                  </a:cubicBezTo>
                  <a:cubicBezTo>
                    <a:pt x="67" y="287"/>
                    <a:pt x="0" y="387"/>
                    <a:pt x="0" y="404"/>
                  </a:cubicBezTo>
                  <a:cubicBezTo>
                    <a:pt x="17" y="404"/>
                    <a:pt x="101" y="321"/>
                    <a:pt x="201" y="220"/>
                  </a:cubicBezTo>
                  <a:cubicBezTo>
                    <a:pt x="285" y="103"/>
                    <a:pt x="351" y="3"/>
                    <a:pt x="335" y="3"/>
                  </a:cubicBezTo>
                  <a:cubicBezTo>
                    <a:pt x="335" y="2"/>
                    <a:pt x="334"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398;p60"/>
            <p:cNvSpPr/>
            <p:nvPr/>
          </p:nvSpPr>
          <p:spPr>
            <a:xfrm>
              <a:off x="1060660" y="3599534"/>
              <a:ext cx="13974" cy="8782"/>
            </a:xfrm>
            <a:custGeom>
              <a:avLst/>
              <a:gdLst/>
              <a:ahLst/>
              <a:cxnLst/>
              <a:rect l="l" t="t" r="r" b="b"/>
              <a:pathLst>
                <a:path w="436" h="274" extrusionOk="0">
                  <a:moveTo>
                    <a:pt x="414" y="0"/>
                  </a:moveTo>
                  <a:cubicBezTo>
                    <a:pt x="392" y="0"/>
                    <a:pt x="303" y="48"/>
                    <a:pt x="201" y="120"/>
                  </a:cubicBezTo>
                  <a:cubicBezTo>
                    <a:pt x="84" y="187"/>
                    <a:pt x="1" y="271"/>
                    <a:pt x="17" y="271"/>
                  </a:cubicBezTo>
                  <a:cubicBezTo>
                    <a:pt x="17" y="273"/>
                    <a:pt x="19" y="274"/>
                    <a:pt x="22" y="274"/>
                  </a:cubicBezTo>
                  <a:cubicBezTo>
                    <a:pt x="44" y="274"/>
                    <a:pt x="133" y="229"/>
                    <a:pt x="235" y="170"/>
                  </a:cubicBezTo>
                  <a:cubicBezTo>
                    <a:pt x="352" y="87"/>
                    <a:pt x="435" y="20"/>
                    <a:pt x="418" y="3"/>
                  </a:cubicBezTo>
                  <a:cubicBezTo>
                    <a:pt x="418" y="1"/>
                    <a:pt x="417"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399;p60"/>
            <p:cNvSpPr/>
            <p:nvPr/>
          </p:nvSpPr>
          <p:spPr>
            <a:xfrm>
              <a:off x="1116908" y="3510210"/>
              <a:ext cx="8589" cy="32146"/>
            </a:xfrm>
            <a:custGeom>
              <a:avLst/>
              <a:gdLst/>
              <a:ahLst/>
              <a:cxnLst/>
              <a:rect l="l" t="t" r="r" b="b"/>
              <a:pathLst>
                <a:path w="268" h="1003" extrusionOk="0">
                  <a:moveTo>
                    <a:pt x="0" y="0"/>
                  </a:moveTo>
                  <a:lnTo>
                    <a:pt x="0" y="0"/>
                  </a:lnTo>
                  <a:cubicBezTo>
                    <a:pt x="34" y="351"/>
                    <a:pt x="134" y="685"/>
                    <a:pt x="267" y="1003"/>
                  </a:cubicBezTo>
                  <a:cubicBezTo>
                    <a:pt x="201" y="668"/>
                    <a:pt x="117" y="334"/>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400;p60"/>
            <p:cNvSpPr/>
            <p:nvPr/>
          </p:nvSpPr>
          <p:spPr>
            <a:xfrm>
              <a:off x="1154374" y="3589919"/>
              <a:ext cx="20929" cy="4904"/>
            </a:xfrm>
            <a:custGeom>
              <a:avLst/>
              <a:gdLst/>
              <a:ahLst/>
              <a:cxnLst/>
              <a:rect l="l" t="t" r="r" b="b"/>
              <a:pathLst>
                <a:path w="653" h="153" extrusionOk="0">
                  <a:moveTo>
                    <a:pt x="170" y="0"/>
                  </a:moveTo>
                  <a:cubicBezTo>
                    <a:pt x="113" y="0"/>
                    <a:pt x="56" y="7"/>
                    <a:pt x="1" y="19"/>
                  </a:cubicBezTo>
                  <a:cubicBezTo>
                    <a:pt x="101" y="53"/>
                    <a:pt x="218" y="69"/>
                    <a:pt x="318" y="86"/>
                  </a:cubicBezTo>
                  <a:cubicBezTo>
                    <a:pt x="418" y="103"/>
                    <a:pt x="535" y="136"/>
                    <a:pt x="652" y="153"/>
                  </a:cubicBezTo>
                  <a:cubicBezTo>
                    <a:pt x="503" y="53"/>
                    <a:pt x="335" y="0"/>
                    <a:pt x="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401;p60"/>
            <p:cNvSpPr/>
            <p:nvPr/>
          </p:nvSpPr>
          <p:spPr>
            <a:xfrm>
              <a:off x="1186520" y="3546619"/>
              <a:ext cx="22499" cy="4487"/>
            </a:xfrm>
            <a:custGeom>
              <a:avLst/>
              <a:gdLst/>
              <a:ahLst/>
              <a:cxnLst/>
              <a:rect l="l" t="t" r="r" b="b"/>
              <a:pathLst>
                <a:path w="702" h="140" extrusionOk="0">
                  <a:moveTo>
                    <a:pt x="0" y="0"/>
                  </a:moveTo>
                  <a:lnTo>
                    <a:pt x="0" y="0"/>
                  </a:lnTo>
                  <a:cubicBezTo>
                    <a:pt x="142" y="95"/>
                    <a:pt x="318" y="139"/>
                    <a:pt x="491" y="139"/>
                  </a:cubicBezTo>
                  <a:cubicBezTo>
                    <a:pt x="563" y="139"/>
                    <a:pt x="634" y="132"/>
                    <a:pt x="702" y="117"/>
                  </a:cubicBezTo>
                  <a:cubicBezTo>
                    <a:pt x="585" y="84"/>
                    <a:pt x="468" y="67"/>
                    <a:pt x="351" y="67"/>
                  </a:cubicBezTo>
                  <a:cubicBezTo>
                    <a:pt x="234" y="34"/>
                    <a:pt x="117" y="1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402;p60"/>
            <p:cNvSpPr/>
            <p:nvPr/>
          </p:nvSpPr>
          <p:spPr>
            <a:xfrm>
              <a:off x="1242736" y="3566426"/>
              <a:ext cx="6474" cy="33236"/>
            </a:xfrm>
            <a:custGeom>
              <a:avLst/>
              <a:gdLst/>
              <a:ahLst/>
              <a:cxnLst/>
              <a:rect l="l" t="t" r="r" b="b"/>
              <a:pathLst>
                <a:path w="202" h="1037" extrusionOk="0">
                  <a:moveTo>
                    <a:pt x="201" y="0"/>
                  </a:moveTo>
                  <a:lnTo>
                    <a:pt x="201" y="0"/>
                  </a:lnTo>
                  <a:cubicBezTo>
                    <a:pt x="67" y="335"/>
                    <a:pt x="1" y="686"/>
                    <a:pt x="34" y="1036"/>
                  </a:cubicBezTo>
                  <a:cubicBezTo>
                    <a:pt x="84" y="702"/>
                    <a:pt x="134" y="351"/>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403;p60"/>
            <p:cNvSpPr/>
            <p:nvPr/>
          </p:nvSpPr>
          <p:spPr>
            <a:xfrm>
              <a:off x="1264145" y="3637096"/>
              <a:ext cx="20384" cy="20929"/>
            </a:xfrm>
            <a:custGeom>
              <a:avLst/>
              <a:gdLst/>
              <a:ahLst/>
              <a:cxnLst/>
              <a:rect l="l" t="t" r="r" b="b"/>
              <a:pathLst>
                <a:path w="636" h="653" extrusionOk="0">
                  <a:moveTo>
                    <a:pt x="1" y="1"/>
                  </a:moveTo>
                  <a:lnTo>
                    <a:pt x="1" y="1"/>
                  </a:lnTo>
                  <a:cubicBezTo>
                    <a:pt x="185" y="235"/>
                    <a:pt x="402" y="469"/>
                    <a:pt x="636" y="653"/>
                  </a:cubicBezTo>
                  <a:cubicBezTo>
                    <a:pt x="452" y="402"/>
                    <a:pt x="235" y="18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404;p60"/>
            <p:cNvSpPr/>
            <p:nvPr/>
          </p:nvSpPr>
          <p:spPr>
            <a:xfrm>
              <a:off x="1306451" y="3653698"/>
              <a:ext cx="12371" cy="18781"/>
            </a:xfrm>
            <a:custGeom>
              <a:avLst/>
              <a:gdLst/>
              <a:ahLst/>
              <a:cxnLst/>
              <a:rect l="l" t="t" r="r" b="b"/>
              <a:pathLst>
                <a:path w="386" h="586" extrusionOk="0">
                  <a:moveTo>
                    <a:pt x="385" y="1"/>
                  </a:moveTo>
                  <a:cubicBezTo>
                    <a:pt x="218" y="168"/>
                    <a:pt x="84" y="369"/>
                    <a:pt x="1" y="586"/>
                  </a:cubicBezTo>
                  <a:cubicBezTo>
                    <a:pt x="151" y="419"/>
                    <a:pt x="285" y="218"/>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405;p60"/>
            <p:cNvSpPr/>
            <p:nvPr/>
          </p:nvSpPr>
          <p:spPr>
            <a:xfrm>
              <a:off x="1346097" y="3610335"/>
              <a:ext cx="11794" cy="24134"/>
            </a:xfrm>
            <a:custGeom>
              <a:avLst/>
              <a:gdLst/>
              <a:ahLst/>
              <a:cxnLst/>
              <a:rect l="l" t="t" r="r" b="b"/>
              <a:pathLst>
                <a:path w="368" h="753" extrusionOk="0">
                  <a:moveTo>
                    <a:pt x="0" y="1"/>
                  </a:moveTo>
                  <a:lnTo>
                    <a:pt x="0" y="1"/>
                  </a:lnTo>
                  <a:cubicBezTo>
                    <a:pt x="84" y="268"/>
                    <a:pt x="218" y="519"/>
                    <a:pt x="368" y="752"/>
                  </a:cubicBezTo>
                  <a:cubicBezTo>
                    <a:pt x="284" y="485"/>
                    <a:pt x="167" y="23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06;p60"/>
            <p:cNvSpPr/>
            <p:nvPr/>
          </p:nvSpPr>
          <p:spPr>
            <a:xfrm>
              <a:off x="1384108" y="3607130"/>
              <a:ext cx="27339" cy="4840"/>
            </a:xfrm>
            <a:custGeom>
              <a:avLst/>
              <a:gdLst/>
              <a:ahLst/>
              <a:cxnLst/>
              <a:rect l="l" t="t" r="r" b="b"/>
              <a:pathLst>
                <a:path w="853" h="151" extrusionOk="0">
                  <a:moveTo>
                    <a:pt x="1" y="0"/>
                  </a:moveTo>
                  <a:lnTo>
                    <a:pt x="1" y="0"/>
                  </a:lnTo>
                  <a:cubicBezTo>
                    <a:pt x="268" y="101"/>
                    <a:pt x="569" y="151"/>
                    <a:pt x="853" y="151"/>
                  </a:cubicBezTo>
                  <a:cubicBezTo>
                    <a:pt x="585" y="67"/>
                    <a:pt x="285" y="1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07;p60"/>
            <p:cNvSpPr/>
            <p:nvPr/>
          </p:nvSpPr>
          <p:spPr>
            <a:xfrm>
              <a:off x="985150" y="3642481"/>
              <a:ext cx="12884" cy="26794"/>
            </a:xfrm>
            <a:custGeom>
              <a:avLst/>
              <a:gdLst/>
              <a:ahLst/>
              <a:cxnLst/>
              <a:rect l="l" t="t" r="r" b="b"/>
              <a:pathLst>
                <a:path w="402" h="836" extrusionOk="0">
                  <a:moveTo>
                    <a:pt x="402" y="0"/>
                  </a:moveTo>
                  <a:lnTo>
                    <a:pt x="402" y="0"/>
                  </a:lnTo>
                  <a:cubicBezTo>
                    <a:pt x="235" y="251"/>
                    <a:pt x="101" y="535"/>
                    <a:pt x="1" y="835"/>
                  </a:cubicBezTo>
                  <a:cubicBezTo>
                    <a:pt x="185" y="568"/>
                    <a:pt x="318" y="284"/>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08;p60"/>
            <p:cNvSpPr/>
            <p:nvPr/>
          </p:nvSpPr>
          <p:spPr>
            <a:xfrm>
              <a:off x="996400" y="3599630"/>
              <a:ext cx="17724" cy="19294"/>
            </a:xfrm>
            <a:custGeom>
              <a:avLst/>
              <a:gdLst/>
              <a:ahLst/>
              <a:cxnLst/>
              <a:rect l="l" t="t" r="r" b="b"/>
              <a:pathLst>
                <a:path w="553" h="602" extrusionOk="0">
                  <a:moveTo>
                    <a:pt x="1" y="0"/>
                  </a:moveTo>
                  <a:cubicBezTo>
                    <a:pt x="151" y="234"/>
                    <a:pt x="335" y="435"/>
                    <a:pt x="552" y="602"/>
                  </a:cubicBezTo>
                  <a:cubicBezTo>
                    <a:pt x="402" y="385"/>
                    <a:pt x="218" y="18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09;p60"/>
            <p:cNvSpPr/>
            <p:nvPr/>
          </p:nvSpPr>
          <p:spPr>
            <a:xfrm>
              <a:off x="1000694" y="3699658"/>
              <a:ext cx="11282" cy="8814"/>
            </a:xfrm>
            <a:custGeom>
              <a:avLst/>
              <a:gdLst/>
              <a:ahLst/>
              <a:cxnLst/>
              <a:rect l="l" t="t" r="r" b="b"/>
              <a:pathLst>
                <a:path w="352" h="275" extrusionOk="0">
                  <a:moveTo>
                    <a:pt x="326" y="1"/>
                  </a:moveTo>
                  <a:cubicBezTo>
                    <a:pt x="300" y="1"/>
                    <a:pt x="238" y="48"/>
                    <a:pt x="151" y="121"/>
                  </a:cubicBezTo>
                  <a:cubicBezTo>
                    <a:pt x="67" y="188"/>
                    <a:pt x="0" y="255"/>
                    <a:pt x="17" y="271"/>
                  </a:cubicBezTo>
                  <a:cubicBezTo>
                    <a:pt x="17" y="273"/>
                    <a:pt x="18" y="274"/>
                    <a:pt x="21" y="274"/>
                  </a:cubicBezTo>
                  <a:cubicBezTo>
                    <a:pt x="39" y="274"/>
                    <a:pt x="114" y="227"/>
                    <a:pt x="201" y="154"/>
                  </a:cubicBezTo>
                  <a:cubicBezTo>
                    <a:pt x="284" y="87"/>
                    <a:pt x="351" y="21"/>
                    <a:pt x="334" y="4"/>
                  </a:cubicBezTo>
                  <a:cubicBezTo>
                    <a:pt x="332" y="2"/>
                    <a:pt x="329" y="1"/>
                    <a:pt x="3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10;p60"/>
            <p:cNvSpPr/>
            <p:nvPr/>
          </p:nvSpPr>
          <p:spPr>
            <a:xfrm>
              <a:off x="1013546" y="3565785"/>
              <a:ext cx="8045" cy="8814"/>
            </a:xfrm>
            <a:custGeom>
              <a:avLst/>
              <a:gdLst/>
              <a:ahLst/>
              <a:cxnLst/>
              <a:rect l="l" t="t" r="r" b="b"/>
              <a:pathLst>
                <a:path w="251" h="275" extrusionOk="0">
                  <a:moveTo>
                    <a:pt x="226" y="1"/>
                  </a:moveTo>
                  <a:cubicBezTo>
                    <a:pt x="204" y="1"/>
                    <a:pt x="159" y="48"/>
                    <a:pt x="101" y="121"/>
                  </a:cubicBezTo>
                  <a:cubicBezTo>
                    <a:pt x="50" y="188"/>
                    <a:pt x="0" y="254"/>
                    <a:pt x="17" y="271"/>
                  </a:cubicBezTo>
                  <a:cubicBezTo>
                    <a:pt x="19" y="273"/>
                    <a:pt x="22" y="274"/>
                    <a:pt x="26" y="274"/>
                  </a:cubicBezTo>
                  <a:cubicBezTo>
                    <a:pt x="51" y="274"/>
                    <a:pt x="107" y="227"/>
                    <a:pt x="151" y="154"/>
                  </a:cubicBezTo>
                  <a:cubicBezTo>
                    <a:pt x="218" y="87"/>
                    <a:pt x="251" y="4"/>
                    <a:pt x="234" y="4"/>
                  </a:cubicBezTo>
                  <a:cubicBezTo>
                    <a:pt x="232" y="2"/>
                    <a:pt x="229" y="1"/>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11;p60"/>
            <p:cNvSpPr/>
            <p:nvPr/>
          </p:nvSpPr>
          <p:spPr>
            <a:xfrm>
              <a:off x="2527973" y="3648891"/>
              <a:ext cx="299892" cy="155410"/>
            </a:xfrm>
            <a:custGeom>
              <a:avLst/>
              <a:gdLst/>
              <a:ahLst/>
              <a:cxnLst/>
              <a:rect l="l" t="t" r="r" b="b"/>
              <a:pathLst>
                <a:path w="9357" h="4849" extrusionOk="0">
                  <a:moveTo>
                    <a:pt x="7034" y="1"/>
                  </a:moveTo>
                  <a:cubicBezTo>
                    <a:pt x="7034" y="1"/>
                    <a:pt x="7018" y="2072"/>
                    <a:pt x="6734" y="2206"/>
                  </a:cubicBezTo>
                  <a:cubicBezTo>
                    <a:pt x="5230" y="2925"/>
                    <a:pt x="3375" y="3025"/>
                    <a:pt x="2707" y="3025"/>
                  </a:cubicBezTo>
                  <a:cubicBezTo>
                    <a:pt x="2623" y="2991"/>
                    <a:pt x="2523" y="2925"/>
                    <a:pt x="2406" y="2858"/>
                  </a:cubicBezTo>
                  <a:cubicBezTo>
                    <a:pt x="2323" y="2808"/>
                    <a:pt x="2239" y="2724"/>
                    <a:pt x="2156" y="2641"/>
                  </a:cubicBezTo>
                  <a:cubicBezTo>
                    <a:pt x="2072" y="2524"/>
                    <a:pt x="1988" y="2407"/>
                    <a:pt x="1938" y="2273"/>
                  </a:cubicBezTo>
                  <a:cubicBezTo>
                    <a:pt x="1920" y="2210"/>
                    <a:pt x="1864" y="2176"/>
                    <a:pt x="1808" y="2176"/>
                  </a:cubicBezTo>
                  <a:cubicBezTo>
                    <a:pt x="1760" y="2176"/>
                    <a:pt x="1711" y="2202"/>
                    <a:pt x="1688" y="2256"/>
                  </a:cubicBezTo>
                  <a:cubicBezTo>
                    <a:pt x="1654" y="2373"/>
                    <a:pt x="1755" y="2707"/>
                    <a:pt x="2055" y="3025"/>
                  </a:cubicBezTo>
                  <a:cubicBezTo>
                    <a:pt x="2221" y="3201"/>
                    <a:pt x="2068" y="3245"/>
                    <a:pt x="1865" y="3245"/>
                  </a:cubicBezTo>
                  <a:cubicBezTo>
                    <a:pt x="1721" y="3245"/>
                    <a:pt x="1551" y="3222"/>
                    <a:pt x="1454" y="3209"/>
                  </a:cubicBezTo>
                  <a:cubicBezTo>
                    <a:pt x="1309" y="3189"/>
                    <a:pt x="1003" y="3170"/>
                    <a:pt x="757" y="3170"/>
                  </a:cubicBezTo>
                  <a:cubicBezTo>
                    <a:pt x="577" y="3170"/>
                    <a:pt x="429" y="3180"/>
                    <a:pt x="401" y="3209"/>
                  </a:cubicBezTo>
                  <a:cubicBezTo>
                    <a:pt x="301" y="3292"/>
                    <a:pt x="384" y="3426"/>
                    <a:pt x="635" y="3443"/>
                  </a:cubicBezTo>
                  <a:cubicBezTo>
                    <a:pt x="869" y="3459"/>
                    <a:pt x="1571" y="3576"/>
                    <a:pt x="1554" y="3693"/>
                  </a:cubicBezTo>
                  <a:cubicBezTo>
                    <a:pt x="1549" y="3734"/>
                    <a:pt x="1431" y="3749"/>
                    <a:pt x="1271" y="3749"/>
                  </a:cubicBezTo>
                  <a:cubicBezTo>
                    <a:pt x="911" y="3749"/>
                    <a:pt x="334" y="3676"/>
                    <a:pt x="334" y="3676"/>
                  </a:cubicBezTo>
                  <a:cubicBezTo>
                    <a:pt x="334" y="3676"/>
                    <a:pt x="265" y="3653"/>
                    <a:pt x="194" y="3653"/>
                  </a:cubicBezTo>
                  <a:cubicBezTo>
                    <a:pt x="131" y="3653"/>
                    <a:pt x="66" y="3672"/>
                    <a:pt x="50" y="3743"/>
                  </a:cubicBezTo>
                  <a:cubicBezTo>
                    <a:pt x="0" y="3994"/>
                    <a:pt x="1303" y="4061"/>
                    <a:pt x="1420" y="4077"/>
                  </a:cubicBezTo>
                  <a:cubicBezTo>
                    <a:pt x="1504" y="4077"/>
                    <a:pt x="1487" y="4211"/>
                    <a:pt x="1404" y="4211"/>
                  </a:cubicBezTo>
                  <a:cubicBezTo>
                    <a:pt x="1347" y="4202"/>
                    <a:pt x="971" y="4144"/>
                    <a:pt x="642" y="4144"/>
                  </a:cubicBezTo>
                  <a:cubicBezTo>
                    <a:pt x="388" y="4144"/>
                    <a:pt x="163" y="4178"/>
                    <a:pt x="134" y="4295"/>
                  </a:cubicBezTo>
                  <a:lnTo>
                    <a:pt x="134" y="4278"/>
                  </a:lnTo>
                  <a:lnTo>
                    <a:pt x="134" y="4278"/>
                  </a:lnTo>
                  <a:cubicBezTo>
                    <a:pt x="100" y="4495"/>
                    <a:pt x="1203" y="4345"/>
                    <a:pt x="1420" y="4512"/>
                  </a:cubicBezTo>
                  <a:cubicBezTo>
                    <a:pt x="1621" y="4679"/>
                    <a:pt x="568" y="4529"/>
                    <a:pt x="535" y="4729"/>
                  </a:cubicBezTo>
                  <a:cubicBezTo>
                    <a:pt x="520" y="4789"/>
                    <a:pt x="518" y="4849"/>
                    <a:pt x="972" y="4849"/>
                  </a:cubicBezTo>
                  <a:cubicBezTo>
                    <a:pt x="1026" y="4849"/>
                    <a:pt x="1086" y="4848"/>
                    <a:pt x="1153" y="4846"/>
                  </a:cubicBezTo>
                  <a:cubicBezTo>
                    <a:pt x="1587" y="4829"/>
                    <a:pt x="2039" y="4779"/>
                    <a:pt x="2490" y="4712"/>
                  </a:cubicBezTo>
                  <a:cubicBezTo>
                    <a:pt x="2490" y="4712"/>
                    <a:pt x="2849" y="4737"/>
                    <a:pt x="3400" y="4737"/>
                  </a:cubicBezTo>
                  <a:cubicBezTo>
                    <a:pt x="5172" y="4737"/>
                    <a:pt x="8931" y="4484"/>
                    <a:pt x="9173" y="2356"/>
                  </a:cubicBezTo>
                  <a:cubicBezTo>
                    <a:pt x="9273" y="1638"/>
                    <a:pt x="9324" y="920"/>
                    <a:pt x="9357" y="201"/>
                  </a:cubicBezTo>
                  <a:lnTo>
                    <a:pt x="7034"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12;p60"/>
            <p:cNvSpPr/>
            <p:nvPr/>
          </p:nvSpPr>
          <p:spPr>
            <a:xfrm>
              <a:off x="2680050" y="3442713"/>
              <a:ext cx="13942" cy="11826"/>
            </a:xfrm>
            <a:custGeom>
              <a:avLst/>
              <a:gdLst/>
              <a:ahLst/>
              <a:cxnLst/>
              <a:rect l="l" t="t" r="r" b="b"/>
              <a:pathLst>
                <a:path w="435" h="369" extrusionOk="0">
                  <a:moveTo>
                    <a:pt x="418" y="1"/>
                  </a:moveTo>
                  <a:cubicBezTo>
                    <a:pt x="385" y="1"/>
                    <a:pt x="385" y="134"/>
                    <a:pt x="268" y="235"/>
                  </a:cubicBezTo>
                  <a:cubicBezTo>
                    <a:pt x="151" y="335"/>
                    <a:pt x="0" y="318"/>
                    <a:pt x="0" y="335"/>
                  </a:cubicBezTo>
                  <a:cubicBezTo>
                    <a:pt x="0" y="335"/>
                    <a:pt x="34" y="368"/>
                    <a:pt x="101" y="368"/>
                  </a:cubicBezTo>
                  <a:cubicBezTo>
                    <a:pt x="184" y="368"/>
                    <a:pt x="268" y="335"/>
                    <a:pt x="318" y="285"/>
                  </a:cubicBezTo>
                  <a:cubicBezTo>
                    <a:pt x="385" y="235"/>
                    <a:pt x="418" y="168"/>
                    <a:pt x="435" y="84"/>
                  </a:cubicBezTo>
                  <a:cubicBezTo>
                    <a:pt x="435" y="34"/>
                    <a:pt x="418" y="1"/>
                    <a:pt x="4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635;p34"/>
          <p:cNvSpPr txBox="1">
            <a:spLocks noGrp="1"/>
          </p:cNvSpPr>
          <p:nvPr>
            <p:ph type="title"/>
          </p:nvPr>
        </p:nvSpPr>
        <p:spPr>
          <a:xfrm>
            <a:off x="334047" y="678787"/>
            <a:ext cx="7441641" cy="572700"/>
          </a:xfrm>
          <a:prstGeom prst="rect">
            <a:avLst/>
          </a:prstGeom>
        </p:spPr>
        <p:txBody>
          <a:bodyPr spcFirstLastPara="1" wrap="square" lIns="91425" tIns="91425" rIns="91425" bIns="91425" anchor="b" anchorCtr="0">
            <a:noAutofit/>
          </a:bodyPr>
          <a:lstStyle/>
          <a:p>
            <a:pPr lvl="0"/>
            <a:r>
              <a:rPr lang="en-US" altLang="zh-TW"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強化董事會職能，提升企業永續價值</a:t>
            </a:r>
          </a:p>
        </p:txBody>
      </p:sp>
      <p:sp>
        <p:nvSpPr>
          <p:cNvPr id="5" name="矩形 4"/>
          <p:cNvSpPr/>
          <p:nvPr/>
        </p:nvSpPr>
        <p:spPr>
          <a:xfrm>
            <a:off x="671236" y="1325500"/>
            <a:ext cx="4291321" cy="523220"/>
          </a:xfrm>
          <a:prstGeom prst="rect">
            <a:avLst/>
          </a:prstGeom>
        </p:spPr>
        <p:txBody>
          <a:bodyPr wrap="square">
            <a:spAutoFit/>
          </a:bodyPr>
          <a:lstStyle/>
          <a:p>
            <a:pPr marL="342900" lvl="0" indent="-342900">
              <a:buFont typeface="Wingdings" panose="05000000000000000000" pitchFamily="2" charset="2"/>
              <a:buChar char="l"/>
            </a:pPr>
            <a:r>
              <a:rPr lang="zh-TW" altLang="en-US" sz="2800" b="1" dirty="0">
                <a:solidFill>
                  <a:schemeClr val="dk2"/>
                </a:solidFill>
                <a:latin typeface="Abril Fatface"/>
                <a:ea typeface="Abril Fatface"/>
                <a:cs typeface="Abril Fatface"/>
                <a:sym typeface="Abril Fatface"/>
              </a:rPr>
              <a:t>落實董事會之當責性</a:t>
            </a:r>
          </a:p>
        </p:txBody>
      </p:sp>
      <p:grpSp>
        <p:nvGrpSpPr>
          <p:cNvPr id="370" name="Google Shape;13070;p73"/>
          <p:cNvGrpSpPr/>
          <p:nvPr/>
        </p:nvGrpSpPr>
        <p:grpSpPr>
          <a:xfrm>
            <a:off x="6828951" y="2154618"/>
            <a:ext cx="398075" cy="340303"/>
            <a:chOff x="4879047" y="2432320"/>
            <a:chExt cx="398075" cy="340303"/>
          </a:xfrm>
        </p:grpSpPr>
        <p:sp>
          <p:nvSpPr>
            <p:cNvPr id="371" name="Google Shape;13071;p73"/>
            <p:cNvSpPr/>
            <p:nvPr/>
          </p:nvSpPr>
          <p:spPr>
            <a:xfrm>
              <a:off x="5071795" y="2432320"/>
              <a:ext cx="186000" cy="181483"/>
            </a:xfrm>
            <a:custGeom>
              <a:avLst/>
              <a:gdLst/>
              <a:ahLst/>
              <a:cxnLst/>
              <a:rect l="l" t="t" r="r" b="b"/>
              <a:pathLst>
                <a:path w="7083" h="6911" extrusionOk="0">
                  <a:moveTo>
                    <a:pt x="708" y="1"/>
                  </a:moveTo>
                  <a:cubicBezTo>
                    <a:pt x="316" y="1"/>
                    <a:pt x="0" y="326"/>
                    <a:pt x="0" y="709"/>
                  </a:cubicBezTo>
                  <a:lnTo>
                    <a:pt x="0" y="4489"/>
                  </a:lnTo>
                  <a:cubicBezTo>
                    <a:pt x="0" y="4881"/>
                    <a:pt x="316" y="5197"/>
                    <a:pt x="708" y="5197"/>
                  </a:cubicBezTo>
                  <a:lnTo>
                    <a:pt x="1416" y="5197"/>
                  </a:lnTo>
                  <a:lnTo>
                    <a:pt x="1024" y="6776"/>
                  </a:lnTo>
                  <a:cubicBezTo>
                    <a:pt x="1009" y="6849"/>
                    <a:pt x="1073" y="6911"/>
                    <a:pt x="1142" y="6911"/>
                  </a:cubicBezTo>
                  <a:cubicBezTo>
                    <a:pt x="1163" y="6911"/>
                    <a:pt x="1185" y="6905"/>
                    <a:pt x="1206" y="6891"/>
                  </a:cubicBezTo>
                  <a:lnTo>
                    <a:pt x="3541" y="5197"/>
                  </a:lnTo>
                  <a:lnTo>
                    <a:pt x="6374" y="5197"/>
                  </a:lnTo>
                  <a:cubicBezTo>
                    <a:pt x="6766" y="5197"/>
                    <a:pt x="7082" y="4872"/>
                    <a:pt x="7082" y="4489"/>
                  </a:cubicBezTo>
                  <a:lnTo>
                    <a:pt x="7082" y="709"/>
                  </a:lnTo>
                  <a:cubicBezTo>
                    <a:pt x="7082" y="326"/>
                    <a:pt x="6766" y="1"/>
                    <a:pt x="637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3072;p73"/>
            <p:cNvSpPr/>
            <p:nvPr/>
          </p:nvSpPr>
          <p:spPr>
            <a:xfrm>
              <a:off x="5102204" y="2463412"/>
              <a:ext cx="32405" cy="12500"/>
            </a:xfrm>
            <a:custGeom>
              <a:avLst/>
              <a:gdLst/>
              <a:ahLst/>
              <a:cxnLst/>
              <a:rect l="l" t="t" r="r" b="b"/>
              <a:pathLst>
                <a:path w="1234" h="476" extrusionOk="0">
                  <a:moveTo>
                    <a:pt x="227" y="0"/>
                  </a:moveTo>
                  <a:cubicBezTo>
                    <a:pt x="1" y="0"/>
                    <a:pt x="1" y="475"/>
                    <a:pt x="227" y="475"/>
                  </a:cubicBezTo>
                  <a:cubicBezTo>
                    <a:pt x="237" y="475"/>
                    <a:pt x="248" y="474"/>
                    <a:pt x="258" y="472"/>
                  </a:cubicBezTo>
                  <a:lnTo>
                    <a:pt x="967" y="472"/>
                  </a:lnTo>
                  <a:cubicBezTo>
                    <a:pt x="978" y="474"/>
                    <a:pt x="989" y="475"/>
                    <a:pt x="999" y="475"/>
                  </a:cubicBezTo>
                  <a:cubicBezTo>
                    <a:pt x="1233" y="475"/>
                    <a:pt x="1233" y="0"/>
                    <a:pt x="999" y="0"/>
                  </a:cubicBezTo>
                  <a:cubicBezTo>
                    <a:pt x="989" y="0"/>
                    <a:pt x="978" y="1"/>
                    <a:pt x="967" y="3"/>
                  </a:cubicBezTo>
                  <a:lnTo>
                    <a:pt x="258" y="3"/>
                  </a:lnTo>
                  <a:cubicBezTo>
                    <a:pt x="248" y="1"/>
                    <a:pt x="237" y="0"/>
                    <a:pt x="2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3073;p73"/>
            <p:cNvSpPr/>
            <p:nvPr/>
          </p:nvSpPr>
          <p:spPr>
            <a:xfrm>
              <a:off x="5145454" y="2463412"/>
              <a:ext cx="82141" cy="12500"/>
            </a:xfrm>
            <a:custGeom>
              <a:avLst/>
              <a:gdLst/>
              <a:ahLst/>
              <a:cxnLst/>
              <a:rect l="l" t="t" r="r" b="b"/>
              <a:pathLst>
                <a:path w="3128" h="476" extrusionOk="0">
                  <a:moveTo>
                    <a:pt x="235" y="0"/>
                  </a:moveTo>
                  <a:cubicBezTo>
                    <a:pt x="0" y="0"/>
                    <a:pt x="0" y="475"/>
                    <a:pt x="235" y="475"/>
                  </a:cubicBezTo>
                  <a:cubicBezTo>
                    <a:pt x="245" y="475"/>
                    <a:pt x="256" y="474"/>
                    <a:pt x="267" y="472"/>
                  </a:cubicBezTo>
                  <a:lnTo>
                    <a:pt x="2861" y="472"/>
                  </a:lnTo>
                  <a:cubicBezTo>
                    <a:pt x="2872" y="474"/>
                    <a:pt x="2883" y="475"/>
                    <a:pt x="2893" y="475"/>
                  </a:cubicBezTo>
                  <a:cubicBezTo>
                    <a:pt x="3127" y="475"/>
                    <a:pt x="3127" y="0"/>
                    <a:pt x="2893" y="0"/>
                  </a:cubicBezTo>
                  <a:cubicBezTo>
                    <a:pt x="2883" y="0"/>
                    <a:pt x="2872" y="1"/>
                    <a:pt x="2861" y="3"/>
                  </a:cubicBezTo>
                  <a:lnTo>
                    <a:pt x="267" y="3"/>
                  </a:lnTo>
                  <a:cubicBezTo>
                    <a:pt x="256" y="1"/>
                    <a:pt x="245" y="0"/>
                    <a:pt x="23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3074;p73"/>
            <p:cNvSpPr/>
            <p:nvPr/>
          </p:nvSpPr>
          <p:spPr>
            <a:xfrm>
              <a:off x="5102204" y="2494320"/>
              <a:ext cx="125392" cy="12500"/>
            </a:xfrm>
            <a:custGeom>
              <a:avLst/>
              <a:gdLst/>
              <a:ahLst/>
              <a:cxnLst/>
              <a:rect l="l" t="t" r="r" b="b"/>
              <a:pathLst>
                <a:path w="4775" h="476" extrusionOk="0">
                  <a:moveTo>
                    <a:pt x="227" y="1"/>
                  </a:moveTo>
                  <a:cubicBezTo>
                    <a:pt x="1" y="1"/>
                    <a:pt x="1" y="475"/>
                    <a:pt x="227" y="475"/>
                  </a:cubicBezTo>
                  <a:cubicBezTo>
                    <a:pt x="237" y="475"/>
                    <a:pt x="248" y="474"/>
                    <a:pt x="258" y="472"/>
                  </a:cubicBezTo>
                  <a:lnTo>
                    <a:pt x="4508" y="472"/>
                  </a:lnTo>
                  <a:cubicBezTo>
                    <a:pt x="4519" y="474"/>
                    <a:pt x="4530" y="475"/>
                    <a:pt x="4540" y="475"/>
                  </a:cubicBezTo>
                  <a:cubicBezTo>
                    <a:pt x="4774" y="475"/>
                    <a:pt x="4774" y="1"/>
                    <a:pt x="4540" y="1"/>
                  </a:cubicBezTo>
                  <a:cubicBezTo>
                    <a:pt x="4530" y="1"/>
                    <a:pt x="4519" y="2"/>
                    <a:pt x="4508" y="3"/>
                  </a:cubicBezTo>
                  <a:lnTo>
                    <a:pt x="258" y="3"/>
                  </a:lnTo>
                  <a:cubicBezTo>
                    <a:pt x="248" y="2"/>
                    <a:pt x="237" y="1"/>
                    <a:pt x="227" y="1"/>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3075;p73"/>
            <p:cNvSpPr/>
            <p:nvPr/>
          </p:nvSpPr>
          <p:spPr>
            <a:xfrm>
              <a:off x="5102178" y="2525255"/>
              <a:ext cx="81984" cy="12710"/>
            </a:xfrm>
            <a:custGeom>
              <a:avLst/>
              <a:gdLst/>
              <a:ahLst/>
              <a:cxnLst/>
              <a:rect l="l" t="t" r="r" b="b"/>
              <a:pathLst>
                <a:path w="3122" h="484" extrusionOk="0">
                  <a:moveTo>
                    <a:pt x="234" y="1"/>
                  </a:moveTo>
                  <a:cubicBezTo>
                    <a:pt x="0" y="1"/>
                    <a:pt x="0" y="483"/>
                    <a:pt x="234" y="483"/>
                  </a:cubicBezTo>
                  <a:cubicBezTo>
                    <a:pt x="242" y="483"/>
                    <a:pt x="250" y="482"/>
                    <a:pt x="259" y="481"/>
                  </a:cubicBezTo>
                  <a:lnTo>
                    <a:pt x="2863" y="481"/>
                  </a:lnTo>
                  <a:cubicBezTo>
                    <a:pt x="2872" y="482"/>
                    <a:pt x="2880" y="483"/>
                    <a:pt x="2888" y="483"/>
                  </a:cubicBezTo>
                  <a:cubicBezTo>
                    <a:pt x="3122" y="483"/>
                    <a:pt x="3122" y="1"/>
                    <a:pt x="2888" y="1"/>
                  </a:cubicBezTo>
                  <a:cubicBezTo>
                    <a:pt x="2880" y="1"/>
                    <a:pt x="2872" y="1"/>
                    <a:pt x="2863" y="3"/>
                  </a:cubicBezTo>
                  <a:lnTo>
                    <a:pt x="259" y="3"/>
                  </a:lnTo>
                  <a:cubicBezTo>
                    <a:pt x="250" y="1"/>
                    <a:pt x="242" y="1"/>
                    <a:pt x="234"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3076;p73"/>
            <p:cNvSpPr/>
            <p:nvPr/>
          </p:nvSpPr>
          <p:spPr>
            <a:xfrm>
              <a:off x="5195164" y="2525255"/>
              <a:ext cx="32484" cy="12710"/>
            </a:xfrm>
            <a:custGeom>
              <a:avLst/>
              <a:gdLst/>
              <a:ahLst/>
              <a:cxnLst/>
              <a:rect l="l" t="t" r="r" b="b"/>
              <a:pathLst>
                <a:path w="1237" h="484" extrusionOk="0">
                  <a:moveTo>
                    <a:pt x="234" y="1"/>
                  </a:moveTo>
                  <a:cubicBezTo>
                    <a:pt x="0" y="1"/>
                    <a:pt x="0" y="483"/>
                    <a:pt x="234" y="483"/>
                  </a:cubicBezTo>
                  <a:cubicBezTo>
                    <a:pt x="242" y="483"/>
                    <a:pt x="251" y="482"/>
                    <a:pt x="259" y="481"/>
                  </a:cubicBezTo>
                  <a:lnTo>
                    <a:pt x="968" y="481"/>
                  </a:lnTo>
                  <a:cubicBezTo>
                    <a:pt x="977" y="482"/>
                    <a:pt x="986" y="483"/>
                    <a:pt x="995" y="483"/>
                  </a:cubicBezTo>
                  <a:cubicBezTo>
                    <a:pt x="1236" y="483"/>
                    <a:pt x="1236" y="1"/>
                    <a:pt x="995" y="1"/>
                  </a:cubicBezTo>
                  <a:cubicBezTo>
                    <a:pt x="986" y="1"/>
                    <a:pt x="977" y="1"/>
                    <a:pt x="968" y="3"/>
                  </a:cubicBezTo>
                  <a:lnTo>
                    <a:pt x="259" y="3"/>
                  </a:lnTo>
                  <a:cubicBezTo>
                    <a:pt x="251" y="1"/>
                    <a:pt x="242" y="1"/>
                    <a:pt x="234" y="1"/>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3077;p73"/>
            <p:cNvSpPr/>
            <p:nvPr/>
          </p:nvSpPr>
          <p:spPr>
            <a:xfrm>
              <a:off x="4898374" y="2711543"/>
              <a:ext cx="359421" cy="18618"/>
            </a:xfrm>
            <a:custGeom>
              <a:avLst/>
              <a:gdLst/>
              <a:ahLst/>
              <a:cxnLst/>
              <a:rect l="l" t="t" r="r" b="b"/>
              <a:pathLst>
                <a:path w="13687" h="709" extrusionOk="0">
                  <a:moveTo>
                    <a:pt x="1" y="0"/>
                  </a:moveTo>
                  <a:lnTo>
                    <a:pt x="1" y="708"/>
                  </a:lnTo>
                  <a:lnTo>
                    <a:pt x="13686" y="708"/>
                  </a:lnTo>
                  <a:lnTo>
                    <a:pt x="13686"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3078;p73"/>
            <p:cNvSpPr/>
            <p:nvPr/>
          </p:nvSpPr>
          <p:spPr>
            <a:xfrm>
              <a:off x="4891468" y="2711543"/>
              <a:ext cx="13603" cy="61081"/>
            </a:xfrm>
            <a:custGeom>
              <a:avLst/>
              <a:gdLst/>
              <a:ahLst/>
              <a:cxnLst/>
              <a:rect l="l" t="t" r="r" b="b"/>
              <a:pathLst>
                <a:path w="518" h="2326" extrusionOk="0">
                  <a:moveTo>
                    <a:pt x="24" y="0"/>
                  </a:moveTo>
                  <a:lnTo>
                    <a:pt x="24" y="2125"/>
                  </a:lnTo>
                  <a:cubicBezTo>
                    <a:pt x="0" y="2259"/>
                    <a:pt x="130" y="2326"/>
                    <a:pt x="259" y="2326"/>
                  </a:cubicBezTo>
                  <a:cubicBezTo>
                    <a:pt x="388" y="2326"/>
                    <a:pt x="517" y="2259"/>
                    <a:pt x="493" y="2125"/>
                  </a:cubicBezTo>
                  <a:lnTo>
                    <a:pt x="493"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3079;p73"/>
            <p:cNvSpPr/>
            <p:nvPr/>
          </p:nvSpPr>
          <p:spPr>
            <a:xfrm>
              <a:off x="5251728" y="2711543"/>
              <a:ext cx="12342" cy="61081"/>
            </a:xfrm>
            <a:custGeom>
              <a:avLst/>
              <a:gdLst/>
              <a:ahLst/>
              <a:cxnLst/>
              <a:rect l="l" t="t" r="r" b="b"/>
              <a:pathLst>
                <a:path w="470" h="2326" extrusionOk="0">
                  <a:moveTo>
                    <a:pt x="0" y="0"/>
                  </a:moveTo>
                  <a:lnTo>
                    <a:pt x="0" y="2125"/>
                  </a:lnTo>
                  <a:cubicBezTo>
                    <a:pt x="20" y="2259"/>
                    <a:pt x="127" y="2326"/>
                    <a:pt x="235" y="2326"/>
                  </a:cubicBezTo>
                  <a:cubicBezTo>
                    <a:pt x="343" y="2326"/>
                    <a:pt x="450" y="2259"/>
                    <a:pt x="469" y="2125"/>
                  </a:cubicBezTo>
                  <a:lnTo>
                    <a:pt x="469"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3080;p73"/>
            <p:cNvSpPr/>
            <p:nvPr/>
          </p:nvSpPr>
          <p:spPr>
            <a:xfrm>
              <a:off x="4935322" y="2578851"/>
              <a:ext cx="111868" cy="126416"/>
            </a:xfrm>
            <a:custGeom>
              <a:avLst/>
              <a:gdLst/>
              <a:ahLst/>
              <a:cxnLst/>
              <a:rect l="l" t="t" r="r" b="b"/>
              <a:pathLst>
                <a:path w="4260" h="4814" extrusionOk="0">
                  <a:moveTo>
                    <a:pt x="1417" y="0"/>
                  </a:moveTo>
                  <a:lnTo>
                    <a:pt x="1417" y="708"/>
                  </a:lnTo>
                  <a:cubicBezTo>
                    <a:pt x="1417" y="881"/>
                    <a:pt x="1321" y="1043"/>
                    <a:pt x="1158" y="1129"/>
                  </a:cubicBezTo>
                  <a:lnTo>
                    <a:pt x="393" y="1512"/>
                  </a:lnTo>
                  <a:cubicBezTo>
                    <a:pt x="153" y="1627"/>
                    <a:pt x="0" y="1876"/>
                    <a:pt x="0" y="2144"/>
                  </a:cubicBezTo>
                  <a:lnTo>
                    <a:pt x="0" y="4106"/>
                  </a:lnTo>
                  <a:cubicBezTo>
                    <a:pt x="0" y="4498"/>
                    <a:pt x="326" y="4814"/>
                    <a:pt x="709" y="4814"/>
                  </a:cubicBezTo>
                  <a:lnTo>
                    <a:pt x="4250" y="4814"/>
                  </a:lnTo>
                  <a:lnTo>
                    <a:pt x="4250" y="2144"/>
                  </a:lnTo>
                  <a:cubicBezTo>
                    <a:pt x="4259" y="1876"/>
                    <a:pt x="4106" y="1627"/>
                    <a:pt x="3867" y="1512"/>
                  </a:cubicBezTo>
                  <a:lnTo>
                    <a:pt x="3101" y="1129"/>
                  </a:lnTo>
                  <a:cubicBezTo>
                    <a:pt x="2938" y="1043"/>
                    <a:pt x="2843" y="881"/>
                    <a:pt x="2833" y="708"/>
                  </a:cubicBezTo>
                  <a:lnTo>
                    <a:pt x="2833" y="0"/>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3081;p73"/>
            <p:cNvSpPr/>
            <p:nvPr/>
          </p:nvSpPr>
          <p:spPr>
            <a:xfrm>
              <a:off x="4972270" y="2578851"/>
              <a:ext cx="37972" cy="24632"/>
            </a:xfrm>
            <a:custGeom>
              <a:avLst/>
              <a:gdLst/>
              <a:ahLst/>
              <a:cxnLst/>
              <a:rect l="l" t="t" r="r" b="b"/>
              <a:pathLst>
                <a:path w="1446" h="938" extrusionOk="0">
                  <a:moveTo>
                    <a:pt x="10" y="0"/>
                  </a:moveTo>
                  <a:lnTo>
                    <a:pt x="10" y="708"/>
                  </a:lnTo>
                  <a:cubicBezTo>
                    <a:pt x="10" y="737"/>
                    <a:pt x="10" y="766"/>
                    <a:pt x="0" y="794"/>
                  </a:cubicBezTo>
                  <a:cubicBezTo>
                    <a:pt x="230" y="890"/>
                    <a:pt x="469" y="938"/>
                    <a:pt x="728" y="938"/>
                  </a:cubicBezTo>
                  <a:cubicBezTo>
                    <a:pt x="967" y="938"/>
                    <a:pt x="1216" y="890"/>
                    <a:pt x="1445" y="794"/>
                  </a:cubicBezTo>
                  <a:cubicBezTo>
                    <a:pt x="1436" y="766"/>
                    <a:pt x="1426" y="737"/>
                    <a:pt x="1426" y="708"/>
                  </a:cubicBezTo>
                  <a:lnTo>
                    <a:pt x="1426"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3082;p73"/>
            <p:cNvSpPr/>
            <p:nvPr/>
          </p:nvSpPr>
          <p:spPr>
            <a:xfrm>
              <a:off x="4935322" y="2611256"/>
              <a:ext cx="111868" cy="94011"/>
            </a:xfrm>
            <a:custGeom>
              <a:avLst/>
              <a:gdLst/>
              <a:ahLst/>
              <a:cxnLst/>
              <a:rect l="l" t="t" r="r" b="b"/>
              <a:pathLst>
                <a:path w="4260" h="3580" extrusionOk="0">
                  <a:moveTo>
                    <a:pt x="938" y="1"/>
                  </a:moveTo>
                  <a:lnTo>
                    <a:pt x="393" y="278"/>
                  </a:lnTo>
                  <a:cubicBezTo>
                    <a:pt x="153" y="393"/>
                    <a:pt x="0" y="642"/>
                    <a:pt x="0" y="910"/>
                  </a:cubicBezTo>
                  <a:lnTo>
                    <a:pt x="0" y="2872"/>
                  </a:lnTo>
                  <a:cubicBezTo>
                    <a:pt x="0" y="3264"/>
                    <a:pt x="326" y="3580"/>
                    <a:pt x="718" y="3580"/>
                  </a:cubicBezTo>
                  <a:lnTo>
                    <a:pt x="4259" y="3580"/>
                  </a:lnTo>
                  <a:lnTo>
                    <a:pt x="4259" y="910"/>
                  </a:lnTo>
                  <a:cubicBezTo>
                    <a:pt x="4259" y="642"/>
                    <a:pt x="4106" y="393"/>
                    <a:pt x="3867" y="278"/>
                  </a:cubicBezTo>
                  <a:lnTo>
                    <a:pt x="3321" y="1"/>
                  </a:lnTo>
                  <a:cubicBezTo>
                    <a:pt x="3044" y="436"/>
                    <a:pt x="2587" y="654"/>
                    <a:pt x="2130" y="654"/>
                  </a:cubicBezTo>
                  <a:cubicBezTo>
                    <a:pt x="1673" y="654"/>
                    <a:pt x="1216" y="436"/>
                    <a:pt x="93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3083;p73"/>
            <p:cNvSpPr/>
            <p:nvPr/>
          </p:nvSpPr>
          <p:spPr>
            <a:xfrm>
              <a:off x="5022269" y="2623835"/>
              <a:ext cx="24921" cy="81432"/>
            </a:xfrm>
            <a:custGeom>
              <a:avLst/>
              <a:gdLst/>
              <a:ahLst/>
              <a:cxnLst/>
              <a:rect l="l" t="t" r="r" b="b"/>
              <a:pathLst>
                <a:path w="949" h="3101" extrusionOk="0">
                  <a:moveTo>
                    <a:pt x="805" y="0"/>
                  </a:moveTo>
                  <a:lnTo>
                    <a:pt x="173" y="498"/>
                  </a:lnTo>
                  <a:cubicBezTo>
                    <a:pt x="68" y="584"/>
                    <a:pt x="1" y="728"/>
                    <a:pt x="1" y="871"/>
                  </a:cubicBezTo>
                  <a:lnTo>
                    <a:pt x="1" y="3101"/>
                  </a:lnTo>
                  <a:lnTo>
                    <a:pt x="948" y="3101"/>
                  </a:lnTo>
                  <a:lnTo>
                    <a:pt x="948" y="431"/>
                  </a:lnTo>
                  <a:cubicBezTo>
                    <a:pt x="939" y="278"/>
                    <a:pt x="891" y="125"/>
                    <a:pt x="80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3084;p73"/>
            <p:cNvSpPr/>
            <p:nvPr/>
          </p:nvSpPr>
          <p:spPr>
            <a:xfrm>
              <a:off x="4935322" y="2624071"/>
              <a:ext cx="55803" cy="81196"/>
            </a:xfrm>
            <a:custGeom>
              <a:avLst/>
              <a:gdLst/>
              <a:ahLst/>
              <a:cxnLst/>
              <a:rect l="l" t="t" r="r" b="b"/>
              <a:pathLst>
                <a:path w="2125" h="3092" extrusionOk="0">
                  <a:moveTo>
                    <a:pt x="144" y="1"/>
                  </a:moveTo>
                  <a:cubicBezTo>
                    <a:pt x="58" y="125"/>
                    <a:pt x="0" y="269"/>
                    <a:pt x="0" y="422"/>
                  </a:cubicBezTo>
                  <a:lnTo>
                    <a:pt x="0" y="2384"/>
                  </a:lnTo>
                  <a:cubicBezTo>
                    <a:pt x="0" y="2776"/>
                    <a:pt x="326" y="3092"/>
                    <a:pt x="709" y="3092"/>
                  </a:cubicBezTo>
                  <a:lnTo>
                    <a:pt x="2125" y="3092"/>
                  </a:lnTo>
                  <a:lnTo>
                    <a:pt x="2125" y="2154"/>
                  </a:lnTo>
                  <a:lnTo>
                    <a:pt x="1187" y="2154"/>
                  </a:lnTo>
                  <a:cubicBezTo>
                    <a:pt x="1053" y="2144"/>
                    <a:pt x="948" y="2039"/>
                    <a:pt x="948" y="1915"/>
                  </a:cubicBezTo>
                  <a:lnTo>
                    <a:pt x="948" y="862"/>
                  </a:lnTo>
                  <a:cubicBezTo>
                    <a:pt x="948" y="719"/>
                    <a:pt x="881" y="585"/>
                    <a:pt x="776" y="498"/>
                  </a:cubicBezTo>
                  <a:lnTo>
                    <a:pt x="144"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3085;p73"/>
            <p:cNvSpPr/>
            <p:nvPr/>
          </p:nvSpPr>
          <p:spPr>
            <a:xfrm>
              <a:off x="4966492" y="2475807"/>
              <a:ext cx="49526" cy="43487"/>
            </a:xfrm>
            <a:custGeom>
              <a:avLst/>
              <a:gdLst/>
              <a:ahLst/>
              <a:cxnLst/>
              <a:rect l="l" t="t" r="r" b="b"/>
              <a:pathLst>
                <a:path w="1886" h="1656" extrusionOk="0">
                  <a:moveTo>
                    <a:pt x="938" y="0"/>
                  </a:moveTo>
                  <a:cubicBezTo>
                    <a:pt x="421" y="0"/>
                    <a:pt x="0" y="374"/>
                    <a:pt x="0" y="823"/>
                  </a:cubicBezTo>
                  <a:cubicBezTo>
                    <a:pt x="0" y="1283"/>
                    <a:pt x="421" y="1656"/>
                    <a:pt x="938" y="1656"/>
                  </a:cubicBezTo>
                  <a:cubicBezTo>
                    <a:pt x="1464" y="1656"/>
                    <a:pt x="1885" y="1283"/>
                    <a:pt x="1885" y="823"/>
                  </a:cubicBezTo>
                  <a:cubicBezTo>
                    <a:pt x="1885" y="374"/>
                    <a:pt x="1464" y="0"/>
                    <a:pt x="93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3086;p73"/>
            <p:cNvSpPr/>
            <p:nvPr/>
          </p:nvSpPr>
          <p:spPr>
            <a:xfrm>
              <a:off x="4966230" y="2475807"/>
              <a:ext cx="34453" cy="43487"/>
            </a:xfrm>
            <a:custGeom>
              <a:avLst/>
              <a:gdLst/>
              <a:ahLst/>
              <a:cxnLst/>
              <a:rect l="l" t="t" r="r" b="b"/>
              <a:pathLst>
                <a:path w="1312" h="1656" extrusionOk="0">
                  <a:moveTo>
                    <a:pt x="948" y="0"/>
                  </a:moveTo>
                  <a:cubicBezTo>
                    <a:pt x="431" y="0"/>
                    <a:pt x="1" y="374"/>
                    <a:pt x="1" y="833"/>
                  </a:cubicBezTo>
                  <a:cubicBezTo>
                    <a:pt x="1" y="1283"/>
                    <a:pt x="431" y="1656"/>
                    <a:pt x="948" y="1656"/>
                  </a:cubicBezTo>
                  <a:cubicBezTo>
                    <a:pt x="1072" y="1656"/>
                    <a:pt x="1187" y="1637"/>
                    <a:pt x="1312" y="1599"/>
                  </a:cubicBezTo>
                  <a:cubicBezTo>
                    <a:pt x="967" y="1493"/>
                    <a:pt x="728" y="1177"/>
                    <a:pt x="718" y="823"/>
                  </a:cubicBezTo>
                  <a:cubicBezTo>
                    <a:pt x="728" y="469"/>
                    <a:pt x="967" y="163"/>
                    <a:pt x="1312" y="67"/>
                  </a:cubicBezTo>
                  <a:cubicBezTo>
                    <a:pt x="1187" y="19"/>
                    <a:pt x="1072" y="0"/>
                    <a:pt x="94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3087;p73"/>
            <p:cNvSpPr/>
            <p:nvPr/>
          </p:nvSpPr>
          <p:spPr>
            <a:xfrm>
              <a:off x="4947874" y="2494399"/>
              <a:ext cx="86737" cy="86737"/>
            </a:xfrm>
            <a:custGeom>
              <a:avLst/>
              <a:gdLst/>
              <a:ahLst/>
              <a:cxnLst/>
              <a:rect l="l" t="t" r="r" b="b"/>
              <a:pathLst>
                <a:path w="3303" h="3303" extrusionOk="0">
                  <a:moveTo>
                    <a:pt x="1647" y="0"/>
                  </a:moveTo>
                  <a:cubicBezTo>
                    <a:pt x="738" y="0"/>
                    <a:pt x="1" y="737"/>
                    <a:pt x="1" y="1656"/>
                  </a:cubicBezTo>
                  <a:cubicBezTo>
                    <a:pt x="1" y="2565"/>
                    <a:pt x="738" y="3302"/>
                    <a:pt x="1647" y="3302"/>
                  </a:cubicBezTo>
                  <a:cubicBezTo>
                    <a:pt x="2566" y="3302"/>
                    <a:pt x="3303" y="2565"/>
                    <a:pt x="3303" y="1656"/>
                  </a:cubicBezTo>
                  <a:cubicBezTo>
                    <a:pt x="3303" y="737"/>
                    <a:pt x="2566" y="0"/>
                    <a:pt x="16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3088;p73"/>
            <p:cNvSpPr/>
            <p:nvPr/>
          </p:nvSpPr>
          <p:spPr>
            <a:xfrm>
              <a:off x="4963472" y="2494399"/>
              <a:ext cx="72898" cy="78176"/>
            </a:xfrm>
            <a:custGeom>
              <a:avLst/>
              <a:gdLst/>
              <a:ahLst/>
              <a:cxnLst/>
              <a:rect l="l" t="t" r="r" b="b"/>
              <a:pathLst>
                <a:path w="2776" h="2977" extrusionOk="0">
                  <a:moveTo>
                    <a:pt x="1063" y="0"/>
                  </a:moveTo>
                  <a:cubicBezTo>
                    <a:pt x="268" y="0"/>
                    <a:pt x="0" y="1092"/>
                    <a:pt x="718" y="1436"/>
                  </a:cubicBezTo>
                  <a:cubicBezTo>
                    <a:pt x="737" y="1446"/>
                    <a:pt x="756" y="1455"/>
                    <a:pt x="775" y="1465"/>
                  </a:cubicBezTo>
                  <a:lnTo>
                    <a:pt x="1598" y="2958"/>
                  </a:lnTo>
                  <a:cubicBezTo>
                    <a:pt x="1598" y="2958"/>
                    <a:pt x="1819" y="2967"/>
                    <a:pt x="2039" y="2977"/>
                  </a:cubicBezTo>
                  <a:cubicBezTo>
                    <a:pt x="2527" y="2613"/>
                    <a:pt x="2776" y="2020"/>
                    <a:pt x="2689" y="1426"/>
                  </a:cubicBezTo>
                  <a:cubicBezTo>
                    <a:pt x="2594" y="747"/>
                    <a:pt x="2087" y="192"/>
                    <a:pt x="1417" y="39"/>
                  </a:cubicBezTo>
                  <a:cubicBezTo>
                    <a:pt x="1302" y="20"/>
                    <a:pt x="1177" y="0"/>
                    <a:pt x="10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3089;p73"/>
            <p:cNvSpPr/>
            <p:nvPr/>
          </p:nvSpPr>
          <p:spPr>
            <a:xfrm>
              <a:off x="4953914" y="2532660"/>
              <a:ext cx="74421" cy="61028"/>
            </a:xfrm>
            <a:custGeom>
              <a:avLst/>
              <a:gdLst/>
              <a:ahLst/>
              <a:cxnLst/>
              <a:rect l="l" t="t" r="r" b="b"/>
              <a:pathLst>
                <a:path w="2834" h="2324" extrusionOk="0">
                  <a:moveTo>
                    <a:pt x="1093" y="0"/>
                  </a:moveTo>
                  <a:cubicBezTo>
                    <a:pt x="1006" y="0"/>
                    <a:pt x="921" y="53"/>
                    <a:pt x="881" y="132"/>
                  </a:cubicBezTo>
                  <a:cubicBezTo>
                    <a:pt x="804" y="295"/>
                    <a:pt x="699" y="438"/>
                    <a:pt x="565" y="563"/>
                  </a:cubicBezTo>
                  <a:cubicBezTo>
                    <a:pt x="431" y="668"/>
                    <a:pt x="297" y="764"/>
                    <a:pt x="144" y="840"/>
                  </a:cubicBezTo>
                  <a:cubicBezTo>
                    <a:pt x="58" y="888"/>
                    <a:pt x="1" y="984"/>
                    <a:pt x="20" y="1089"/>
                  </a:cubicBezTo>
                  <a:cubicBezTo>
                    <a:pt x="106" y="1797"/>
                    <a:pt x="709" y="2324"/>
                    <a:pt x="1427" y="2324"/>
                  </a:cubicBezTo>
                  <a:cubicBezTo>
                    <a:pt x="2163" y="2324"/>
                    <a:pt x="2776" y="1750"/>
                    <a:pt x="2833" y="1013"/>
                  </a:cubicBezTo>
                  <a:cubicBezTo>
                    <a:pt x="2833" y="946"/>
                    <a:pt x="2805" y="879"/>
                    <a:pt x="2757" y="831"/>
                  </a:cubicBezTo>
                  <a:cubicBezTo>
                    <a:pt x="2288" y="438"/>
                    <a:pt x="1742" y="161"/>
                    <a:pt x="1149" y="8"/>
                  </a:cubicBezTo>
                  <a:cubicBezTo>
                    <a:pt x="1131" y="3"/>
                    <a:pt x="1112" y="0"/>
                    <a:pt x="1093"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3090;p73"/>
            <p:cNvSpPr/>
            <p:nvPr/>
          </p:nvSpPr>
          <p:spPr>
            <a:xfrm>
              <a:off x="4953914" y="2532660"/>
              <a:ext cx="74657" cy="60529"/>
            </a:xfrm>
            <a:custGeom>
              <a:avLst/>
              <a:gdLst/>
              <a:ahLst/>
              <a:cxnLst/>
              <a:rect l="l" t="t" r="r" b="b"/>
              <a:pathLst>
                <a:path w="2843" h="2305" extrusionOk="0">
                  <a:moveTo>
                    <a:pt x="1093" y="0"/>
                  </a:moveTo>
                  <a:cubicBezTo>
                    <a:pt x="1006" y="0"/>
                    <a:pt x="921" y="53"/>
                    <a:pt x="881" y="132"/>
                  </a:cubicBezTo>
                  <a:cubicBezTo>
                    <a:pt x="824" y="247"/>
                    <a:pt x="757" y="352"/>
                    <a:pt x="670" y="448"/>
                  </a:cubicBezTo>
                  <a:cubicBezTo>
                    <a:pt x="632" y="486"/>
                    <a:pt x="603" y="525"/>
                    <a:pt x="565" y="563"/>
                  </a:cubicBezTo>
                  <a:cubicBezTo>
                    <a:pt x="431" y="668"/>
                    <a:pt x="297" y="764"/>
                    <a:pt x="144" y="840"/>
                  </a:cubicBezTo>
                  <a:cubicBezTo>
                    <a:pt x="58" y="888"/>
                    <a:pt x="1" y="984"/>
                    <a:pt x="20" y="1089"/>
                  </a:cubicBezTo>
                  <a:cubicBezTo>
                    <a:pt x="106" y="1711"/>
                    <a:pt x="584" y="2209"/>
                    <a:pt x="1206" y="2305"/>
                  </a:cubicBezTo>
                  <a:cubicBezTo>
                    <a:pt x="891" y="2104"/>
                    <a:pt x="699" y="1750"/>
                    <a:pt x="718" y="1376"/>
                  </a:cubicBezTo>
                  <a:lnTo>
                    <a:pt x="718" y="1041"/>
                  </a:lnTo>
                  <a:cubicBezTo>
                    <a:pt x="766" y="1003"/>
                    <a:pt x="824" y="965"/>
                    <a:pt x="871" y="907"/>
                  </a:cubicBezTo>
                  <a:cubicBezTo>
                    <a:pt x="1005" y="793"/>
                    <a:pt x="1120" y="659"/>
                    <a:pt x="1216" y="515"/>
                  </a:cubicBezTo>
                  <a:cubicBezTo>
                    <a:pt x="1666" y="649"/>
                    <a:pt x="2087" y="879"/>
                    <a:pt x="2441" y="1185"/>
                  </a:cubicBezTo>
                  <a:cubicBezTo>
                    <a:pt x="2489" y="1223"/>
                    <a:pt x="2604" y="1328"/>
                    <a:pt x="2728" y="1443"/>
                  </a:cubicBezTo>
                  <a:cubicBezTo>
                    <a:pt x="2786" y="1309"/>
                    <a:pt x="2824" y="1166"/>
                    <a:pt x="2833" y="1013"/>
                  </a:cubicBezTo>
                  <a:cubicBezTo>
                    <a:pt x="2843" y="946"/>
                    <a:pt x="2805" y="869"/>
                    <a:pt x="2757" y="831"/>
                  </a:cubicBezTo>
                  <a:cubicBezTo>
                    <a:pt x="2288" y="438"/>
                    <a:pt x="1742" y="161"/>
                    <a:pt x="1149" y="8"/>
                  </a:cubicBezTo>
                  <a:cubicBezTo>
                    <a:pt x="1131" y="3"/>
                    <a:pt x="1112" y="0"/>
                    <a:pt x="1093"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3091;p73"/>
            <p:cNvSpPr/>
            <p:nvPr/>
          </p:nvSpPr>
          <p:spPr>
            <a:xfrm>
              <a:off x="4892098" y="2711543"/>
              <a:ext cx="12342" cy="18618"/>
            </a:xfrm>
            <a:custGeom>
              <a:avLst/>
              <a:gdLst/>
              <a:ahLst/>
              <a:cxnLst/>
              <a:rect l="l" t="t" r="r" b="b"/>
              <a:pathLst>
                <a:path w="470" h="709" extrusionOk="0">
                  <a:moveTo>
                    <a:pt x="0" y="0"/>
                  </a:moveTo>
                  <a:lnTo>
                    <a:pt x="0" y="708"/>
                  </a:lnTo>
                  <a:lnTo>
                    <a:pt x="469" y="708"/>
                  </a:lnTo>
                  <a:lnTo>
                    <a:pt x="469"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3092;p73"/>
            <p:cNvSpPr/>
            <p:nvPr/>
          </p:nvSpPr>
          <p:spPr>
            <a:xfrm>
              <a:off x="5251728" y="2711543"/>
              <a:ext cx="12342" cy="18618"/>
            </a:xfrm>
            <a:custGeom>
              <a:avLst/>
              <a:gdLst/>
              <a:ahLst/>
              <a:cxnLst/>
              <a:rect l="l" t="t" r="r" b="b"/>
              <a:pathLst>
                <a:path w="470" h="709" extrusionOk="0">
                  <a:moveTo>
                    <a:pt x="0" y="0"/>
                  </a:moveTo>
                  <a:lnTo>
                    <a:pt x="0" y="708"/>
                  </a:lnTo>
                  <a:lnTo>
                    <a:pt x="469" y="708"/>
                  </a:lnTo>
                  <a:lnTo>
                    <a:pt x="469"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3093;p73"/>
            <p:cNvSpPr/>
            <p:nvPr/>
          </p:nvSpPr>
          <p:spPr>
            <a:xfrm>
              <a:off x="4879047" y="2705188"/>
              <a:ext cx="398075" cy="12474"/>
            </a:xfrm>
            <a:custGeom>
              <a:avLst/>
              <a:gdLst/>
              <a:ahLst/>
              <a:cxnLst/>
              <a:rect l="l" t="t" r="r" b="b"/>
              <a:pathLst>
                <a:path w="15159" h="475" extrusionOk="0">
                  <a:moveTo>
                    <a:pt x="227" y="0"/>
                  </a:moveTo>
                  <a:cubicBezTo>
                    <a:pt x="1" y="0"/>
                    <a:pt x="1" y="475"/>
                    <a:pt x="227" y="475"/>
                  </a:cubicBezTo>
                  <a:cubicBezTo>
                    <a:pt x="237" y="475"/>
                    <a:pt x="247" y="474"/>
                    <a:pt x="258" y="472"/>
                  </a:cubicBezTo>
                  <a:lnTo>
                    <a:pt x="14901" y="472"/>
                  </a:lnTo>
                  <a:cubicBezTo>
                    <a:pt x="14911" y="474"/>
                    <a:pt x="14922" y="475"/>
                    <a:pt x="14932" y="475"/>
                  </a:cubicBezTo>
                  <a:cubicBezTo>
                    <a:pt x="15158" y="475"/>
                    <a:pt x="15158" y="0"/>
                    <a:pt x="14932" y="0"/>
                  </a:cubicBezTo>
                  <a:cubicBezTo>
                    <a:pt x="14922" y="0"/>
                    <a:pt x="14911" y="1"/>
                    <a:pt x="14901" y="3"/>
                  </a:cubicBezTo>
                  <a:lnTo>
                    <a:pt x="258" y="3"/>
                  </a:lnTo>
                  <a:cubicBezTo>
                    <a:pt x="247" y="1"/>
                    <a:pt x="237" y="0"/>
                    <a:pt x="227"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3094;p73"/>
            <p:cNvSpPr/>
            <p:nvPr/>
          </p:nvSpPr>
          <p:spPr>
            <a:xfrm>
              <a:off x="4960190" y="2692688"/>
              <a:ext cx="37237" cy="12579"/>
            </a:xfrm>
            <a:custGeom>
              <a:avLst/>
              <a:gdLst/>
              <a:ahLst/>
              <a:cxnLst/>
              <a:rect l="l" t="t" r="r" b="b"/>
              <a:pathLst>
                <a:path w="1418" h="479" extrusionOk="0">
                  <a:moveTo>
                    <a:pt x="240" y="0"/>
                  </a:moveTo>
                  <a:cubicBezTo>
                    <a:pt x="106" y="0"/>
                    <a:pt x="1" y="106"/>
                    <a:pt x="1" y="240"/>
                  </a:cubicBezTo>
                  <a:cubicBezTo>
                    <a:pt x="1" y="374"/>
                    <a:pt x="106" y="479"/>
                    <a:pt x="240" y="479"/>
                  </a:cubicBezTo>
                  <a:lnTo>
                    <a:pt x="1417" y="479"/>
                  </a:lnTo>
                  <a:lnTo>
                    <a:pt x="1417"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3095;p73"/>
            <p:cNvSpPr/>
            <p:nvPr/>
          </p:nvSpPr>
          <p:spPr>
            <a:xfrm>
              <a:off x="4984822" y="2643188"/>
              <a:ext cx="86999" cy="62341"/>
            </a:xfrm>
            <a:custGeom>
              <a:avLst/>
              <a:gdLst/>
              <a:ahLst/>
              <a:cxnLst/>
              <a:rect l="l" t="t" r="r" b="b"/>
              <a:pathLst>
                <a:path w="3313" h="2374" extrusionOk="0">
                  <a:moveTo>
                    <a:pt x="250" y="0"/>
                  </a:moveTo>
                  <a:cubicBezTo>
                    <a:pt x="116" y="0"/>
                    <a:pt x="1" y="105"/>
                    <a:pt x="1" y="239"/>
                  </a:cubicBezTo>
                  <a:lnTo>
                    <a:pt x="1" y="2134"/>
                  </a:lnTo>
                  <a:cubicBezTo>
                    <a:pt x="1" y="2259"/>
                    <a:pt x="106" y="2374"/>
                    <a:pt x="240" y="2374"/>
                  </a:cubicBezTo>
                  <a:lnTo>
                    <a:pt x="3073" y="2374"/>
                  </a:lnTo>
                  <a:cubicBezTo>
                    <a:pt x="3207" y="2374"/>
                    <a:pt x="3312" y="2259"/>
                    <a:pt x="3312" y="2134"/>
                  </a:cubicBezTo>
                  <a:lnTo>
                    <a:pt x="3312" y="239"/>
                  </a:lnTo>
                  <a:cubicBezTo>
                    <a:pt x="3312" y="105"/>
                    <a:pt x="3207" y="0"/>
                    <a:pt x="3073"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3096;p73"/>
            <p:cNvSpPr/>
            <p:nvPr/>
          </p:nvSpPr>
          <p:spPr>
            <a:xfrm>
              <a:off x="5015257" y="2667978"/>
              <a:ext cx="26365" cy="12500"/>
            </a:xfrm>
            <a:custGeom>
              <a:avLst/>
              <a:gdLst/>
              <a:ahLst/>
              <a:cxnLst/>
              <a:rect l="l" t="t" r="r" b="b"/>
              <a:pathLst>
                <a:path w="1004" h="476" extrusionOk="0">
                  <a:moveTo>
                    <a:pt x="235" y="1"/>
                  </a:moveTo>
                  <a:cubicBezTo>
                    <a:pt x="1" y="1"/>
                    <a:pt x="1" y="475"/>
                    <a:pt x="235" y="475"/>
                  </a:cubicBezTo>
                  <a:cubicBezTo>
                    <a:pt x="246" y="475"/>
                    <a:pt x="256" y="474"/>
                    <a:pt x="268" y="472"/>
                  </a:cubicBezTo>
                  <a:lnTo>
                    <a:pt x="737" y="472"/>
                  </a:lnTo>
                  <a:cubicBezTo>
                    <a:pt x="748" y="474"/>
                    <a:pt x="759" y="475"/>
                    <a:pt x="769" y="475"/>
                  </a:cubicBezTo>
                  <a:cubicBezTo>
                    <a:pt x="1003" y="475"/>
                    <a:pt x="1003" y="1"/>
                    <a:pt x="769" y="1"/>
                  </a:cubicBezTo>
                  <a:cubicBezTo>
                    <a:pt x="759" y="1"/>
                    <a:pt x="748" y="2"/>
                    <a:pt x="737" y="4"/>
                  </a:cubicBezTo>
                  <a:lnTo>
                    <a:pt x="268" y="4"/>
                  </a:lnTo>
                  <a:cubicBezTo>
                    <a:pt x="256" y="2"/>
                    <a:pt x="246"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11398;p73"/>
          <p:cNvGrpSpPr/>
          <p:nvPr/>
        </p:nvGrpSpPr>
        <p:grpSpPr>
          <a:xfrm>
            <a:off x="4410232" y="2107376"/>
            <a:ext cx="366196" cy="357005"/>
            <a:chOff x="3542281" y="1505605"/>
            <a:chExt cx="366196" cy="357005"/>
          </a:xfrm>
        </p:grpSpPr>
        <p:sp>
          <p:nvSpPr>
            <p:cNvPr id="399" name="Google Shape;11399;p73"/>
            <p:cNvSpPr/>
            <p:nvPr/>
          </p:nvSpPr>
          <p:spPr>
            <a:xfrm>
              <a:off x="3612133" y="1573592"/>
              <a:ext cx="226466" cy="226703"/>
            </a:xfrm>
            <a:custGeom>
              <a:avLst/>
              <a:gdLst/>
              <a:ahLst/>
              <a:cxnLst/>
              <a:rect l="l" t="t" r="r" b="b"/>
              <a:pathLst>
                <a:path w="8624" h="8633" extrusionOk="0">
                  <a:moveTo>
                    <a:pt x="4317" y="0"/>
                  </a:moveTo>
                  <a:cubicBezTo>
                    <a:pt x="1924" y="0"/>
                    <a:pt x="1" y="1933"/>
                    <a:pt x="1" y="4316"/>
                  </a:cubicBezTo>
                  <a:cubicBezTo>
                    <a:pt x="1" y="6699"/>
                    <a:pt x="1924" y="8632"/>
                    <a:pt x="4317" y="8632"/>
                  </a:cubicBezTo>
                  <a:cubicBezTo>
                    <a:pt x="6700" y="8632"/>
                    <a:pt x="8624" y="6699"/>
                    <a:pt x="8624" y="4316"/>
                  </a:cubicBezTo>
                  <a:cubicBezTo>
                    <a:pt x="8624" y="1933"/>
                    <a:pt x="6700" y="0"/>
                    <a:pt x="4317"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1400;p73"/>
            <p:cNvSpPr/>
            <p:nvPr/>
          </p:nvSpPr>
          <p:spPr>
            <a:xfrm>
              <a:off x="3657379" y="1652740"/>
              <a:ext cx="135974" cy="136001"/>
            </a:xfrm>
            <a:custGeom>
              <a:avLst/>
              <a:gdLst/>
              <a:ahLst/>
              <a:cxnLst/>
              <a:rect l="l" t="t" r="r" b="b"/>
              <a:pathLst>
                <a:path w="5178" h="5179" extrusionOk="0">
                  <a:moveTo>
                    <a:pt x="2594" y="1"/>
                  </a:moveTo>
                  <a:cubicBezTo>
                    <a:pt x="1158" y="1"/>
                    <a:pt x="0" y="1159"/>
                    <a:pt x="0" y="2594"/>
                  </a:cubicBezTo>
                  <a:cubicBezTo>
                    <a:pt x="0" y="4020"/>
                    <a:pt x="1158" y="5178"/>
                    <a:pt x="2594" y="5178"/>
                  </a:cubicBezTo>
                  <a:cubicBezTo>
                    <a:pt x="4020" y="5178"/>
                    <a:pt x="5178" y="4020"/>
                    <a:pt x="5178" y="2594"/>
                  </a:cubicBezTo>
                  <a:cubicBezTo>
                    <a:pt x="5178" y="1159"/>
                    <a:pt x="4020" y="1"/>
                    <a:pt x="25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1401;p73"/>
            <p:cNvSpPr/>
            <p:nvPr/>
          </p:nvSpPr>
          <p:spPr>
            <a:xfrm>
              <a:off x="3542281" y="1681153"/>
              <a:ext cx="54805" cy="11318"/>
            </a:xfrm>
            <a:custGeom>
              <a:avLst/>
              <a:gdLst/>
              <a:ahLst/>
              <a:cxnLst/>
              <a:rect l="l" t="t" r="r" b="b"/>
              <a:pathLst>
                <a:path w="2087" h="431" extrusionOk="0">
                  <a:moveTo>
                    <a:pt x="287" y="0"/>
                  </a:moveTo>
                  <a:cubicBezTo>
                    <a:pt x="0" y="0"/>
                    <a:pt x="0" y="431"/>
                    <a:pt x="287" y="431"/>
                  </a:cubicBezTo>
                  <a:lnTo>
                    <a:pt x="1799" y="431"/>
                  </a:lnTo>
                  <a:cubicBezTo>
                    <a:pt x="2087" y="431"/>
                    <a:pt x="2087" y="0"/>
                    <a:pt x="1799"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1402;p73"/>
            <p:cNvSpPr/>
            <p:nvPr/>
          </p:nvSpPr>
          <p:spPr>
            <a:xfrm>
              <a:off x="3853909" y="1681153"/>
              <a:ext cx="54568" cy="11318"/>
            </a:xfrm>
            <a:custGeom>
              <a:avLst/>
              <a:gdLst/>
              <a:ahLst/>
              <a:cxnLst/>
              <a:rect l="l" t="t" r="r" b="b"/>
              <a:pathLst>
                <a:path w="2078" h="431" extrusionOk="0">
                  <a:moveTo>
                    <a:pt x="287" y="0"/>
                  </a:moveTo>
                  <a:cubicBezTo>
                    <a:pt x="0" y="0"/>
                    <a:pt x="0" y="431"/>
                    <a:pt x="287" y="431"/>
                  </a:cubicBezTo>
                  <a:lnTo>
                    <a:pt x="1790" y="431"/>
                  </a:lnTo>
                  <a:cubicBezTo>
                    <a:pt x="2077" y="431"/>
                    <a:pt x="2077" y="0"/>
                    <a:pt x="1790"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1403;p73"/>
            <p:cNvSpPr/>
            <p:nvPr/>
          </p:nvSpPr>
          <p:spPr>
            <a:xfrm>
              <a:off x="3719694" y="1505605"/>
              <a:ext cx="11344" cy="50918"/>
            </a:xfrm>
            <a:custGeom>
              <a:avLst/>
              <a:gdLst/>
              <a:ahLst/>
              <a:cxnLst/>
              <a:rect l="l" t="t" r="r" b="b"/>
              <a:pathLst>
                <a:path w="432" h="1939" extrusionOk="0">
                  <a:moveTo>
                    <a:pt x="216" y="0"/>
                  </a:moveTo>
                  <a:cubicBezTo>
                    <a:pt x="108" y="0"/>
                    <a:pt x="1" y="72"/>
                    <a:pt x="1" y="216"/>
                  </a:cubicBezTo>
                  <a:lnTo>
                    <a:pt x="1" y="1728"/>
                  </a:lnTo>
                  <a:cubicBezTo>
                    <a:pt x="1" y="1843"/>
                    <a:pt x="97" y="1938"/>
                    <a:pt x="221" y="1938"/>
                  </a:cubicBezTo>
                  <a:cubicBezTo>
                    <a:pt x="336" y="1938"/>
                    <a:pt x="431" y="1843"/>
                    <a:pt x="431" y="1728"/>
                  </a:cubicBezTo>
                  <a:lnTo>
                    <a:pt x="431" y="216"/>
                  </a:lnTo>
                  <a:cubicBezTo>
                    <a:pt x="431" y="72"/>
                    <a:pt x="324" y="0"/>
                    <a:pt x="216"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1404;p73"/>
            <p:cNvSpPr/>
            <p:nvPr/>
          </p:nvSpPr>
          <p:spPr>
            <a:xfrm>
              <a:off x="3639023" y="1798850"/>
              <a:ext cx="25814" cy="31092"/>
            </a:xfrm>
            <a:custGeom>
              <a:avLst/>
              <a:gdLst/>
              <a:ahLst/>
              <a:cxnLst/>
              <a:rect l="l" t="t" r="r" b="b"/>
              <a:pathLst>
                <a:path w="983" h="1184" extrusionOk="0">
                  <a:moveTo>
                    <a:pt x="693" y="0"/>
                  </a:moveTo>
                  <a:cubicBezTo>
                    <a:pt x="626" y="0"/>
                    <a:pt x="560" y="33"/>
                    <a:pt x="518" y="112"/>
                  </a:cubicBezTo>
                  <a:lnTo>
                    <a:pt x="77" y="858"/>
                  </a:lnTo>
                  <a:cubicBezTo>
                    <a:pt x="1" y="1002"/>
                    <a:pt x="96" y="1184"/>
                    <a:pt x="269" y="1184"/>
                  </a:cubicBezTo>
                  <a:cubicBezTo>
                    <a:pt x="345" y="1174"/>
                    <a:pt x="412" y="1136"/>
                    <a:pt x="451" y="1069"/>
                  </a:cubicBezTo>
                  <a:lnTo>
                    <a:pt x="891" y="322"/>
                  </a:lnTo>
                  <a:cubicBezTo>
                    <a:pt x="982" y="152"/>
                    <a:pt x="837" y="0"/>
                    <a:pt x="693"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1405;p73"/>
            <p:cNvSpPr/>
            <p:nvPr/>
          </p:nvSpPr>
          <p:spPr>
            <a:xfrm>
              <a:off x="3786053" y="1543761"/>
              <a:ext cx="25971" cy="31092"/>
            </a:xfrm>
            <a:custGeom>
              <a:avLst/>
              <a:gdLst/>
              <a:ahLst/>
              <a:cxnLst/>
              <a:rect l="l" t="t" r="r" b="b"/>
              <a:pathLst>
                <a:path w="989" h="1184" extrusionOk="0">
                  <a:moveTo>
                    <a:pt x="699" y="1"/>
                  </a:moveTo>
                  <a:cubicBezTo>
                    <a:pt x="631" y="1"/>
                    <a:pt x="563" y="33"/>
                    <a:pt x="517" y="112"/>
                  </a:cubicBezTo>
                  <a:lnTo>
                    <a:pt x="87" y="859"/>
                  </a:lnTo>
                  <a:cubicBezTo>
                    <a:pt x="0" y="1002"/>
                    <a:pt x="106" y="1184"/>
                    <a:pt x="278" y="1184"/>
                  </a:cubicBezTo>
                  <a:cubicBezTo>
                    <a:pt x="354" y="1184"/>
                    <a:pt x="421" y="1136"/>
                    <a:pt x="460" y="1069"/>
                  </a:cubicBezTo>
                  <a:lnTo>
                    <a:pt x="890" y="323"/>
                  </a:lnTo>
                  <a:cubicBezTo>
                    <a:pt x="988" y="153"/>
                    <a:pt x="845" y="1"/>
                    <a:pt x="699"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1406;p73"/>
            <p:cNvSpPr/>
            <p:nvPr/>
          </p:nvSpPr>
          <p:spPr>
            <a:xfrm>
              <a:off x="3579728" y="1601874"/>
              <a:ext cx="35950" cy="22741"/>
            </a:xfrm>
            <a:custGeom>
              <a:avLst/>
              <a:gdLst/>
              <a:ahLst/>
              <a:cxnLst/>
              <a:rect l="l" t="t" r="r" b="b"/>
              <a:pathLst>
                <a:path w="1369" h="866" extrusionOk="0">
                  <a:moveTo>
                    <a:pt x="309" y="1"/>
                  </a:moveTo>
                  <a:cubicBezTo>
                    <a:pt x="118" y="1"/>
                    <a:pt x="1" y="284"/>
                    <a:pt x="211" y="397"/>
                  </a:cubicBezTo>
                  <a:lnTo>
                    <a:pt x="957" y="837"/>
                  </a:lnTo>
                  <a:cubicBezTo>
                    <a:pt x="986" y="856"/>
                    <a:pt x="1024" y="866"/>
                    <a:pt x="1062" y="866"/>
                  </a:cubicBezTo>
                  <a:cubicBezTo>
                    <a:pt x="1283" y="866"/>
                    <a:pt x="1369" y="569"/>
                    <a:pt x="1168" y="464"/>
                  </a:cubicBezTo>
                  <a:lnTo>
                    <a:pt x="421" y="33"/>
                  </a:lnTo>
                  <a:cubicBezTo>
                    <a:pt x="382" y="11"/>
                    <a:pt x="344" y="1"/>
                    <a:pt x="309"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1407;p73"/>
            <p:cNvSpPr/>
            <p:nvPr/>
          </p:nvSpPr>
          <p:spPr>
            <a:xfrm>
              <a:off x="3834818" y="1749167"/>
              <a:ext cx="35687" cy="22741"/>
            </a:xfrm>
            <a:custGeom>
              <a:avLst/>
              <a:gdLst/>
              <a:ahLst/>
              <a:cxnLst/>
              <a:rect l="l" t="t" r="r" b="b"/>
              <a:pathLst>
                <a:path w="1359" h="866" extrusionOk="0">
                  <a:moveTo>
                    <a:pt x="318" y="0"/>
                  </a:moveTo>
                  <a:cubicBezTo>
                    <a:pt x="124" y="0"/>
                    <a:pt x="1" y="285"/>
                    <a:pt x="211" y="406"/>
                  </a:cubicBezTo>
                  <a:lnTo>
                    <a:pt x="957" y="836"/>
                  </a:lnTo>
                  <a:cubicBezTo>
                    <a:pt x="986" y="855"/>
                    <a:pt x="1024" y="865"/>
                    <a:pt x="1062" y="865"/>
                  </a:cubicBezTo>
                  <a:cubicBezTo>
                    <a:pt x="1282" y="865"/>
                    <a:pt x="1359" y="568"/>
                    <a:pt x="1168" y="463"/>
                  </a:cubicBezTo>
                  <a:lnTo>
                    <a:pt x="431" y="32"/>
                  </a:lnTo>
                  <a:cubicBezTo>
                    <a:pt x="392" y="10"/>
                    <a:pt x="353" y="0"/>
                    <a:pt x="318"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1408;p73"/>
            <p:cNvSpPr/>
            <p:nvPr/>
          </p:nvSpPr>
          <p:spPr>
            <a:xfrm>
              <a:off x="3786000" y="1798850"/>
              <a:ext cx="25709" cy="31092"/>
            </a:xfrm>
            <a:custGeom>
              <a:avLst/>
              <a:gdLst/>
              <a:ahLst/>
              <a:cxnLst/>
              <a:rect l="l" t="t" r="r" b="b"/>
              <a:pathLst>
                <a:path w="979" h="1184" extrusionOk="0">
                  <a:moveTo>
                    <a:pt x="289" y="0"/>
                  </a:moveTo>
                  <a:cubicBezTo>
                    <a:pt x="143" y="0"/>
                    <a:pt x="0" y="152"/>
                    <a:pt x="98" y="322"/>
                  </a:cubicBezTo>
                  <a:lnTo>
                    <a:pt x="529" y="1069"/>
                  </a:lnTo>
                  <a:cubicBezTo>
                    <a:pt x="567" y="1136"/>
                    <a:pt x="634" y="1174"/>
                    <a:pt x="711" y="1184"/>
                  </a:cubicBezTo>
                  <a:cubicBezTo>
                    <a:pt x="883" y="1184"/>
                    <a:pt x="979" y="1002"/>
                    <a:pt x="902" y="858"/>
                  </a:cubicBezTo>
                  <a:lnTo>
                    <a:pt x="471" y="112"/>
                  </a:lnTo>
                  <a:cubicBezTo>
                    <a:pt x="426" y="33"/>
                    <a:pt x="357" y="0"/>
                    <a:pt x="289"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1409;p73"/>
            <p:cNvSpPr/>
            <p:nvPr/>
          </p:nvSpPr>
          <p:spPr>
            <a:xfrm>
              <a:off x="3638472" y="1543761"/>
              <a:ext cx="25971" cy="31092"/>
            </a:xfrm>
            <a:custGeom>
              <a:avLst/>
              <a:gdLst/>
              <a:ahLst/>
              <a:cxnLst/>
              <a:rect l="l" t="t" r="r" b="b"/>
              <a:pathLst>
                <a:path w="989" h="1184" extrusionOk="0">
                  <a:moveTo>
                    <a:pt x="290" y="1"/>
                  </a:moveTo>
                  <a:cubicBezTo>
                    <a:pt x="143" y="1"/>
                    <a:pt x="0" y="153"/>
                    <a:pt x="98" y="323"/>
                  </a:cubicBezTo>
                  <a:lnTo>
                    <a:pt x="539" y="1069"/>
                  </a:lnTo>
                  <a:cubicBezTo>
                    <a:pt x="577" y="1136"/>
                    <a:pt x="644" y="1184"/>
                    <a:pt x="720" y="1184"/>
                  </a:cubicBezTo>
                  <a:cubicBezTo>
                    <a:pt x="883" y="1184"/>
                    <a:pt x="988" y="1002"/>
                    <a:pt x="912" y="859"/>
                  </a:cubicBezTo>
                  <a:lnTo>
                    <a:pt x="472" y="112"/>
                  </a:lnTo>
                  <a:cubicBezTo>
                    <a:pt x="426" y="33"/>
                    <a:pt x="358" y="1"/>
                    <a:pt x="290"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1410;p73"/>
            <p:cNvSpPr/>
            <p:nvPr/>
          </p:nvSpPr>
          <p:spPr>
            <a:xfrm>
              <a:off x="3835317" y="1601507"/>
              <a:ext cx="36291" cy="23109"/>
            </a:xfrm>
            <a:custGeom>
              <a:avLst/>
              <a:gdLst/>
              <a:ahLst/>
              <a:cxnLst/>
              <a:rect l="l" t="t" r="r" b="b"/>
              <a:pathLst>
                <a:path w="1382" h="880" extrusionOk="0">
                  <a:moveTo>
                    <a:pt x="1059" y="0"/>
                  </a:moveTo>
                  <a:cubicBezTo>
                    <a:pt x="1021" y="0"/>
                    <a:pt x="980" y="11"/>
                    <a:pt x="938" y="38"/>
                  </a:cubicBezTo>
                  <a:lnTo>
                    <a:pt x="192" y="478"/>
                  </a:lnTo>
                  <a:cubicBezTo>
                    <a:pt x="0" y="583"/>
                    <a:pt x="77" y="880"/>
                    <a:pt x="297" y="880"/>
                  </a:cubicBezTo>
                  <a:cubicBezTo>
                    <a:pt x="335" y="880"/>
                    <a:pt x="373" y="870"/>
                    <a:pt x="402" y="851"/>
                  </a:cubicBezTo>
                  <a:lnTo>
                    <a:pt x="1149" y="411"/>
                  </a:lnTo>
                  <a:cubicBezTo>
                    <a:pt x="1381" y="307"/>
                    <a:pt x="1257" y="0"/>
                    <a:pt x="1059"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1411;p73"/>
            <p:cNvSpPr/>
            <p:nvPr/>
          </p:nvSpPr>
          <p:spPr>
            <a:xfrm>
              <a:off x="3579964" y="1749167"/>
              <a:ext cx="35950" cy="22741"/>
            </a:xfrm>
            <a:custGeom>
              <a:avLst/>
              <a:gdLst/>
              <a:ahLst/>
              <a:cxnLst/>
              <a:rect l="l" t="t" r="r" b="b"/>
              <a:pathLst>
                <a:path w="1369" h="866" extrusionOk="0">
                  <a:moveTo>
                    <a:pt x="1057" y="0"/>
                  </a:moveTo>
                  <a:cubicBezTo>
                    <a:pt x="1023" y="0"/>
                    <a:pt x="986" y="10"/>
                    <a:pt x="948" y="32"/>
                  </a:cubicBezTo>
                  <a:lnTo>
                    <a:pt x="202" y="463"/>
                  </a:lnTo>
                  <a:cubicBezTo>
                    <a:pt x="1" y="568"/>
                    <a:pt x="87" y="865"/>
                    <a:pt x="307" y="865"/>
                  </a:cubicBezTo>
                  <a:cubicBezTo>
                    <a:pt x="345" y="865"/>
                    <a:pt x="384" y="855"/>
                    <a:pt x="412" y="836"/>
                  </a:cubicBezTo>
                  <a:lnTo>
                    <a:pt x="1159" y="406"/>
                  </a:lnTo>
                  <a:cubicBezTo>
                    <a:pt x="1369" y="285"/>
                    <a:pt x="1245" y="0"/>
                    <a:pt x="1057"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1412;p73"/>
            <p:cNvSpPr/>
            <p:nvPr/>
          </p:nvSpPr>
          <p:spPr>
            <a:xfrm>
              <a:off x="3737209" y="1591764"/>
              <a:ext cx="80776" cy="68302"/>
            </a:xfrm>
            <a:custGeom>
              <a:avLst/>
              <a:gdLst/>
              <a:ahLst/>
              <a:cxnLst/>
              <a:rect l="l" t="t" r="r" b="b"/>
              <a:pathLst>
                <a:path w="3076" h="2601" extrusionOk="0">
                  <a:moveTo>
                    <a:pt x="388" y="1"/>
                  </a:moveTo>
                  <a:cubicBezTo>
                    <a:pt x="95" y="1"/>
                    <a:pt x="1" y="473"/>
                    <a:pt x="348" y="543"/>
                  </a:cubicBezTo>
                  <a:cubicBezTo>
                    <a:pt x="1324" y="791"/>
                    <a:pt x="2119" y="1490"/>
                    <a:pt x="2502" y="2428"/>
                  </a:cubicBezTo>
                  <a:cubicBezTo>
                    <a:pt x="2540" y="2533"/>
                    <a:pt x="2645" y="2600"/>
                    <a:pt x="2750" y="2600"/>
                  </a:cubicBezTo>
                  <a:cubicBezTo>
                    <a:pt x="2942" y="2600"/>
                    <a:pt x="3076" y="2399"/>
                    <a:pt x="2999" y="2227"/>
                  </a:cubicBezTo>
                  <a:cubicBezTo>
                    <a:pt x="2559" y="1136"/>
                    <a:pt x="1621" y="313"/>
                    <a:pt x="482" y="16"/>
                  </a:cubicBezTo>
                  <a:cubicBezTo>
                    <a:pt x="449" y="6"/>
                    <a:pt x="417" y="1"/>
                    <a:pt x="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1413;p73"/>
            <p:cNvSpPr/>
            <p:nvPr/>
          </p:nvSpPr>
          <p:spPr>
            <a:xfrm>
              <a:off x="3691307" y="1732150"/>
              <a:ext cx="68118" cy="102073"/>
            </a:xfrm>
            <a:custGeom>
              <a:avLst/>
              <a:gdLst/>
              <a:ahLst/>
              <a:cxnLst/>
              <a:rect l="l" t="t" r="r" b="b"/>
              <a:pathLst>
                <a:path w="2594" h="3887" extrusionOk="0">
                  <a:moveTo>
                    <a:pt x="871" y="1"/>
                  </a:moveTo>
                  <a:lnTo>
                    <a:pt x="871" y="412"/>
                  </a:lnTo>
                  <a:cubicBezTo>
                    <a:pt x="862" y="499"/>
                    <a:pt x="823" y="566"/>
                    <a:pt x="747" y="604"/>
                  </a:cubicBezTo>
                  <a:lnTo>
                    <a:pt x="230" y="872"/>
                  </a:lnTo>
                  <a:cubicBezTo>
                    <a:pt x="87" y="948"/>
                    <a:pt x="0" y="1101"/>
                    <a:pt x="0" y="1264"/>
                  </a:cubicBezTo>
                  <a:lnTo>
                    <a:pt x="0" y="2527"/>
                  </a:lnTo>
                  <a:cubicBezTo>
                    <a:pt x="0" y="2987"/>
                    <a:pt x="134" y="3446"/>
                    <a:pt x="402" y="3839"/>
                  </a:cubicBezTo>
                  <a:lnTo>
                    <a:pt x="431" y="3886"/>
                  </a:lnTo>
                  <a:lnTo>
                    <a:pt x="2154" y="3886"/>
                  </a:lnTo>
                  <a:lnTo>
                    <a:pt x="2192" y="3839"/>
                  </a:lnTo>
                  <a:cubicBezTo>
                    <a:pt x="2450" y="3446"/>
                    <a:pt x="2584" y="2987"/>
                    <a:pt x="2594" y="2527"/>
                  </a:cubicBezTo>
                  <a:lnTo>
                    <a:pt x="2594" y="1255"/>
                  </a:lnTo>
                  <a:cubicBezTo>
                    <a:pt x="2594" y="1101"/>
                    <a:pt x="2498" y="948"/>
                    <a:pt x="2364" y="872"/>
                  </a:cubicBezTo>
                  <a:lnTo>
                    <a:pt x="1847" y="613"/>
                  </a:lnTo>
                  <a:cubicBezTo>
                    <a:pt x="1771" y="575"/>
                    <a:pt x="1733" y="499"/>
                    <a:pt x="1733" y="422"/>
                  </a:cubicBezTo>
                  <a:lnTo>
                    <a:pt x="1733"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1414;p73"/>
            <p:cNvSpPr/>
            <p:nvPr/>
          </p:nvSpPr>
          <p:spPr>
            <a:xfrm>
              <a:off x="3691307" y="1751267"/>
              <a:ext cx="68118" cy="82955"/>
            </a:xfrm>
            <a:custGeom>
              <a:avLst/>
              <a:gdLst/>
              <a:ahLst/>
              <a:cxnLst/>
              <a:rect l="l" t="t" r="r" b="b"/>
              <a:pathLst>
                <a:path w="2594" h="3159" extrusionOk="0">
                  <a:moveTo>
                    <a:pt x="508" y="0"/>
                  </a:moveTo>
                  <a:lnTo>
                    <a:pt x="240" y="144"/>
                  </a:lnTo>
                  <a:cubicBezTo>
                    <a:pt x="96" y="220"/>
                    <a:pt x="0" y="364"/>
                    <a:pt x="10" y="527"/>
                  </a:cubicBezTo>
                  <a:lnTo>
                    <a:pt x="10" y="1799"/>
                  </a:lnTo>
                  <a:cubicBezTo>
                    <a:pt x="10" y="2259"/>
                    <a:pt x="144" y="2718"/>
                    <a:pt x="402" y="3111"/>
                  </a:cubicBezTo>
                  <a:lnTo>
                    <a:pt x="441" y="3158"/>
                  </a:lnTo>
                  <a:lnTo>
                    <a:pt x="2163" y="3158"/>
                  </a:lnTo>
                  <a:lnTo>
                    <a:pt x="2202" y="3111"/>
                  </a:lnTo>
                  <a:cubicBezTo>
                    <a:pt x="2460" y="2718"/>
                    <a:pt x="2594" y="2259"/>
                    <a:pt x="2594" y="1799"/>
                  </a:cubicBezTo>
                  <a:lnTo>
                    <a:pt x="2594" y="527"/>
                  </a:lnTo>
                  <a:cubicBezTo>
                    <a:pt x="2594" y="373"/>
                    <a:pt x="2508" y="220"/>
                    <a:pt x="2364" y="144"/>
                  </a:cubicBezTo>
                  <a:lnTo>
                    <a:pt x="2087" y="0"/>
                  </a:lnTo>
                  <a:cubicBezTo>
                    <a:pt x="1876" y="230"/>
                    <a:pt x="1589" y="345"/>
                    <a:pt x="1301" y="345"/>
                  </a:cubicBezTo>
                  <a:cubicBezTo>
                    <a:pt x="1012" y="345"/>
                    <a:pt x="723" y="230"/>
                    <a:pt x="50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1415;p73"/>
            <p:cNvSpPr/>
            <p:nvPr/>
          </p:nvSpPr>
          <p:spPr>
            <a:xfrm>
              <a:off x="3712656" y="1732150"/>
              <a:ext cx="25420" cy="17122"/>
            </a:xfrm>
            <a:custGeom>
              <a:avLst/>
              <a:gdLst/>
              <a:ahLst/>
              <a:cxnLst/>
              <a:rect l="l" t="t" r="r" b="b"/>
              <a:pathLst>
                <a:path w="968" h="652" extrusionOk="0">
                  <a:moveTo>
                    <a:pt x="58" y="1"/>
                  </a:moveTo>
                  <a:lnTo>
                    <a:pt x="58" y="412"/>
                  </a:lnTo>
                  <a:cubicBezTo>
                    <a:pt x="49" y="470"/>
                    <a:pt x="39" y="518"/>
                    <a:pt x="1" y="556"/>
                  </a:cubicBezTo>
                  <a:cubicBezTo>
                    <a:pt x="154" y="613"/>
                    <a:pt x="317" y="652"/>
                    <a:pt x="489" y="652"/>
                  </a:cubicBezTo>
                  <a:cubicBezTo>
                    <a:pt x="652" y="652"/>
                    <a:pt x="814" y="613"/>
                    <a:pt x="967" y="556"/>
                  </a:cubicBezTo>
                  <a:cubicBezTo>
                    <a:pt x="929" y="518"/>
                    <a:pt x="910" y="470"/>
                    <a:pt x="910" y="412"/>
                  </a:cubicBezTo>
                  <a:lnTo>
                    <a:pt x="910"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1416;p73"/>
            <p:cNvSpPr/>
            <p:nvPr/>
          </p:nvSpPr>
          <p:spPr>
            <a:xfrm>
              <a:off x="3702625" y="1686930"/>
              <a:ext cx="45509" cy="51049"/>
            </a:xfrm>
            <a:custGeom>
              <a:avLst/>
              <a:gdLst/>
              <a:ahLst/>
              <a:cxnLst/>
              <a:rect l="l" t="t" r="r" b="b"/>
              <a:pathLst>
                <a:path w="1733" h="1944" extrusionOk="0">
                  <a:moveTo>
                    <a:pt x="651" y="0"/>
                  </a:moveTo>
                  <a:cubicBezTo>
                    <a:pt x="297" y="0"/>
                    <a:pt x="0" y="287"/>
                    <a:pt x="0" y="641"/>
                  </a:cubicBezTo>
                  <a:lnTo>
                    <a:pt x="0" y="1072"/>
                  </a:lnTo>
                  <a:cubicBezTo>
                    <a:pt x="0" y="1551"/>
                    <a:pt x="392" y="1943"/>
                    <a:pt x="871" y="1943"/>
                  </a:cubicBezTo>
                  <a:cubicBezTo>
                    <a:pt x="1340" y="1943"/>
                    <a:pt x="1732" y="1551"/>
                    <a:pt x="1732" y="1072"/>
                  </a:cubicBezTo>
                  <a:lnTo>
                    <a:pt x="1732" y="641"/>
                  </a:lnTo>
                  <a:cubicBezTo>
                    <a:pt x="1732" y="287"/>
                    <a:pt x="1436" y="0"/>
                    <a:pt x="1081"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1417;p73"/>
            <p:cNvSpPr/>
            <p:nvPr/>
          </p:nvSpPr>
          <p:spPr>
            <a:xfrm>
              <a:off x="3702625" y="1686930"/>
              <a:ext cx="31171" cy="50944"/>
            </a:xfrm>
            <a:custGeom>
              <a:avLst/>
              <a:gdLst/>
              <a:ahLst/>
              <a:cxnLst/>
              <a:rect l="l" t="t" r="r" b="b"/>
              <a:pathLst>
                <a:path w="1187" h="1940" extrusionOk="0">
                  <a:moveTo>
                    <a:pt x="651" y="0"/>
                  </a:moveTo>
                  <a:cubicBezTo>
                    <a:pt x="297" y="0"/>
                    <a:pt x="0" y="287"/>
                    <a:pt x="0" y="641"/>
                  </a:cubicBezTo>
                  <a:lnTo>
                    <a:pt x="0" y="1072"/>
                  </a:lnTo>
                  <a:cubicBezTo>
                    <a:pt x="0" y="1569"/>
                    <a:pt x="409" y="1940"/>
                    <a:pt x="865" y="1940"/>
                  </a:cubicBezTo>
                  <a:cubicBezTo>
                    <a:pt x="971" y="1940"/>
                    <a:pt x="1080" y="1919"/>
                    <a:pt x="1187" y="1876"/>
                  </a:cubicBezTo>
                  <a:cubicBezTo>
                    <a:pt x="861" y="1742"/>
                    <a:pt x="651" y="1426"/>
                    <a:pt x="651" y="1072"/>
                  </a:cubicBezTo>
                  <a:lnTo>
                    <a:pt x="651" y="641"/>
                  </a:lnTo>
                  <a:cubicBezTo>
                    <a:pt x="651" y="326"/>
                    <a:pt x="881" y="58"/>
                    <a:pt x="1187" y="10"/>
                  </a:cubicBezTo>
                  <a:cubicBezTo>
                    <a:pt x="1158" y="0"/>
                    <a:pt x="1120" y="0"/>
                    <a:pt x="108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1418;p73"/>
            <p:cNvSpPr/>
            <p:nvPr/>
          </p:nvSpPr>
          <p:spPr>
            <a:xfrm>
              <a:off x="3702625" y="1834196"/>
              <a:ext cx="45509" cy="28177"/>
            </a:xfrm>
            <a:custGeom>
              <a:avLst/>
              <a:gdLst/>
              <a:ahLst/>
              <a:cxnLst/>
              <a:rect l="l" t="t" r="r" b="b"/>
              <a:pathLst>
                <a:path w="1733" h="1073" extrusionOk="0">
                  <a:moveTo>
                    <a:pt x="0" y="0"/>
                  </a:moveTo>
                  <a:lnTo>
                    <a:pt x="0" y="862"/>
                  </a:lnTo>
                  <a:cubicBezTo>
                    <a:pt x="0" y="977"/>
                    <a:pt x="96" y="1072"/>
                    <a:pt x="220" y="1072"/>
                  </a:cubicBezTo>
                  <a:lnTo>
                    <a:pt x="1512" y="1072"/>
                  </a:lnTo>
                  <a:cubicBezTo>
                    <a:pt x="1637" y="1072"/>
                    <a:pt x="1732" y="977"/>
                    <a:pt x="1732" y="862"/>
                  </a:cubicBezTo>
                  <a:lnTo>
                    <a:pt x="1732" y="0"/>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1419;p73"/>
            <p:cNvSpPr/>
            <p:nvPr/>
          </p:nvSpPr>
          <p:spPr>
            <a:xfrm>
              <a:off x="3691307" y="1759303"/>
              <a:ext cx="11344" cy="74920"/>
            </a:xfrm>
            <a:custGeom>
              <a:avLst/>
              <a:gdLst/>
              <a:ahLst/>
              <a:cxnLst/>
              <a:rect l="l" t="t" r="r" b="b"/>
              <a:pathLst>
                <a:path w="432" h="2853" extrusionOk="0">
                  <a:moveTo>
                    <a:pt x="67" y="1"/>
                  </a:moveTo>
                  <a:cubicBezTo>
                    <a:pt x="29" y="67"/>
                    <a:pt x="0" y="154"/>
                    <a:pt x="0" y="230"/>
                  </a:cubicBezTo>
                  <a:lnTo>
                    <a:pt x="0" y="1493"/>
                  </a:lnTo>
                  <a:cubicBezTo>
                    <a:pt x="0" y="1953"/>
                    <a:pt x="144" y="2412"/>
                    <a:pt x="402" y="2805"/>
                  </a:cubicBezTo>
                  <a:lnTo>
                    <a:pt x="431" y="2852"/>
                  </a:lnTo>
                  <a:lnTo>
                    <a:pt x="431" y="489"/>
                  </a:lnTo>
                  <a:cubicBezTo>
                    <a:pt x="431" y="355"/>
                    <a:pt x="374" y="230"/>
                    <a:pt x="259" y="144"/>
                  </a:cubicBezTo>
                  <a:lnTo>
                    <a:pt x="67"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1420;p73"/>
            <p:cNvSpPr/>
            <p:nvPr/>
          </p:nvSpPr>
          <p:spPr>
            <a:xfrm>
              <a:off x="3748107" y="1759303"/>
              <a:ext cx="11318" cy="74920"/>
            </a:xfrm>
            <a:custGeom>
              <a:avLst/>
              <a:gdLst/>
              <a:ahLst/>
              <a:cxnLst/>
              <a:rect l="l" t="t" r="r" b="b"/>
              <a:pathLst>
                <a:path w="431" h="2853" extrusionOk="0">
                  <a:moveTo>
                    <a:pt x="364" y="1"/>
                  </a:moveTo>
                  <a:lnTo>
                    <a:pt x="173" y="144"/>
                  </a:lnTo>
                  <a:cubicBezTo>
                    <a:pt x="58" y="230"/>
                    <a:pt x="0" y="355"/>
                    <a:pt x="0" y="489"/>
                  </a:cubicBezTo>
                  <a:lnTo>
                    <a:pt x="0" y="2852"/>
                  </a:lnTo>
                  <a:lnTo>
                    <a:pt x="29" y="2805"/>
                  </a:lnTo>
                  <a:cubicBezTo>
                    <a:pt x="287" y="2412"/>
                    <a:pt x="431" y="1953"/>
                    <a:pt x="431" y="1493"/>
                  </a:cubicBezTo>
                  <a:lnTo>
                    <a:pt x="431" y="230"/>
                  </a:lnTo>
                  <a:cubicBezTo>
                    <a:pt x="431" y="154"/>
                    <a:pt x="402" y="67"/>
                    <a:pt x="364"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1421;p73"/>
            <p:cNvSpPr/>
            <p:nvPr/>
          </p:nvSpPr>
          <p:spPr>
            <a:xfrm>
              <a:off x="3722477" y="1845514"/>
              <a:ext cx="5803" cy="17095"/>
            </a:xfrm>
            <a:custGeom>
              <a:avLst/>
              <a:gdLst/>
              <a:ahLst/>
              <a:cxnLst/>
              <a:rect l="l" t="t" r="r" b="b"/>
              <a:pathLst>
                <a:path w="221" h="651" extrusionOk="0">
                  <a:moveTo>
                    <a:pt x="115" y="0"/>
                  </a:moveTo>
                  <a:cubicBezTo>
                    <a:pt x="48" y="0"/>
                    <a:pt x="0" y="48"/>
                    <a:pt x="0" y="105"/>
                  </a:cubicBezTo>
                  <a:lnTo>
                    <a:pt x="0" y="651"/>
                  </a:lnTo>
                  <a:lnTo>
                    <a:pt x="220" y="651"/>
                  </a:lnTo>
                  <a:lnTo>
                    <a:pt x="220" y="105"/>
                  </a:lnTo>
                  <a:cubicBezTo>
                    <a:pt x="220" y="48"/>
                    <a:pt x="172" y="0"/>
                    <a:pt x="115"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1422;p73"/>
            <p:cNvSpPr/>
            <p:nvPr/>
          </p:nvSpPr>
          <p:spPr>
            <a:xfrm>
              <a:off x="3702625" y="1686930"/>
              <a:ext cx="45509" cy="22662"/>
            </a:xfrm>
            <a:custGeom>
              <a:avLst/>
              <a:gdLst/>
              <a:ahLst/>
              <a:cxnLst/>
              <a:rect l="l" t="t" r="r" b="b"/>
              <a:pathLst>
                <a:path w="1733" h="863" extrusionOk="0">
                  <a:moveTo>
                    <a:pt x="651" y="0"/>
                  </a:moveTo>
                  <a:cubicBezTo>
                    <a:pt x="297" y="0"/>
                    <a:pt x="0" y="287"/>
                    <a:pt x="0" y="641"/>
                  </a:cubicBezTo>
                  <a:cubicBezTo>
                    <a:pt x="530" y="794"/>
                    <a:pt x="1076" y="862"/>
                    <a:pt x="1624" y="862"/>
                  </a:cubicBezTo>
                  <a:cubicBezTo>
                    <a:pt x="1660" y="862"/>
                    <a:pt x="1696" y="862"/>
                    <a:pt x="1732" y="862"/>
                  </a:cubicBezTo>
                  <a:lnTo>
                    <a:pt x="1732" y="641"/>
                  </a:lnTo>
                  <a:cubicBezTo>
                    <a:pt x="1732" y="287"/>
                    <a:pt x="1436" y="0"/>
                    <a:pt x="108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1423;p73"/>
            <p:cNvSpPr/>
            <p:nvPr/>
          </p:nvSpPr>
          <p:spPr>
            <a:xfrm>
              <a:off x="3702625" y="1686930"/>
              <a:ext cx="31171" cy="20640"/>
            </a:xfrm>
            <a:custGeom>
              <a:avLst/>
              <a:gdLst/>
              <a:ahLst/>
              <a:cxnLst/>
              <a:rect l="l" t="t" r="r" b="b"/>
              <a:pathLst>
                <a:path w="1187" h="786" extrusionOk="0">
                  <a:moveTo>
                    <a:pt x="651" y="0"/>
                  </a:moveTo>
                  <a:cubicBezTo>
                    <a:pt x="297" y="0"/>
                    <a:pt x="0" y="287"/>
                    <a:pt x="0" y="641"/>
                  </a:cubicBezTo>
                  <a:cubicBezTo>
                    <a:pt x="220" y="708"/>
                    <a:pt x="431" y="756"/>
                    <a:pt x="651" y="785"/>
                  </a:cubicBezTo>
                  <a:lnTo>
                    <a:pt x="651" y="641"/>
                  </a:lnTo>
                  <a:cubicBezTo>
                    <a:pt x="651" y="326"/>
                    <a:pt x="881" y="58"/>
                    <a:pt x="1187" y="10"/>
                  </a:cubicBezTo>
                  <a:cubicBezTo>
                    <a:pt x="1158" y="0"/>
                    <a:pt x="1120" y="0"/>
                    <a:pt x="108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文字方塊 367"/>
          <p:cNvSpPr txBox="1"/>
          <p:nvPr/>
        </p:nvSpPr>
        <p:spPr>
          <a:xfrm>
            <a:off x="8591413" y="4700834"/>
            <a:ext cx="414440" cy="307777"/>
          </a:xfrm>
          <a:prstGeom prst="rect">
            <a:avLst/>
          </a:prstGeom>
          <a:noFill/>
        </p:spPr>
        <p:txBody>
          <a:bodyPr wrap="square" rtlCol="0">
            <a:spAutoFit/>
          </a:bodyPr>
          <a:lstStyle/>
          <a:p>
            <a:r>
              <a:rPr lang="en-US" altLang="zh-TW" dirty="0"/>
              <a:t>10</a:t>
            </a:r>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3457643" y="1272499"/>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2021</a:t>
            </a:r>
            <a:endParaRPr lang="zh-TW" altLang="en-US" sz="2400" b="1" dirty="0">
              <a:solidFill>
                <a:schemeClr val="bg1">
                  <a:lumMod val="95000"/>
                </a:schemeClr>
              </a:solidFill>
              <a:latin typeface="+mn-lt"/>
              <a:ea typeface="標楷體" panose="03000509000000000000" pitchFamily="65" charset="-120"/>
            </a:endParaRPr>
          </a:p>
        </p:txBody>
      </p:sp>
      <p:sp>
        <p:nvSpPr>
          <p:cNvPr id="84" name="矩形 83"/>
          <p:cNvSpPr/>
          <p:nvPr/>
        </p:nvSpPr>
        <p:spPr>
          <a:xfrm>
            <a:off x="6769098" y="1221725"/>
            <a:ext cx="1488591"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2022</a:t>
            </a:r>
            <a:endParaRPr lang="zh-TW" altLang="en-US" sz="2400" b="1" dirty="0">
              <a:solidFill>
                <a:schemeClr val="bg1">
                  <a:lumMod val="95000"/>
                </a:schemeClr>
              </a:solidFill>
              <a:latin typeface="+mn-lt"/>
              <a:ea typeface="標楷體" panose="03000509000000000000" pitchFamily="65" charset="-120"/>
            </a:endParaRPr>
          </a:p>
        </p:txBody>
      </p:sp>
      <p:sp>
        <p:nvSpPr>
          <p:cNvPr id="65" name="投影片編號版面配置區 4"/>
          <p:cNvSpPr>
            <a:spLocks noGrp="1"/>
          </p:cNvSpPr>
          <p:nvPr>
            <p:ph type="sldNum" sz="quarter" idx="4294967295"/>
          </p:nvPr>
        </p:nvSpPr>
        <p:spPr>
          <a:xfrm>
            <a:off x="7086600" y="4767263"/>
            <a:ext cx="2057400" cy="274637"/>
          </a:xfrm>
        </p:spPr>
        <p:txBody>
          <a:bodyPr/>
          <a:lstStyle/>
          <a:p>
            <a:pPr>
              <a:defRPr/>
            </a:pPr>
            <a:fld id="{8DF1E479-9D7D-4312-B48E-462E2E89D502}" type="slidenum">
              <a:rPr lang="zh-TW" altLang="en-US" smtClean="0">
                <a:ea typeface="標楷體" panose="03000509000000000000" pitchFamily="65" charset="-120"/>
              </a:rPr>
              <a:t>11</a:t>
            </a:fld>
            <a:endParaRPr lang="zh-TW" altLang="en-US" dirty="0">
              <a:ea typeface="標楷體" panose="03000509000000000000" pitchFamily="65" charset="-120"/>
            </a:endParaRPr>
          </a:p>
        </p:txBody>
      </p:sp>
      <p:pic>
        <p:nvPicPr>
          <p:cNvPr id="62" name="圖片 61"/>
          <p:cNvPicPr>
            <a:picLocks noChangeAspect="1"/>
          </p:cNvPicPr>
          <p:nvPr/>
        </p:nvPicPr>
        <p:blipFill>
          <a:blip r:embed="rId3" cstate="print">
            <a:duotone>
              <a:schemeClr val="accent1">
                <a:shade val="45000"/>
                <a:satMod val="135000"/>
              </a:schemeClr>
              <a:prstClr val="white"/>
            </a:duotone>
            <a:lum bright="10000"/>
            <a:extLst>
              <a:ext uri="{28A0092B-C50C-407E-A947-70E740481C1C}">
                <a14:useLocalDpi xmlns:a14="http://schemas.microsoft.com/office/drawing/2010/main" val="0"/>
              </a:ext>
            </a:extLst>
          </a:blip>
          <a:stretch>
            <a:fillRect/>
          </a:stretch>
        </p:blipFill>
        <p:spPr>
          <a:xfrm>
            <a:off x="506693" y="1186435"/>
            <a:ext cx="540060" cy="621196"/>
          </a:xfrm>
          <a:prstGeom prst="rect">
            <a:avLst/>
          </a:prstGeom>
        </p:spPr>
      </p:pic>
      <p:sp>
        <p:nvSpPr>
          <p:cNvPr id="66" name="標題 1"/>
          <p:cNvSpPr txBox="1">
            <a:spLocks/>
          </p:cNvSpPr>
          <p:nvPr/>
        </p:nvSpPr>
        <p:spPr>
          <a:xfrm>
            <a:off x="1046753" y="217130"/>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800" b="0" i="0" u="none" strike="noStrike" cap="none">
                <a:solidFill>
                  <a:schemeClr val="dk2"/>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推動時程</a:t>
            </a:r>
          </a:p>
        </p:txBody>
      </p:sp>
      <p:sp>
        <p:nvSpPr>
          <p:cNvPr id="167" name="Google Shape;634;p34"/>
          <p:cNvSpPr txBox="1">
            <a:spLocks noGrp="1"/>
          </p:cNvSpPr>
          <p:nvPr>
            <p:ph type="subTitle" idx="1"/>
          </p:nvPr>
        </p:nvSpPr>
        <p:spPr>
          <a:xfrm>
            <a:off x="-1399862" y="764503"/>
            <a:ext cx="7032684" cy="407648"/>
          </a:xfrm>
          <a:prstGeom prst="rect">
            <a:avLst/>
          </a:prstGeom>
        </p:spPr>
        <p:txBody>
          <a:bodyPr spcFirstLastPara="1" wrap="square" lIns="91425" tIns="91425" rIns="91425" bIns="91425" anchor="b" anchorCtr="0">
            <a:noAutofit/>
          </a:bodyPr>
          <a:lstStyle/>
          <a:p>
            <a:pPr marL="342900" lvl="0">
              <a:buFont typeface="Wingdings" panose="05000000000000000000" pitchFamily="2" charset="2"/>
              <a:buChar char="l"/>
            </a:pPr>
            <a:r>
              <a:rPr lang="zh-TW" altLang="en-US" sz="2800" b="1" dirty="0">
                <a:solidFill>
                  <a:schemeClr val="dk2"/>
                </a:solidFill>
                <a:latin typeface="Abril Fatface"/>
                <a:ea typeface="Abril Fatface"/>
                <a:cs typeface="Abril Fatface"/>
                <a:sym typeface="Abril Fatface"/>
              </a:rPr>
              <a:t>落實董事會之當責性</a:t>
            </a:r>
          </a:p>
        </p:txBody>
      </p:sp>
      <p:sp>
        <p:nvSpPr>
          <p:cNvPr id="50" name="矩形 49"/>
          <p:cNvSpPr/>
          <p:nvPr/>
        </p:nvSpPr>
        <p:spPr>
          <a:xfrm>
            <a:off x="104135" y="1788710"/>
            <a:ext cx="9016386" cy="1271334"/>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51" name="矩形 50"/>
          <p:cNvSpPr/>
          <p:nvPr/>
        </p:nvSpPr>
        <p:spPr>
          <a:xfrm>
            <a:off x="2985558" y="1897801"/>
            <a:ext cx="2664052" cy="1107996"/>
          </a:xfrm>
          <a:prstGeom prst="rect">
            <a:avLst/>
          </a:prstGeom>
        </p:spPr>
        <p:txBody>
          <a:bodyPr wrap="square" lIns="0" tIns="0" rIns="0" bIns="0">
            <a:spAutoFit/>
          </a:bodyPr>
          <a:lstStyle/>
          <a:p>
            <a:r>
              <a:rPr lang="zh-TW" altLang="en-US" sz="1800" dirty="0">
                <a:solidFill>
                  <a:srgbClr val="FF0000"/>
                </a:solidFill>
                <a:latin typeface="標楷體" panose="03000509000000000000" pitchFamily="65" charset="-120"/>
                <a:ea typeface="標楷體" panose="03000509000000000000" pitchFamily="65" charset="-120"/>
              </a:rPr>
              <a:t>★</a:t>
            </a:r>
            <a:r>
              <a:rPr lang="zh-TW" altLang="zh-TW" sz="1800" dirty="0">
                <a:solidFill>
                  <a:srgbClr val="FFFFFF"/>
                </a:solidFill>
                <a:ea typeface="標楷體" panose="03000509000000000000" pitchFamily="65" charset="-120"/>
              </a:rPr>
              <a:t>研議修訂年</a:t>
            </a:r>
            <a:r>
              <a:rPr lang="zh-TW" altLang="en-US" sz="1800" dirty="0">
                <a:solidFill>
                  <a:srgbClr val="FFFFFF"/>
                </a:solidFill>
                <a:ea typeface="標楷體" panose="03000509000000000000" pitchFamily="65" charset="-120"/>
              </a:rPr>
              <a:t>報應行記載事項</a:t>
            </a:r>
            <a:endParaRPr lang="en-US" altLang="zh-TW" sz="1800" dirty="0">
              <a:solidFill>
                <a:srgbClr val="FFFFFF"/>
              </a:solidFill>
              <a:ea typeface="標楷體" panose="03000509000000000000" pitchFamily="65" charset="-120"/>
            </a:endParaRPr>
          </a:p>
          <a:p>
            <a:r>
              <a:rPr lang="zh-TW" altLang="en-US" sz="1800" dirty="0">
                <a:solidFill>
                  <a:srgbClr val="FF0000"/>
                </a:solidFill>
                <a:latin typeface="標楷體" panose="03000509000000000000" pitchFamily="65" charset="-120"/>
                <a:ea typeface="標楷體" panose="03000509000000000000" pitchFamily="65" charset="-120"/>
              </a:rPr>
              <a:t>☉</a:t>
            </a:r>
            <a:r>
              <a:rPr lang="zh-TW" altLang="en-US" sz="1800" dirty="0">
                <a:solidFill>
                  <a:srgbClr val="FFFFFF"/>
                </a:solidFill>
                <a:ea typeface="標楷體" panose="03000509000000000000" pitchFamily="65" charset="-120"/>
              </a:rPr>
              <a:t>蒐集國外規範研議董事薪酬提報股東會制度</a:t>
            </a:r>
          </a:p>
        </p:txBody>
      </p:sp>
      <p:sp>
        <p:nvSpPr>
          <p:cNvPr id="52" name="矩形 51"/>
          <p:cNvSpPr/>
          <p:nvPr/>
        </p:nvSpPr>
        <p:spPr>
          <a:xfrm>
            <a:off x="593958" y="2134537"/>
            <a:ext cx="1691756" cy="553998"/>
          </a:xfrm>
          <a:prstGeom prst="rect">
            <a:avLst/>
          </a:prstGeom>
        </p:spPr>
        <p:txBody>
          <a:bodyPr wrap="square" lIns="0" tIns="0" rIns="0" bIns="0">
            <a:spAutoFit/>
          </a:bodyPr>
          <a:lstStyle/>
          <a:p>
            <a:pPr algn="ctr"/>
            <a:r>
              <a:rPr lang="zh-TW" altLang="en-US" sz="1800" b="1" dirty="0">
                <a:solidFill>
                  <a:srgbClr val="FFFFFF"/>
                </a:solidFill>
                <a:latin typeface="+mn-lt"/>
                <a:ea typeface="標楷體" panose="03000509000000000000" pitchFamily="65" charset="-120"/>
              </a:rPr>
              <a:t>董事薪酬透明化及合理訂定</a:t>
            </a:r>
          </a:p>
        </p:txBody>
      </p:sp>
      <p:cxnSp>
        <p:nvCxnSpPr>
          <p:cNvPr id="53" name="直線接點 52"/>
          <p:cNvCxnSpPr/>
          <p:nvPr/>
        </p:nvCxnSpPr>
        <p:spPr>
          <a:xfrm>
            <a:off x="5698441" y="1947583"/>
            <a:ext cx="9353" cy="101887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a:off x="2787864" y="1990676"/>
            <a:ext cx="19813" cy="975783"/>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104134" y="3087942"/>
            <a:ext cx="9016385" cy="1017726"/>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74" name="矩形 73"/>
          <p:cNvSpPr/>
          <p:nvPr/>
        </p:nvSpPr>
        <p:spPr>
          <a:xfrm>
            <a:off x="225343" y="3181527"/>
            <a:ext cx="2229296"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非營業活動之關係人交易於股東會報告</a:t>
            </a:r>
          </a:p>
        </p:txBody>
      </p:sp>
      <p:cxnSp>
        <p:nvCxnSpPr>
          <p:cNvPr id="76" name="直線接點 75"/>
          <p:cNvCxnSpPr/>
          <p:nvPr/>
        </p:nvCxnSpPr>
        <p:spPr>
          <a:xfrm flipH="1">
            <a:off x="2807677" y="3221471"/>
            <a:ext cx="3750" cy="762714"/>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2982926" y="3304986"/>
            <a:ext cx="2649896" cy="307777"/>
          </a:xfrm>
          <a:prstGeom prst="rect">
            <a:avLst/>
          </a:prstGeom>
        </p:spPr>
        <p:txBody>
          <a:bodyPr wrap="square" lIns="0" tIns="0" rIns="0" bIns="0">
            <a:spAutoFit/>
          </a:bodyPr>
          <a:lstStyle/>
          <a:p>
            <a:r>
              <a:rPr lang="zh-TW" altLang="en-US" sz="2000" dirty="0">
                <a:solidFill>
                  <a:srgbClr val="FF0000"/>
                </a:solidFill>
                <a:latin typeface="標楷體" panose="03000509000000000000" pitchFamily="65" charset="-120"/>
                <a:ea typeface="標楷體" panose="03000509000000000000" pitchFamily="65" charset="-120"/>
              </a:rPr>
              <a:t>☉</a:t>
            </a:r>
            <a:r>
              <a:rPr lang="zh-TW" altLang="en-US" sz="1800" dirty="0">
                <a:solidFill>
                  <a:srgbClr val="FFFFFF"/>
                </a:solidFill>
                <a:ea typeface="標楷體" panose="03000509000000000000" pitchFamily="65" charset="-120"/>
              </a:rPr>
              <a:t>蒐集國外規範研議</a:t>
            </a:r>
          </a:p>
        </p:txBody>
      </p:sp>
      <p:sp>
        <p:nvSpPr>
          <p:cNvPr id="34" name="矩形 33"/>
          <p:cNvSpPr/>
          <p:nvPr/>
        </p:nvSpPr>
        <p:spPr>
          <a:xfrm>
            <a:off x="5847305" y="1870166"/>
            <a:ext cx="3237296" cy="830997"/>
          </a:xfrm>
          <a:prstGeom prst="rect">
            <a:avLst/>
          </a:prstGeom>
        </p:spPr>
        <p:txBody>
          <a:bodyPr wrap="square" lIns="0" tIns="0" rIns="0" bIns="0">
            <a:spAutoFit/>
          </a:bodyPr>
          <a:lstStyle/>
          <a:p>
            <a:pPr>
              <a:buClr>
                <a:srgbClr val="FFFFFF"/>
              </a:buClr>
            </a:pPr>
            <a:r>
              <a:rPr lang="zh-TW" altLang="en-US" sz="1800" dirty="0">
                <a:solidFill>
                  <a:srgbClr val="FFFF00"/>
                </a:solidFill>
                <a:latin typeface="標楷體" panose="03000509000000000000" pitchFamily="65" charset="-120"/>
                <a:ea typeface="標楷體" panose="03000509000000000000" pitchFamily="65" charset="-120"/>
              </a:rPr>
              <a:t>擴大上市櫃公司須揭露個別董監酬金之適用範圍</a:t>
            </a:r>
            <a:endParaRPr lang="en-US" altLang="zh-TW" sz="1800" dirty="0">
              <a:solidFill>
                <a:srgbClr val="FFFF00"/>
              </a:solidFill>
              <a:latin typeface="標楷體" panose="03000509000000000000" pitchFamily="65" charset="-120"/>
              <a:ea typeface="標楷體" panose="03000509000000000000" pitchFamily="65" charset="-120"/>
            </a:endParaRPr>
          </a:p>
          <a:p>
            <a:pPr>
              <a:buClr>
                <a:srgbClr val="FFFFFF"/>
              </a:buClr>
            </a:pPr>
            <a:r>
              <a:rPr lang="zh-TW" altLang="en-US" sz="1800" dirty="0">
                <a:solidFill>
                  <a:srgbClr val="FF0000"/>
                </a:solidFill>
                <a:ea typeface="標楷體" panose="03000509000000000000" pitchFamily="65" charset="-120"/>
              </a:rPr>
              <a:t>☉</a:t>
            </a:r>
            <a:r>
              <a:rPr lang="zh-TW" altLang="zh-TW" sz="1800" dirty="0">
                <a:solidFill>
                  <a:srgbClr val="FFFFFF"/>
                </a:solidFill>
                <a:ea typeface="標楷體" panose="03000509000000000000" pitchFamily="65" charset="-120"/>
              </a:rPr>
              <a:t>修訂</a:t>
            </a:r>
            <a:r>
              <a:rPr lang="zh-TW" altLang="en-US" sz="1800" dirty="0">
                <a:solidFill>
                  <a:srgbClr val="FFFFFF"/>
                </a:solidFill>
                <a:ea typeface="標楷體" panose="03000509000000000000" pitchFamily="65" charset="-120"/>
              </a:rPr>
              <a:t>公司治理守則及評鑑指標</a:t>
            </a:r>
          </a:p>
        </p:txBody>
      </p:sp>
      <p:cxnSp>
        <p:nvCxnSpPr>
          <p:cNvPr id="44" name="直線接點 43"/>
          <p:cNvCxnSpPr/>
          <p:nvPr/>
        </p:nvCxnSpPr>
        <p:spPr>
          <a:xfrm>
            <a:off x="5700372" y="3209426"/>
            <a:ext cx="7422" cy="774759"/>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5788741" y="3335764"/>
            <a:ext cx="3250832" cy="553998"/>
          </a:xfrm>
          <a:prstGeom prst="rect">
            <a:avLst/>
          </a:prstGeom>
        </p:spPr>
        <p:txBody>
          <a:bodyPr wrap="square" lIns="0" tIns="0" rIns="0" bIns="0">
            <a:spAutoFit/>
          </a:bodyPr>
          <a:lstStyle/>
          <a:p>
            <a:pPr>
              <a:buClr>
                <a:srgbClr val="FFFFFF"/>
              </a:buClr>
            </a:pPr>
            <a:r>
              <a:rPr lang="zh-TW" altLang="en-US" sz="1800" dirty="0">
                <a:solidFill>
                  <a:srgbClr val="FF0000"/>
                </a:solidFill>
                <a:latin typeface="標楷體" panose="03000509000000000000" pitchFamily="65" charset="-120"/>
                <a:ea typeface="標楷體" panose="03000509000000000000" pitchFamily="65" charset="-120"/>
              </a:rPr>
              <a:t>☉</a:t>
            </a:r>
            <a:r>
              <a:rPr lang="zh-TW" altLang="zh-TW" sz="1800" dirty="0">
                <a:solidFill>
                  <a:srgbClr val="FFFF00"/>
                </a:solidFill>
                <a:ea typeface="標楷體" panose="03000509000000000000" pitchFamily="65" charset="-120"/>
              </a:rPr>
              <a:t>修訂</a:t>
            </a:r>
            <a:r>
              <a:rPr lang="zh-TW" altLang="en-US" sz="1800" dirty="0">
                <a:solidFill>
                  <a:srgbClr val="FFFF00"/>
                </a:solidFill>
                <a:ea typeface="標楷體" panose="03000509000000000000" pitchFamily="65" charset="-120"/>
              </a:rPr>
              <a:t>公司治理守則及評鑑指標推動</a:t>
            </a:r>
          </a:p>
        </p:txBody>
      </p:sp>
      <p:sp>
        <p:nvSpPr>
          <p:cNvPr id="20" name="文字方塊 19"/>
          <p:cNvSpPr txBox="1"/>
          <p:nvPr/>
        </p:nvSpPr>
        <p:spPr>
          <a:xfrm>
            <a:off x="398390" y="4105668"/>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金管會</a:t>
            </a:r>
            <a:endParaRPr lang="zh-TW" altLang="en-US" sz="1600" dirty="0"/>
          </a:p>
        </p:txBody>
      </p:sp>
      <p:sp>
        <p:nvSpPr>
          <p:cNvPr id="21" name="文字方塊 20"/>
          <p:cNvSpPr txBox="1"/>
          <p:nvPr/>
        </p:nvSpPr>
        <p:spPr>
          <a:xfrm>
            <a:off x="1512747" y="4107284"/>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證交所</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櫃買中心</a:t>
            </a:r>
            <a:endParaRPr lang="zh-TW" altLang="en-US" sz="1600" dirty="0"/>
          </a:p>
        </p:txBody>
      </p:sp>
    </p:spTree>
    <p:extLst>
      <p:ext uri="{BB962C8B-B14F-4D97-AF65-F5344CB8AC3E}">
        <p14:creationId xmlns:p14="http://schemas.microsoft.com/office/powerpoint/2010/main" val="288921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2" name="Google Shape;1422;p38"/>
          <p:cNvSpPr txBox="1">
            <a:spLocks noGrp="1"/>
          </p:cNvSpPr>
          <p:nvPr>
            <p:ph type="subTitle" idx="2"/>
          </p:nvPr>
        </p:nvSpPr>
        <p:spPr>
          <a:xfrm>
            <a:off x="887159" y="1404932"/>
            <a:ext cx="2907158" cy="849600"/>
          </a:xfrm>
          <a:prstGeom prst="rect">
            <a:avLst/>
          </a:prstGeom>
        </p:spPr>
        <p:txBody>
          <a:bodyPr spcFirstLastPara="1" wrap="square" lIns="91425" tIns="91425" rIns="91425" bIns="91425" anchor="t" anchorCtr="0">
            <a:noAutofit/>
          </a:bodyPr>
          <a:lstStyle/>
          <a:p>
            <a:pPr marL="0" lvl="0" indent="0" algn="l"/>
            <a:r>
              <a:rPr lang="zh-TW" altLang="en-US" b="1" dirty="0"/>
              <a:t>參考國際準則規範</a:t>
            </a:r>
            <a:r>
              <a:rPr lang="en-US" b="1" dirty="0"/>
              <a:t>Task Force on Climate-related Financial Disclosures</a:t>
            </a:r>
            <a:r>
              <a:rPr lang="zh-TW" altLang="en-US" b="1" dirty="0"/>
              <a:t>強化永續報告書揭露</a:t>
            </a:r>
          </a:p>
        </p:txBody>
      </p:sp>
      <p:sp>
        <p:nvSpPr>
          <p:cNvPr id="1423" name="Google Shape;1423;p38"/>
          <p:cNvSpPr txBox="1">
            <a:spLocks noGrp="1"/>
          </p:cNvSpPr>
          <p:nvPr>
            <p:ph type="subTitle" idx="1"/>
          </p:nvPr>
        </p:nvSpPr>
        <p:spPr>
          <a:xfrm>
            <a:off x="2030400" y="1767600"/>
            <a:ext cx="1695600" cy="320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Neptune</a:t>
            </a:r>
            <a:endParaRPr dirty="0"/>
          </a:p>
        </p:txBody>
      </p:sp>
      <p:sp>
        <p:nvSpPr>
          <p:cNvPr id="1424" name="Google Shape;1424;p38"/>
          <p:cNvSpPr txBox="1">
            <a:spLocks noGrp="1"/>
          </p:cNvSpPr>
          <p:nvPr>
            <p:ph type="subTitle" idx="3"/>
          </p:nvPr>
        </p:nvSpPr>
        <p:spPr>
          <a:xfrm>
            <a:off x="5443200" y="1767600"/>
            <a:ext cx="1695600" cy="3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a:t>
            </a:r>
            <a:endParaRPr/>
          </a:p>
        </p:txBody>
      </p:sp>
      <p:sp>
        <p:nvSpPr>
          <p:cNvPr id="1425" name="Google Shape;1425;p38"/>
          <p:cNvSpPr txBox="1">
            <a:spLocks noGrp="1"/>
          </p:cNvSpPr>
          <p:nvPr>
            <p:ph type="subTitle" idx="4"/>
          </p:nvPr>
        </p:nvSpPr>
        <p:spPr>
          <a:xfrm>
            <a:off x="4782875" y="1526476"/>
            <a:ext cx="2683879" cy="849600"/>
          </a:xfrm>
          <a:prstGeom prst="rect">
            <a:avLst/>
          </a:prstGeom>
        </p:spPr>
        <p:txBody>
          <a:bodyPr spcFirstLastPara="1" wrap="square" lIns="91425" tIns="91425" rIns="91425" bIns="91425" anchor="t" anchorCtr="0">
            <a:noAutofit/>
          </a:bodyPr>
          <a:lstStyle/>
          <a:p>
            <a:pPr marL="0" lvl="0" indent="0"/>
            <a:r>
              <a:rPr lang="zh-TW" altLang="en-US" b="1" dirty="0"/>
              <a:t>擴大永續報告書編製之公司範圍</a:t>
            </a:r>
          </a:p>
          <a:p>
            <a:pPr marL="0" lvl="0" indent="0" algn="l" rtl="0">
              <a:spcBef>
                <a:spcPts val="0"/>
              </a:spcBef>
              <a:spcAft>
                <a:spcPts val="0"/>
              </a:spcAft>
              <a:buNone/>
            </a:pPr>
            <a:endParaRPr dirty="0"/>
          </a:p>
        </p:txBody>
      </p:sp>
      <p:sp>
        <p:nvSpPr>
          <p:cNvPr id="1426" name="Google Shape;1426;p38"/>
          <p:cNvSpPr txBox="1">
            <a:spLocks noGrp="1"/>
          </p:cNvSpPr>
          <p:nvPr>
            <p:ph type="subTitle" idx="5"/>
          </p:nvPr>
        </p:nvSpPr>
        <p:spPr>
          <a:xfrm>
            <a:off x="2030400" y="2937550"/>
            <a:ext cx="1695600" cy="3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Jupiter</a:t>
            </a:r>
            <a:endParaRPr dirty="0"/>
          </a:p>
        </p:txBody>
      </p:sp>
      <p:sp>
        <p:nvSpPr>
          <p:cNvPr id="1427" name="Google Shape;1427;p38"/>
          <p:cNvSpPr txBox="1">
            <a:spLocks noGrp="1"/>
          </p:cNvSpPr>
          <p:nvPr>
            <p:ph type="subTitle" idx="6"/>
          </p:nvPr>
        </p:nvSpPr>
        <p:spPr>
          <a:xfrm>
            <a:off x="1591946" y="2997511"/>
            <a:ext cx="2617122" cy="849600"/>
          </a:xfrm>
          <a:prstGeom prst="rect">
            <a:avLst/>
          </a:prstGeom>
        </p:spPr>
        <p:txBody>
          <a:bodyPr spcFirstLastPara="1" wrap="square" lIns="91425" tIns="91425" rIns="91425" bIns="91425" anchor="t" anchorCtr="0">
            <a:noAutofit/>
          </a:bodyPr>
          <a:lstStyle/>
          <a:p>
            <a:pPr marL="0" lvl="0" indent="0" algn="l"/>
            <a:r>
              <a:rPr lang="zh-TW" altLang="en-US" b="1" dirty="0"/>
              <a:t>參考國際準則規範</a:t>
            </a:r>
            <a:r>
              <a:rPr lang="en-US" b="1" dirty="0"/>
              <a:t>Sustainability Accounting Standards Board</a:t>
            </a:r>
            <a:r>
              <a:rPr lang="zh-TW" altLang="en-US" b="1" dirty="0"/>
              <a:t>強化永續報告書揭露</a:t>
            </a:r>
          </a:p>
        </p:txBody>
      </p:sp>
      <p:sp>
        <p:nvSpPr>
          <p:cNvPr id="1428" name="Google Shape;1428;p38"/>
          <p:cNvSpPr txBox="1">
            <a:spLocks noGrp="1"/>
          </p:cNvSpPr>
          <p:nvPr>
            <p:ph type="subTitle" idx="7"/>
          </p:nvPr>
        </p:nvSpPr>
        <p:spPr>
          <a:xfrm>
            <a:off x="5443199" y="2937550"/>
            <a:ext cx="2839027" cy="3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Saturn</a:t>
            </a:r>
            <a:endParaRPr/>
          </a:p>
        </p:txBody>
      </p:sp>
      <p:sp>
        <p:nvSpPr>
          <p:cNvPr id="1429" name="Google Shape;1429;p38"/>
          <p:cNvSpPr txBox="1">
            <a:spLocks noGrp="1"/>
          </p:cNvSpPr>
          <p:nvPr>
            <p:ph type="subTitle" idx="8"/>
          </p:nvPr>
        </p:nvSpPr>
        <p:spPr>
          <a:xfrm>
            <a:off x="4843077" y="2572215"/>
            <a:ext cx="2740351" cy="849600"/>
          </a:xfrm>
          <a:prstGeom prst="rect">
            <a:avLst/>
          </a:prstGeom>
        </p:spPr>
        <p:txBody>
          <a:bodyPr spcFirstLastPara="1" wrap="square" lIns="91425" tIns="91425" rIns="91425" bIns="91425" anchor="t" anchorCtr="0">
            <a:noAutofit/>
          </a:bodyPr>
          <a:lstStyle/>
          <a:p>
            <a:pPr marL="0" lvl="0" indent="0"/>
            <a:r>
              <a:rPr lang="zh-TW" altLang="en-US" b="1" dirty="0"/>
              <a:t>擴大永續報告書第三方驗證之範圍</a:t>
            </a:r>
          </a:p>
          <a:p>
            <a:pPr marL="0" lvl="0" indent="0" algn="l" rtl="0">
              <a:spcBef>
                <a:spcPts val="0"/>
              </a:spcBef>
              <a:spcAft>
                <a:spcPts val="0"/>
              </a:spcAft>
              <a:buNone/>
            </a:pPr>
            <a:endParaRPr dirty="0"/>
          </a:p>
        </p:txBody>
      </p:sp>
      <p:grpSp>
        <p:nvGrpSpPr>
          <p:cNvPr id="1430" name="Google Shape;1430;p38"/>
          <p:cNvGrpSpPr/>
          <p:nvPr/>
        </p:nvGrpSpPr>
        <p:grpSpPr>
          <a:xfrm>
            <a:off x="387909" y="1752213"/>
            <a:ext cx="475205" cy="492107"/>
            <a:chOff x="3874867" y="1853084"/>
            <a:chExt cx="475205" cy="492107"/>
          </a:xfrm>
        </p:grpSpPr>
        <p:sp>
          <p:nvSpPr>
            <p:cNvPr id="1431" name="Google Shape;1431;p38"/>
            <p:cNvSpPr/>
            <p:nvPr/>
          </p:nvSpPr>
          <p:spPr>
            <a:xfrm>
              <a:off x="3874867" y="1895558"/>
              <a:ext cx="475205" cy="110358"/>
            </a:xfrm>
            <a:custGeom>
              <a:avLst/>
              <a:gdLst/>
              <a:ahLst/>
              <a:cxnLst/>
              <a:rect l="l" t="t" r="r" b="b"/>
              <a:pathLst>
                <a:path w="35064" h="8143" extrusionOk="0">
                  <a:moveTo>
                    <a:pt x="0" y="0"/>
                  </a:moveTo>
                  <a:lnTo>
                    <a:pt x="0" y="8143"/>
                  </a:lnTo>
                  <a:lnTo>
                    <a:pt x="35063" y="8143"/>
                  </a:lnTo>
                  <a:lnTo>
                    <a:pt x="35063" y="0"/>
                  </a:ln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4163351" y="1853166"/>
              <a:ext cx="67966" cy="84798"/>
            </a:xfrm>
            <a:custGeom>
              <a:avLst/>
              <a:gdLst/>
              <a:ahLst/>
              <a:cxnLst/>
              <a:rect l="l" t="t" r="r" b="b"/>
              <a:pathLst>
                <a:path w="5015" h="6257" extrusionOk="0">
                  <a:moveTo>
                    <a:pt x="1887" y="1"/>
                  </a:moveTo>
                  <a:cubicBezTo>
                    <a:pt x="1202" y="1"/>
                    <a:pt x="543" y="221"/>
                    <a:pt x="0" y="634"/>
                  </a:cubicBezTo>
                  <a:cubicBezTo>
                    <a:pt x="336" y="893"/>
                    <a:pt x="621" y="1216"/>
                    <a:pt x="827" y="1578"/>
                  </a:cubicBezTo>
                  <a:cubicBezTo>
                    <a:pt x="1155" y="1355"/>
                    <a:pt x="1522" y="1251"/>
                    <a:pt x="1881" y="1251"/>
                  </a:cubicBezTo>
                  <a:cubicBezTo>
                    <a:pt x="2669" y="1251"/>
                    <a:pt x="3426" y="1748"/>
                    <a:pt x="3684" y="2573"/>
                  </a:cubicBezTo>
                  <a:cubicBezTo>
                    <a:pt x="4045" y="3788"/>
                    <a:pt x="3154" y="5002"/>
                    <a:pt x="1887" y="5002"/>
                  </a:cubicBezTo>
                  <a:cubicBezTo>
                    <a:pt x="1047" y="5002"/>
                    <a:pt x="1047" y="6256"/>
                    <a:pt x="1887" y="6256"/>
                  </a:cubicBezTo>
                  <a:cubicBezTo>
                    <a:pt x="3619" y="6256"/>
                    <a:pt x="5015" y="4860"/>
                    <a:pt x="5015" y="3128"/>
                  </a:cubicBezTo>
                  <a:cubicBezTo>
                    <a:pt x="5015" y="1397"/>
                    <a:pt x="3619" y="1"/>
                    <a:pt x="188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4112555" y="1853084"/>
              <a:ext cx="67790" cy="84879"/>
            </a:xfrm>
            <a:custGeom>
              <a:avLst/>
              <a:gdLst/>
              <a:ahLst/>
              <a:cxnLst/>
              <a:rect l="l" t="t" r="r" b="b"/>
              <a:pathLst>
                <a:path w="5002" h="6263" extrusionOk="0">
                  <a:moveTo>
                    <a:pt x="1874" y="0"/>
                  </a:moveTo>
                  <a:cubicBezTo>
                    <a:pt x="1212" y="0"/>
                    <a:pt x="550" y="214"/>
                    <a:pt x="0" y="640"/>
                  </a:cubicBezTo>
                  <a:cubicBezTo>
                    <a:pt x="336" y="899"/>
                    <a:pt x="608" y="1222"/>
                    <a:pt x="814" y="1584"/>
                  </a:cubicBezTo>
                  <a:cubicBezTo>
                    <a:pt x="1143" y="1361"/>
                    <a:pt x="1509" y="1257"/>
                    <a:pt x="1869" y="1257"/>
                  </a:cubicBezTo>
                  <a:cubicBezTo>
                    <a:pt x="2657" y="1257"/>
                    <a:pt x="3413" y="1754"/>
                    <a:pt x="3671" y="2579"/>
                  </a:cubicBezTo>
                  <a:cubicBezTo>
                    <a:pt x="4045" y="3794"/>
                    <a:pt x="3141" y="5008"/>
                    <a:pt x="1874" y="5008"/>
                  </a:cubicBezTo>
                  <a:cubicBezTo>
                    <a:pt x="1047" y="5008"/>
                    <a:pt x="1047" y="6262"/>
                    <a:pt x="1874" y="6262"/>
                  </a:cubicBezTo>
                  <a:cubicBezTo>
                    <a:pt x="3606" y="6262"/>
                    <a:pt x="5002" y="4866"/>
                    <a:pt x="5002" y="3134"/>
                  </a:cubicBezTo>
                  <a:cubicBezTo>
                    <a:pt x="5002" y="2592"/>
                    <a:pt x="4860" y="2049"/>
                    <a:pt x="4575" y="1584"/>
                  </a:cubicBezTo>
                  <a:cubicBezTo>
                    <a:pt x="4369" y="1222"/>
                    <a:pt x="4084" y="899"/>
                    <a:pt x="3748" y="640"/>
                  </a:cubicBezTo>
                  <a:cubicBezTo>
                    <a:pt x="3199" y="214"/>
                    <a:pt x="2537" y="0"/>
                    <a:pt x="187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4061583" y="1853084"/>
              <a:ext cx="67966" cy="84879"/>
            </a:xfrm>
            <a:custGeom>
              <a:avLst/>
              <a:gdLst/>
              <a:ahLst/>
              <a:cxnLst/>
              <a:rect l="l" t="t" r="r" b="b"/>
              <a:pathLst>
                <a:path w="5015" h="6263" extrusionOk="0">
                  <a:moveTo>
                    <a:pt x="1881" y="0"/>
                  </a:moveTo>
                  <a:cubicBezTo>
                    <a:pt x="1218" y="0"/>
                    <a:pt x="556" y="214"/>
                    <a:pt x="0" y="640"/>
                  </a:cubicBezTo>
                  <a:cubicBezTo>
                    <a:pt x="336" y="899"/>
                    <a:pt x="621" y="1222"/>
                    <a:pt x="827" y="1584"/>
                  </a:cubicBezTo>
                  <a:cubicBezTo>
                    <a:pt x="1156" y="1361"/>
                    <a:pt x="1522" y="1257"/>
                    <a:pt x="1881" y="1257"/>
                  </a:cubicBezTo>
                  <a:cubicBezTo>
                    <a:pt x="2668" y="1257"/>
                    <a:pt x="3422" y="1754"/>
                    <a:pt x="3671" y="2579"/>
                  </a:cubicBezTo>
                  <a:cubicBezTo>
                    <a:pt x="4046" y="3794"/>
                    <a:pt x="3141" y="5008"/>
                    <a:pt x="1874" y="5008"/>
                  </a:cubicBezTo>
                  <a:cubicBezTo>
                    <a:pt x="1047" y="5008"/>
                    <a:pt x="1047" y="6262"/>
                    <a:pt x="1874" y="6262"/>
                  </a:cubicBezTo>
                  <a:cubicBezTo>
                    <a:pt x="3606" y="6262"/>
                    <a:pt x="5002" y="4866"/>
                    <a:pt x="5015" y="3134"/>
                  </a:cubicBezTo>
                  <a:cubicBezTo>
                    <a:pt x="5002" y="2592"/>
                    <a:pt x="4860" y="2049"/>
                    <a:pt x="4575" y="1584"/>
                  </a:cubicBezTo>
                  <a:cubicBezTo>
                    <a:pt x="4369" y="1222"/>
                    <a:pt x="4097" y="899"/>
                    <a:pt x="3761" y="640"/>
                  </a:cubicBezTo>
                  <a:cubicBezTo>
                    <a:pt x="3206" y="214"/>
                    <a:pt x="2543" y="0"/>
                    <a:pt x="188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3993792" y="1853166"/>
              <a:ext cx="84784" cy="84798"/>
            </a:xfrm>
            <a:custGeom>
              <a:avLst/>
              <a:gdLst/>
              <a:ahLst/>
              <a:cxnLst/>
              <a:rect l="l" t="t" r="r" b="b"/>
              <a:pathLst>
                <a:path w="6256" h="6257" extrusionOk="0">
                  <a:moveTo>
                    <a:pt x="3128" y="1"/>
                  </a:moveTo>
                  <a:cubicBezTo>
                    <a:pt x="1397" y="1"/>
                    <a:pt x="1" y="1397"/>
                    <a:pt x="1" y="3128"/>
                  </a:cubicBezTo>
                  <a:lnTo>
                    <a:pt x="1241" y="3128"/>
                  </a:lnTo>
                  <a:cubicBezTo>
                    <a:pt x="1241" y="1999"/>
                    <a:pt x="2173" y="1249"/>
                    <a:pt x="3144" y="1249"/>
                  </a:cubicBezTo>
                  <a:cubicBezTo>
                    <a:pt x="3606" y="1249"/>
                    <a:pt x="4076" y="1418"/>
                    <a:pt x="4460" y="1797"/>
                  </a:cubicBezTo>
                  <a:cubicBezTo>
                    <a:pt x="5636" y="2986"/>
                    <a:pt x="4796" y="5002"/>
                    <a:pt x="3128" y="5002"/>
                  </a:cubicBezTo>
                  <a:cubicBezTo>
                    <a:pt x="2288" y="5002"/>
                    <a:pt x="2288" y="6256"/>
                    <a:pt x="3128" y="6256"/>
                  </a:cubicBezTo>
                  <a:cubicBezTo>
                    <a:pt x="4847" y="6256"/>
                    <a:pt x="6256" y="4860"/>
                    <a:pt x="6256" y="3128"/>
                  </a:cubicBezTo>
                  <a:cubicBezTo>
                    <a:pt x="6256" y="2586"/>
                    <a:pt x="6101" y="2043"/>
                    <a:pt x="5829" y="1578"/>
                  </a:cubicBezTo>
                  <a:cubicBezTo>
                    <a:pt x="5623" y="1216"/>
                    <a:pt x="5338" y="893"/>
                    <a:pt x="5002" y="634"/>
                  </a:cubicBezTo>
                  <a:cubicBezTo>
                    <a:pt x="4460" y="221"/>
                    <a:pt x="3800" y="1"/>
                    <a:pt x="312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3874867" y="2005905"/>
              <a:ext cx="475205" cy="339287"/>
            </a:xfrm>
            <a:custGeom>
              <a:avLst/>
              <a:gdLst/>
              <a:ahLst/>
              <a:cxnLst/>
              <a:rect l="l" t="t" r="r" b="b"/>
              <a:pathLst>
                <a:path w="35064" h="25035" extrusionOk="0">
                  <a:moveTo>
                    <a:pt x="0" y="1"/>
                  </a:moveTo>
                  <a:lnTo>
                    <a:pt x="0" y="25034"/>
                  </a:lnTo>
                  <a:lnTo>
                    <a:pt x="35063" y="25034"/>
                  </a:lnTo>
                  <a:lnTo>
                    <a:pt x="35063"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3934241" y="2056700"/>
              <a:ext cx="84961" cy="84961"/>
            </a:xfrm>
            <a:custGeom>
              <a:avLst/>
              <a:gdLst/>
              <a:ahLst/>
              <a:cxnLst/>
              <a:rect l="l" t="t" r="r" b="b"/>
              <a:pathLst>
                <a:path w="6269" h="6269" extrusionOk="0">
                  <a:moveTo>
                    <a:pt x="3141" y="0"/>
                  </a:moveTo>
                  <a:cubicBezTo>
                    <a:pt x="1409" y="0"/>
                    <a:pt x="1" y="1409"/>
                    <a:pt x="1" y="3141"/>
                  </a:cubicBezTo>
                  <a:cubicBezTo>
                    <a:pt x="1" y="4860"/>
                    <a:pt x="1409" y="6269"/>
                    <a:pt x="3141" y="6269"/>
                  </a:cubicBezTo>
                  <a:cubicBezTo>
                    <a:pt x="4860" y="6269"/>
                    <a:pt x="6269" y="4860"/>
                    <a:pt x="6269" y="3141"/>
                  </a:cubicBezTo>
                  <a:cubicBezTo>
                    <a:pt x="6269" y="1409"/>
                    <a:pt x="4860" y="0"/>
                    <a:pt x="314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4070162" y="2056700"/>
              <a:ext cx="84784" cy="84961"/>
            </a:xfrm>
            <a:custGeom>
              <a:avLst/>
              <a:gdLst/>
              <a:ahLst/>
              <a:cxnLst/>
              <a:rect l="l" t="t" r="r" b="b"/>
              <a:pathLst>
                <a:path w="6256" h="6269" extrusionOk="0">
                  <a:moveTo>
                    <a:pt x="3128" y="0"/>
                  </a:moveTo>
                  <a:cubicBezTo>
                    <a:pt x="1396" y="0"/>
                    <a:pt x="1" y="1409"/>
                    <a:pt x="1" y="3141"/>
                  </a:cubicBezTo>
                  <a:cubicBezTo>
                    <a:pt x="1" y="4860"/>
                    <a:pt x="1396" y="6269"/>
                    <a:pt x="3128" y="6269"/>
                  </a:cubicBezTo>
                  <a:cubicBezTo>
                    <a:pt x="4860" y="6269"/>
                    <a:pt x="6256" y="4860"/>
                    <a:pt x="6256" y="3141"/>
                  </a:cubicBezTo>
                  <a:cubicBezTo>
                    <a:pt x="6256" y="1409"/>
                    <a:pt x="4860" y="0"/>
                    <a:pt x="312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4205907" y="2056700"/>
              <a:ext cx="84784" cy="84961"/>
            </a:xfrm>
            <a:custGeom>
              <a:avLst/>
              <a:gdLst/>
              <a:ahLst/>
              <a:cxnLst/>
              <a:rect l="l" t="t" r="r" b="b"/>
              <a:pathLst>
                <a:path w="6256" h="6269" extrusionOk="0">
                  <a:moveTo>
                    <a:pt x="3128" y="0"/>
                  </a:moveTo>
                  <a:cubicBezTo>
                    <a:pt x="1397" y="0"/>
                    <a:pt x="1" y="1409"/>
                    <a:pt x="1" y="3141"/>
                  </a:cubicBezTo>
                  <a:cubicBezTo>
                    <a:pt x="1" y="4860"/>
                    <a:pt x="1397" y="6269"/>
                    <a:pt x="3128" y="6269"/>
                  </a:cubicBezTo>
                  <a:cubicBezTo>
                    <a:pt x="4860" y="6269"/>
                    <a:pt x="6256" y="4860"/>
                    <a:pt x="6256" y="3141"/>
                  </a:cubicBezTo>
                  <a:cubicBezTo>
                    <a:pt x="6256" y="1409"/>
                    <a:pt x="4860" y="0"/>
                    <a:pt x="312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3934241" y="2192444"/>
              <a:ext cx="84961" cy="84961"/>
            </a:xfrm>
            <a:custGeom>
              <a:avLst/>
              <a:gdLst/>
              <a:ahLst/>
              <a:cxnLst/>
              <a:rect l="l" t="t" r="r" b="b"/>
              <a:pathLst>
                <a:path w="6269" h="6269" extrusionOk="0">
                  <a:moveTo>
                    <a:pt x="3141" y="1"/>
                  </a:moveTo>
                  <a:cubicBezTo>
                    <a:pt x="1409" y="1"/>
                    <a:pt x="1" y="1409"/>
                    <a:pt x="1" y="3141"/>
                  </a:cubicBezTo>
                  <a:cubicBezTo>
                    <a:pt x="1" y="4860"/>
                    <a:pt x="1409" y="6269"/>
                    <a:pt x="3141" y="6269"/>
                  </a:cubicBezTo>
                  <a:cubicBezTo>
                    <a:pt x="4860" y="6269"/>
                    <a:pt x="6269" y="4860"/>
                    <a:pt x="6269" y="3141"/>
                  </a:cubicBezTo>
                  <a:cubicBezTo>
                    <a:pt x="6269" y="1409"/>
                    <a:pt x="4860" y="1"/>
                    <a:pt x="314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4070162" y="2192444"/>
              <a:ext cx="84784" cy="84961"/>
            </a:xfrm>
            <a:custGeom>
              <a:avLst/>
              <a:gdLst/>
              <a:ahLst/>
              <a:cxnLst/>
              <a:rect l="l" t="t" r="r" b="b"/>
              <a:pathLst>
                <a:path w="6256" h="6269" extrusionOk="0">
                  <a:moveTo>
                    <a:pt x="3128" y="1"/>
                  </a:moveTo>
                  <a:cubicBezTo>
                    <a:pt x="1396" y="1"/>
                    <a:pt x="1" y="1409"/>
                    <a:pt x="1" y="3141"/>
                  </a:cubicBezTo>
                  <a:cubicBezTo>
                    <a:pt x="1" y="4860"/>
                    <a:pt x="1396" y="6269"/>
                    <a:pt x="3128" y="6269"/>
                  </a:cubicBezTo>
                  <a:cubicBezTo>
                    <a:pt x="4860" y="6269"/>
                    <a:pt x="6256" y="4860"/>
                    <a:pt x="6256" y="3141"/>
                  </a:cubicBezTo>
                  <a:cubicBezTo>
                    <a:pt x="6256" y="1409"/>
                    <a:pt x="4860" y="1"/>
                    <a:pt x="312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4205907" y="2192444"/>
              <a:ext cx="84784" cy="84961"/>
            </a:xfrm>
            <a:custGeom>
              <a:avLst/>
              <a:gdLst/>
              <a:ahLst/>
              <a:cxnLst/>
              <a:rect l="l" t="t" r="r" b="b"/>
              <a:pathLst>
                <a:path w="6256" h="6269" extrusionOk="0">
                  <a:moveTo>
                    <a:pt x="3128" y="1"/>
                  </a:moveTo>
                  <a:cubicBezTo>
                    <a:pt x="1397" y="1"/>
                    <a:pt x="1" y="1409"/>
                    <a:pt x="1" y="3141"/>
                  </a:cubicBezTo>
                  <a:cubicBezTo>
                    <a:pt x="1" y="4860"/>
                    <a:pt x="1397" y="6269"/>
                    <a:pt x="3128" y="6269"/>
                  </a:cubicBezTo>
                  <a:cubicBezTo>
                    <a:pt x="4860" y="6269"/>
                    <a:pt x="6256" y="4860"/>
                    <a:pt x="6256" y="3141"/>
                  </a:cubicBezTo>
                  <a:cubicBezTo>
                    <a:pt x="6256" y="1409"/>
                    <a:pt x="4860" y="1"/>
                    <a:pt x="3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8"/>
          <p:cNvGrpSpPr/>
          <p:nvPr/>
        </p:nvGrpSpPr>
        <p:grpSpPr>
          <a:xfrm>
            <a:off x="4204004" y="1658915"/>
            <a:ext cx="486399" cy="392537"/>
            <a:chOff x="4815958" y="1912914"/>
            <a:chExt cx="486399" cy="392537"/>
          </a:xfrm>
        </p:grpSpPr>
        <p:sp>
          <p:nvSpPr>
            <p:cNvPr id="1444" name="Google Shape;1444;p38"/>
            <p:cNvSpPr/>
            <p:nvPr/>
          </p:nvSpPr>
          <p:spPr>
            <a:xfrm>
              <a:off x="4815958" y="2046557"/>
              <a:ext cx="486399" cy="258893"/>
            </a:xfrm>
            <a:custGeom>
              <a:avLst/>
              <a:gdLst/>
              <a:ahLst/>
              <a:cxnLst/>
              <a:rect l="l" t="t" r="r" b="b"/>
              <a:pathLst>
                <a:path w="35890" h="19103" extrusionOk="0">
                  <a:moveTo>
                    <a:pt x="7367" y="1"/>
                  </a:moveTo>
                  <a:cubicBezTo>
                    <a:pt x="6940" y="1"/>
                    <a:pt x="6552" y="285"/>
                    <a:pt x="6436" y="712"/>
                  </a:cubicBezTo>
                  <a:lnTo>
                    <a:pt x="168" y="17888"/>
                  </a:lnTo>
                  <a:cubicBezTo>
                    <a:pt x="0" y="18508"/>
                    <a:pt x="465" y="19102"/>
                    <a:pt x="1099" y="19102"/>
                  </a:cubicBezTo>
                  <a:lnTo>
                    <a:pt x="28691" y="19102"/>
                  </a:lnTo>
                  <a:cubicBezTo>
                    <a:pt x="29131" y="19102"/>
                    <a:pt x="29506" y="18818"/>
                    <a:pt x="29622" y="18392"/>
                  </a:cubicBezTo>
                  <a:lnTo>
                    <a:pt x="35890" y="1216"/>
                  </a:lnTo>
                  <a:cubicBezTo>
                    <a:pt x="35890" y="608"/>
                    <a:pt x="35593" y="1"/>
                    <a:pt x="34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4842928" y="1971421"/>
              <a:ext cx="417756" cy="250125"/>
            </a:xfrm>
            <a:custGeom>
              <a:avLst/>
              <a:gdLst/>
              <a:ahLst/>
              <a:cxnLst/>
              <a:rect l="l" t="t" r="r" b="b"/>
              <a:pathLst>
                <a:path w="30825" h="18456" extrusionOk="0">
                  <a:moveTo>
                    <a:pt x="3697" y="1"/>
                  </a:moveTo>
                  <a:lnTo>
                    <a:pt x="0" y="3697"/>
                  </a:lnTo>
                  <a:lnTo>
                    <a:pt x="0" y="18456"/>
                  </a:lnTo>
                  <a:lnTo>
                    <a:pt x="4446" y="6256"/>
                  </a:lnTo>
                  <a:cubicBezTo>
                    <a:pt x="4562" y="5829"/>
                    <a:pt x="4950" y="5545"/>
                    <a:pt x="5377" y="5545"/>
                  </a:cubicBezTo>
                  <a:lnTo>
                    <a:pt x="30824" y="5545"/>
                  </a:lnTo>
                  <a:lnTo>
                    <a:pt x="3082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4817883" y="1912914"/>
              <a:ext cx="208790" cy="371515"/>
            </a:xfrm>
            <a:custGeom>
              <a:avLst/>
              <a:gdLst/>
              <a:ahLst/>
              <a:cxnLst/>
              <a:rect l="l" t="t" r="r" b="b"/>
              <a:pathLst>
                <a:path w="15406" h="27413" extrusionOk="0">
                  <a:moveTo>
                    <a:pt x="1060" y="1"/>
                  </a:moveTo>
                  <a:cubicBezTo>
                    <a:pt x="478" y="1"/>
                    <a:pt x="0" y="479"/>
                    <a:pt x="0" y="1061"/>
                  </a:cubicBezTo>
                  <a:lnTo>
                    <a:pt x="0" y="27400"/>
                  </a:lnTo>
                  <a:cubicBezTo>
                    <a:pt x="39" y="27400"/>
                    <a:pt x="78" y="27413"/>
                    <a:pt x="129" y="27413"/>
                  </a:cubicBezTo>
                  <a:lnTo>
                    <a:pt x="1848" y="22708"/>
                  </a:lnTo>
                  <a:lnTo>
                    <a:pt x="1848" y="8014"/>
                  </a:lnTo>
                  <a:lnTo>
                    <a:pt x="5545" y="4318"/>
                  </a:lnTo>
                  <a:lnTo>
                    <a:pt x="15406" y="4318"/>
                  </a:lnTo>
                  <a:lnTo>
                    <a:pt x="1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5051709" y="2013109"/>
              <a:ext cx="16832" cy="33461"/>
            </a:xfrm>
            <a:custGeom>
              <a:avLst/>
              <a:gdLst/>
              <a:ahLst/>
              <a:cxnLst/>
              <a:rect l="l" t="t" r="r" b="b"/>
              <a:pathLst>
                <a:path w="1242" h="2469" extrusionOk="0">
                  <a:moveTo>
                    <a:pt x="1" y="0"/>
                  </a:moveTo>
                  <a:lnTo>
                    <a:pt x="1" y="2469"/>
                  </a:lnTo>
                  <a:lnTo>
                    <a:pt x="1241" y="2469"/>
                  </a:lnTo>
                  <a:lnTo>
                    <a:pt x="1241" y="0"/>
                  </a:ln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5110216" y="2013109"/>
              <a:ext cx="16656" cy="33461"/>
            </a:xfrm>
            <a:custGeom>
              <a:avLst/>
              <a:gdLst/>
              <a:ahLst/>
              <a:cxnLst/>
              <a:rect l="l" t="t" r="r" b="b"/>
              <a:pathLst>
                <a:path w="1229" h="2469" extrusionOk="0">
                  <a:moveTo>
                    <a:pt x="0" y="0"/>
                  </a:moveTo>
                  <a:lnTo>
                    <a:pt x="0" y="2469"/>
                  </a:lnTo>
                  <a:lnTo>
                    <a:pt x="1228" y="2469"/>
                  </a:lnTo>
                  <a:lnTo>
                    <a:pt x="1228" y="0"/>
                  </a:ln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5168710" y="2013109"/>
              <a:ext cx="16656" cy="33461"/>
            </a:xfrm>
            <a:custGeom>
              <a:avLst/>
              <a:gdLst/>
              <a:ahLst/>
              <a:cxnLst/>
              <a:rect l="l" t="t" r="r" b="b"/>
              <a:pathLst>
                <a:path w="1229" h="2469" extrusionOk="0">
                  <a:moveTo>
                    <a:pt x="1" y="0"/>
                  </a:moveTo>
                  <a:lnTo>
                    <a:pt x="1" y="2469"/>
                  </a:lnTo>
                  <a:lnTo>
                    <a:pt x="1229" y="2469"/>
                  </a:lnTo>
                  <a:lnTo>
                    <a:pt x="1229" y="0"/>
                  </a:ln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4934708" y="2013109"/>
              <a:ext cx="16832" cy="33461"/>
            </a:xfrm>
            <a:custGeom>
              <a:avLst/>
              <a:gdLst/>
              <a:ahLst/>
              <a:cxnLst/>
              <a:rect l="l" t="t" r="r" b="b"/>
              <a:pathLst>
                <a:path w="1242" h="2469" extrusionOk="0">
                  <a:moveTo>
                    <a:pt x="1" y="0"/>
                  </a:moveTo>
                  <a:lnTo>
                    <a:pt x="1" y="2469"/>
                  </a:lnTo>
                  <a:lnTo>
                    <a:pt x="1241" y="2469"/>
                  </a:lnTo>
                  <a:lnTo>
                    <a:pt x="1241" y="0"/>
                  </a:ln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4993215" y="2013109"/>
              <a:ext cx="16819" cy="33461"/>
            </a:xfrm>
            <a:custGeom>
              <a:avLst/>
              <a:gdLst/>
              <a:ahLst/>
              <a:cxnLst/>
              <a:rect l="l" t="t" r="r" b="b"/>
              <a:pathLst>
                <a:path w="1241" h="2469" extrusionOk="0">
                  <a:moveTo>
                    <a:pt x="0" y="0"/>
                  </a:moveTo>
                  <a:lnTo>
                    <a:pt x="0" y="2469"/>
                  </a:lnTo>
                  <a:lnTo>
                    <a:pt x="1241" y="2469"/>
                  </a:lnTo>
                  <a:lnTo>
                    <a:pt x="1241" y="0"/>
                  </a:ln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4842928" y="1971421"/>
              <a:ext cx="50104" cy="50104"/>
            </a:xfrm>
            <a:custGeom>
              <a:avLst/>
              <a:gdLst/>
              <a:ahLst/>
              <a:cxnLst/>
              <a:rect l="l" t="t" r="r" b="b"/>
              <a:pathLst>
                <a:path w="3697" h="3697" extrusionOk="0">
                  <a:moveTo>
                    <a:pt x="3697" y="1"/>
                  </a:moveTo>
                  <a:lnTo>
                    <a:pt x="0" y="3697"/>
                  </a:lnTo>
                  <a:lnTo>
                    <a:pt x="3697" y="3697"/>
                  </a:lnTo>
                  <a:lnTo>
                    <a:pt x="3697" y="1"/>
                  </a:ln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38"/>
          <p:cNvGrpSpPr/>
          <p:nvPr/>
        </p:nvGrpSpPr>
        <p:grpSpPr>
          <a:xfrm>
            <a:off x="772812" y="3026667"/>
            <a:ext cx="452778" cy="475029"/>
            <a:chOff x="3886087" y="3078160"/>
            <a:chExt cx="452778" cy="475029"/>
          </a:xfrm>
        </p:grpSpPr>
        <p:sp>
          <p:nvSpPr>
            <p:cNvPr id="1454" name="Google Shape;1454;p38"/>
            <p:cNvSpPr/>
            <p:nvPr/>
          </p:nvSpPr>
          <p:spPr>
            <a:xfrm>
              <a:off x="4024813" y="3078160"/>
              <a:ext cx="314052" cy="475029"/>
            </a:xfrm>
            <a:custGeom>
              <a:avLst/>
              <a:gdLst/>
              <a:ahLst/>
              <a:cxnLst/>
              <a:rect l="l" t="t" r="r" b="b"/>
              <a:pathLst>
                <a:path w="23173" h="35051" extrusionOk="0">
                  <a:moveTo>
                    <a:pt x="0" y="1"/>
                  </a:moveTo>
                  <a:lnTo>
                    <a:pt x="0" y="35050"/>
                  </a:lnTo>
                  <a:lnTo>
                    <a:pt x="21286" y="35050"/>
                  </a:lnTo>
                  <a:cubicBezTo>
                    <a:pt x="22320" y="35050"/>
                    <a:pt x="23160" y="34210"/>
                    <a:pt x="23173" y="33177"/>
                  </a:cubicBezTo>
                  <a:lnTo>
                    <a:pt x="23173" y="1875"/>
                  </a:lnTo>
                  <a:cubicBezTo>
                    <a:pt x="23173" y="841"/>
                    <a:pt x="22320" y="1"/>
                    <a:pt x="21286" y="1"/>
                  </a:cubicBez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8"/>
            <p:cNvSpPr/>
            <p:nvPr/>
          </p:nvSpPr>
          <p:spPr>
            <a:xfrm>
              <a:off x="4245507" y="3078160"/>
              <a:ext cx="42392" cy="475029"/>
            </a:xfrm>
            <a:custGeom>
              <a:avLst/>
              <a:gdLst/>
              <a:ahLst/>
              <a:cxnLst/>
              <a:rect l="l" t="t" r="r" b="b"/>
              <a:pathLst>
                <a:path w="3128" h="35051" extrusionOk="0">
                  <a:moveTo>
                    <a:pt x="0" y="1"/>
                  </a:moveTo>
                  <a:lnTo>
                    <a:pt x="0" y="35050"/>
                  </a:lnTo>
                  <a:lnTo>
                    <a:pt x="3128" y="35050"/>
                  </a:lnTo>
                  <a:lnTo>
                    <a:pt x="3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8"/>
            <p:cNvSpPr/>
            <p:nvPr/>
          </p:nvSpPr>
          <p:spPr>
            <a:xfrm>
              <a:off x="3931448" y="3078160"/>
              <a:ext cx="93377" cy="475029"/>
            </a:xfrm>
            <a:custGeom>
              <a:avLst/>
              <a:gdLst/>
              <a:ahLst/>
              <a:cxnLst/>
              <a:rect l="l" t="t" r="r" b="b"/>
              <a:pathLst>
                <a:path w="6890" h="35051" extrusionOk="0">
                  <a:moveTo>
                    <a:pt x="1" y="1"/>
                  </a:moveTo>
                  <a:lnTo>
                    <a:pt x="1" y="35050"/>
                  </a:lnTo>
                  <a:lnTo>
                    <a:pt x="6889" y="35050"/>
                  </a:lnTo>
                  <a:lnTo>
                    <a:pt x="688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8"/>
            <p:cNvSpPr/>
            <p:nvPr/>
          </p:nvSpPr>
          <p:spPr>
            <a:xfrm>
              <a:off x="3889069" y="3264699"/>
              <a:ext cx="84784" cy="67979"/>
            </a:xfrm>
            <a:custGeom>
              <a:avLst/>
              <a:gdLst/>
              <a:ahLst/>
              <a:cxnLst/>
              <a:rect l="l" t="t" r="r" b="b"/>
              <a:pathLst>
                <a:path w="6256" h="5016" extrusionOk="0">
                  <a:moveTo>
                    <a:pt x="3128" y="1"/>
                  </a:moveTo>
                  <a:cubicBezTo>
                    <a:pt x="1396" y="1"/>
                    <a:pt x="0" y="1409"/>
                    <a:pt x="0" y="3141"/>
                  </a:cubicBezTo>
                  <a:cubicBezTo>
                    <a:pt x="0" y="3813"/>
                    <a:pt x="233" y="4472"/>
                    <a:pt x="646" y="5015"/>
                  </a:cubicBezTo>
                  <a:cubicBezTo>
                    <a:pt x="892" y="4679"/>
                    <a:pt x="1215" y="4395"/>
                    <a:pt x="1577" y="4188"/>
                  </a:cubicBezTo>
                  <a:cubicBezTo>
                    <a:pt x="866" y="3141"/>
                    <a:pt x="1370" y="1707"/>
                    <a:pt x="2585" y="1345"/>
                  </a:cubicBezTo>
                  <a:cubicBezTo>
                    <a:pt x="2771" y="1287"/>
                    <a:pt x="2958" y="1259"/>
                    <a:pt x="3141" y="1259"/>
                  </a:cubicBezTo>
                  <a:cubicBezTo>
                    <a:pt x="4138" y="1259"/>
                    <a:pt x="5015" y="2071"/>
                    <a:pt x="5015" y="3141"/>
                  </a:cubicBezTo>
                  <a:cubicBezTo>
                    <a:pt x="5008" y="3555"/>
                    <a:pt x="5318" y="3762"/>
                    <a:pt x="5630" y="3762"/>
                  </a:cubicBezTo>
                  <a:cubicBezTo>
                    <a:pt x="5942" y="3762"/>
                    <a:pt x="6255" y="3555"/>
                    <a:pt x="6255" y="3141"/>
                  </a:cubicBezTo>
                  <a:cubicBezTo>
                    <a:pt x="6255" y="1409"/>
                    <a:pt x="4859" y="1"/>
                    <a:pt x="3128" y="1"/>
                  </a:cubicBez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8"/>
            <p:cNvSpPr/>
            <p:nvPr/>
          </p:nvSpPr>
          <p:spPr>
            <a:xfrm>
              <a:off x="3886087" y="3315671"/>
              <a:ext cx="87766" cy="67979"/>
            </a:xfrm>
            <a:custGeom>
              <a:avLst/>
              <a:gdLst/>
              <a:ahLst/>
              <a:cxnLst/>
              <a:rect l="l" t="t" r="r" b="b"/>
              <a:pathLst>
                <a:path w="6476" h="5016" extrusionOk="0">
                  <a:moveTo>
                    <a:pt x="3348" y="1"/>
                  </a:moveTo>
                  <a:cubicBezTo>
                    <a:pt x="2805" y="1"/>
                    <a:pt x="2262" y="156"/>
                    <a:pt x="1797" y="427"/>
                  </a:cubicBezTo>
                  <a:cubicBezTo>
                    <a:pt x="1435" y="634"/>
                    <a:pt x="1112" y="918"/>
                    <a:pt x="866" y="1254"/>
                  </a:cubicBezTo>
                  <a:cubicBezTo>
                    <a:pt x="0" y="2366"/>
                    <a:pt x="0" y="3904"/>
                    <a:pt x="866" y="5015"/>
                  </a:cubicBezTo>
                  <a:cubicBezTo>
                    <a:pt x="1112" y="4679"/>
                    <a:pt x="1435" y="4395"/>
                    <a:pt x="1797" y="4188"/>
                  </a:cubicBezTo>
                  <a:cubicBezTo>
                    <a:pt x="1086" y="3141"/>
                    <a:pt x="1590" y="1707"/>
                    <a:pt x="2805" y="1332"/>
                  </a:cubicBezTo>
                  <a:cubicBezTo>
                    <a:pt x="2988" y="1277"/>
                    <a:pt x="3172" y="1251"/>
                    <a:pt x="3352" y="1251"/>
                  </a:cubicBezTo>
                  <a:cubicBezTo>
                    <a:pt x="4353" y="1251"/>
                    <a:pt x="5235" y="2055"/>
                    <a:pt x="5235" y="3128"/>
                  </a:cubicBezTo>
                  <a:cubicBezTo>
                    <a:pt x="5228" y="3548"/>
                    <a:pt x="5538" y="3758"/>
                    <a:pt x="5850" y="3758"/>
                  </a:cubicBezTo>
                  <a:cubicBezTo>
                    <a:pt x="6162" y="3758"/>
                    <a:pt x="6475" y="3548"/>
                    <a:pt x="6475" y="3128"/>
                  </a:cubicBezTo>
                  <a:cubicBezTo>
                    <a:pt x="6475" y="1409"/>
                    <a:pt x="5079" y="1"/>
                    <a:pt x="3348" y="1"/>
                  </a:cubicBez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8"/>
            <p:cNvSpPr/>
            <p:nvPr/>
          </p:nvSpPr>
          <p:spPr>
            <a:xfrm>
              <a:off x="3886087" y="3366643"/>
              <a:ext cx="87766" cy="67803"/>
            </a:xfrm>
            <a:custGeom>
              <a:avLst/>
              <a:gdLst/>
              <a:ahLst/>
              <a:cxnLst/>
              <a:rect l="l" t="t" r="r" b="b"/>
              <a:pathLst>
                <a:path w="6476" h="5003" extrusionOk="0">
                  <a:moveTo>
                    <a:pt x="3348" y="0"/>
                  </a:moveTo>
                  <a:cubicBezTo>
                    <a:pt x="2805" y="0"/>
                    <a:pt x="2262" y="143"/>
                    <a:pt x="1797" y="427"/>
                  </a:cubicBezTo>
                  <a:cubicBezTo>
                    <a:pt x="1435" y="634"/>
                    <a:pt x="1112" y="918"/>
                    <a:pt x="866" y="1254"/>
                  </a:cubicBezTo>
                  <a:cubicBezTo>
                    <a:pt x="0" y="2353"/>
                    <a:pt x="0" y="3904"/>
                    <a:pt x="866" y="5002"/>
                  </a:cubicBezTo>
                  <a:cubicBezTo>
                    <a:pt x="1112" y="4666"/>
                    <a:pt x="1435" y="4395"/>
                    <a:pt x="1797" y="4188"/>
                  </a:cubicBezTo>
                  <a:cubicBezTo>
                    <a:pt x="1086" y="3141"/>
                    <a:pt x="1590" y="1706"/>
                    <a:pt x="2805" y="1332"/>
                  </a:cubicBezTo>
                  <a:cubicBezTo>
                    <a:pt x="2991" y="1274"/>
                    <a:pt x="3178" y="1246"/>
                    <a:pt x="3361" y="1246"/>
                  </a:cubicBezTo>
                  <a:cubicBezTo>
                    <a:pt x="4358" y="1246"/>
                    <a:pt x="5235" y="2058"/>
                    <a:pt x="5235" y="3128"/>
                  </a:cubicBezTo>
                  <a:cubicBezTo>
                    <a:pt x="5228" y="3542"/>
                    <a:pt x="5538" y="3748"/>
                    <a:pt x="5850" y="3748"/>
                  </a:cubicBezTo>
                  <a:cubicBezTo>
                    <a:pt x="6162" y="3748"/>
                    <a:pt x="6475" y="3542"/>
                    <a:pt x="6475" y="3128"/>
                  </a:cubicBezTo>
                  <a:cubicBezTo>
                    <a:pt x="6475" y="1396"/>
                    <a:pt x="5079" y="0"/>
                    <a:pt x="3348" y="0"/>
                  </a:cubicBez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8"/>
            <p:cNvSpPr/>
            <p:nvPr/>
          </p:nvSpPr>
          <p:spPr>
            <a:xfrm>
              <a:off x="3889069" y="3111974"/>
              <a:ext cx="84784" cy="67966"/>
            </a:xfrm>
            <a:custGeom>
              <a:avLst/>
              <a:gdLst/>
              <a:ahLst/>
              <a:cxnLst/>
              <a:rect l="l" t="t" r="r" b="b"/>
              <a:pathLst>
                <a:path w="6256" h="5015" extrusionOk="0">
                  <a:moveTo>
                    <a:pt x="3128" y="0"/>
                  </a:moveTo>
                  <a:cubicBezTo>
                    <a:pt x="1396" y="0"/>
                    <a:pt x="0" y="1409"/>
                    <a:pt x="0" y="3141"/>
                  </a:cubicBezTo>
                  <a:cubicBezTo>
                    <a:pt x="0" y="3813"/>
                    <a:pt x="233" y="4472"/>
                    <a:pt x="646" y="5015"/>
                  </a:cubicBezTo>
                  <a:cubicBezTo>
                    <a:pt x="892" y="4679"/>
                    <a:pt x="1215" y="4394"/>
                    <a:pt x="1577" y="4187"/>
                  </a:cubicBezTo>
                  <a:cubicBezTo>
                    <a:pt x="866" y="3141"/>
                    <a:pt x="1370" y="1706"/>
                    <a:pt x="2585" y="1344"/>
                  </a:cubicBezTo>
                  <a:cubicBezTo>
                    <a:pt x="2771" y="1286"/>
                    <a:pt x="2958" y="1259"/>
                    <a:pt x="3141" y="1259"/>
                  </a:cubicBezTo>
                  <a:cubicBezTo>
                    <a:pt x="4138" y="1259"/>
                    <a:pt x="5015" y="2070"/>
                    <a:pt x="5015" y="3141"/>
                  </a:cubicBezTo>
                  <a:cubicBezTo>
                    <a:pt x="5008" y="3554"/>
                    <a:pt x="5318" y="3761"/>
                    <a:pt x="5630" y="3761"/>
                  </a:cubicBezTo>
                  <a:cubicBezTo>
                    <a:pt x="5942" y="3761"/>
                    <a:pt x="6255" y="3554"/>
                    <a:pt x="6255" y="3141"/>
                  </a:cubicBezTo>
                  <a:cubicBezTo>
                    <a:pt x="6255" y="1409"/>
                    <a:pt x="4859" y="0"/>
                    <a:pt x="3128" y="0"/>
                  </a:cubicBez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8"/>
            <p:cNvSpPr/>
            <p:nvPr/>
          </p:nvSpPr>
          <p:spPr>
            <a:xfrm>
              <a:off x="3886087" y="3162932"/>
              <a:ext cx="87766" cy="67979"/>
            </a:xfrm>
            <a:custGeom>
              <a:avLst/>
              <a:gdLst/>
              <a:ahLst/>
              <a:cxnLst/>
              <a:rect l="l" t="t" r="r" b="b"/>
              <a:pathLst>
                <a:path w="6476" h="5016" extrusionOk="0">
                  <a:moveTo>
                    <a:pt x="3348" y="1"/>
                  </a:moveTo>
                  <a:cubicBezTo>
                    <a:pt x="2805" y="1"/>
                    <a:pt x="2262" y="156"/>
                    <a:pt x="1797" y="427"/>
                  </a:cubicBezTo>
                  <a:cubicBezTo>
                    <a:pt x="1435" y="634"/>
                    <a:pt x="1112" y="919"/>
                    <a:pt x="866" y="1255"/>
                  </a:cubicBezTo>
                  <a:cubicBezTo>
                    <a:pt x="0" y="2366"/>
                    <a:pt x="0" y="3904"/>
                    <a:pt x="866" y="5015"/>
                  </a:cubicBezTo>
                  <a:cubicBezTo>
                    <a:pt x="1112" y="4679"/>
                    <a:pt x="1435" y="4395"/>
                    <a:pt x="1797" y="4188"/>
                  </a:cubicBezTo>
                  <a:cubicBezTo>
                    <a:pt x="1086" y="3141"/>
                    <a:pt x="1590" y="1707"/>
                    <a:pt x="2805" y="1332"/>
                  </a:cubicBezTo>
                  <a:cubicBezTo>
                    <a:pt x="2988" y="1277"/>
                    <a:pt x="3172" y="1251"/>
                    <a:pt x="3352" y="1251"/>
                  </a:cubicBezTo>
                  <a:cubicBezTo>
                    <a:pt x="4353" y="1251"/>
                    <a:pt x="5235" y="2055"/>
                    <a:pt x="5235" y="3129"/>
                  </a:cubicBezTo>
                  <a:cubicBezTo>
                    <a:pt x="5228" y="3549"/>
                    <a:pt x="5538" y="3759"/>
                    <a:pt x="5850" y="3759"/>
                  </a:cubicBezTo>
                  <a:cubicBezTo>
                    <a:pt x="6162" y="3759"/>
                    <a:pt x="6475" y="3549"/>
                    <a:pt x="6475" y="3129"/>
                  </a:cubicBezTo>
                  <a:cubicBezTo>
                    <a:pt x="6475" y="1410"/>
                    <a:pt x="5079" y="1"/>
                    <a:pt x="3348" y="1"/>
                  </a:cubicBez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8"/>
            <p:cNvSpPr/>
            <p:nvPr/>
          </p:nvSpPr>
          <p:spPr>
            <a:xfrm>
              <a:off x="3886087" y="3213904"/>
              <a:ext cx="87766" cy="67803"/>
            </a:xfrm>
            <a:custGeom>
              <a:avLst/>
              <a:gdLst/>
              <a:ahLst/>
              <a:cxnLst/>
              <a:rect l="l" t="t" r="r" b="b"/>
              <a:pathLst>
                <a:path w="6476" h="5003" extrusionOk="0">
                  <a:moveTo>
                    <a:pt x="3348" y="1"/>
                  </a:moveTo>
                  <a:cubicBezTo>
                    <a:pt x="2805" y="1"/>
                    <a:pt x="2262" y="143"/>
                    <a:pt x="1797" y="427"/>
                  </a:cubicBezTo>
                  <a:cubicBezTo>
                    <a:pt x="1435" y="634"/>
                    <a:pt x="1112" y="918"/>
                    <a:pt x="866" y="1254"/>
                  </a:cubicBezTo>
                  <a:cubicBezTo>
                    <a:pt x="0" y="2353"/>
                    <a:pt x="0" y="3904"/>
                    <a:pt x="866" y="5002"/>
                  </a:cubicBezTo>
                  <a:cubicBezTo>
                    <a:pt x="1112" y="4666"/>
                    <a:pt x="1435" y="4395"/>
                    <a:pt x="1797" y="4188"/>
                  </a:cubicBezTo>
                  <a:cubicBezTo>
                    <a:pt x="1086" y="3141"/>
                    <a:pt x="1590" y="1707"/>
                    <a:pt x="2805" y="1332"/>
                  </a:cubicBezTo>
                  <a:cubicBezTo>
                    <a:pt x="2991" y="1274"/>
                    <a:pt x="3178" y="1247"/>
                    <a:pt x="3361" y="1247"/>
                  </a:cubicBezTo>
                  <a:cubicBezTo>
                    <a:pt x="4358" y="1247"/>
                    <a:pt x="5235" y="2058"/>
                    <a:pt x="5235" y="3128"/>
                  </a:cubicBezTo>
                  <a:cubicBezTo>
                    <a:pt x="5228" y="3548"/>
                    <a:pt x="5538" y="3758"/>
                    <a:pt x="5850" y="3758"/>
                  </a:cubicBezTo>
                  <a:cubicBezTo>
                    <a:pt x="6162" y="3758"/>
                    <a:pt x="6475" y="3548"/>
                    <a:pt x="6475" y="3128"/>
                  </a:cubicBezTo>
                  <a:cubicBezTo>
                    <a:pt x="6475" y="1397"/>
                    <a:pt x="5079" y="1"/>
                    <a:pt x="3348" y="1"/>
                  </a:cubicBez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8"/>
            <p:cNvSpPr/>
            <p:nvPr/>
          </p:nvSpPr>
          <p:spPr>
            <a:xfrm>
              <a:off x="3889069" y="3417438"/>
              <a:ext cx="84784" cy="84961"/>
            </a:xfrm>
            <a:custGeom>
              <a:avLst/>
              <a:gdLst/>
              <a:ahLst/>
              <a:cxnLst/>
              <a:rect l="l" t="t" r="r" b="b"/>
              <a:pathLst>
                <a:path w="6256" h="6269" extrusionOk="0">
                  <a:moveTo>
                    <a:pt x="3128" y="0"/>
                  </a:moveTo>
                  <a:cubicBezTo>
                    <a:pt x="2585" y="13"/>
                    <a:pt x="2042" y="156"/>
                    <a:pt x="1577" y="440"/>
                  </a:cubicBezTo>
                  <a:cubicBezTo>
                    <a:pt x="1215" y="647"/>
                    <a:pt x="892" y="918"/>
                    <a:pt x="646" y="1254"/>
                  </a:cubicBezTo>
                  <a:cubicBezTo>
                    <a:pt x="233" y="1797"/>
                    <a:pt x="0" y="2456"/>
                    <a:pt x="0" y="3141"/>
                  </a:cubicBezTo>
                  <a:cubicBezTo>
                    <a:pt x="0" y="4860"/>
                    <a:pt x="1409" y="6269"/>
                    <a:pt x="3128" y="6269"/>
                  </a:cubicBezTo>
                  <a:lnTo>
                    <a:pt x="3128" y="5015"/>
                  </a:lnTo>
                  <a:cubicBezTo>
                    <a:pt x="1460" y="5015"/>
                    <a:pt x="620" y="2986"/>
                    <a:pt x="1796" y="1810"/>
                  </a:cubicBezTo>
                  <a:cubicBezTo>
                    <a:pt x="2181" y="1425"/>
                    <a:pt x="2653" y="1253"/>
                    <a:pt x="3115" y="1253"/>
                  </a:cubicBezTo>
                  <a:cubicBezTo>
                    <a:pt x="4081" y="1253"/>
                    <a:pt x="5006" y="2005"/>
                    <a:pt x="5015" y="3141"/>
                  </a:cubicBezTo>
                  <a:cubicBezTo>
                    <a:pt x="5008" y="3555"/>
                    <a:pt x="5318" y="3761"/>
                    <a:pt x="5630" y="3761"/>
                  </a:cubicBezTo>
                  <a:cubicBezTo>
                    <a:pt x="5942" y="3761"/>
                    <a:pt x="6255" y="3555"/>
                    <a:pt x="6255" y="3141"/>
                  </a:cubicBezTo>
                  <a:cubicBezTo>
                    <a:pt x="6255" y="1409"/>
                    <a:pt x="4859" y="0"/>
                    <a:pt x="3128" y="0"/>
                  </a:cubicBez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38"/>
          <p:cNvGrpSpPr/>
          <p:nvPr/>
        </p:nvGrpSpPr>
        <p:grpSpPr>
          <a:xfrm>
            <a:off x="4234553" y="2691628"/>
            <a:ext cx="492010" cy="475035"/>
            <a:chOff x="4813145" y="3078161"/>
            <a:chExt cx="492010" cy="475035"/>
          </a:xfrm>
        </p:grpSpPr>
        <p:sp>
          <p:nvSpPr>
            <p:cNvPr id="1465" name="Google Shape;1465;p38"/>
            <p:cNvSpPr/>
            <p:nvPr/>
          </p:nvSpPr>
          <p:spPr>
            <a:xfrm>
              <a:off x="4813145" y="3078161"/>
              <a:ext cx="492010" cy="135755"/>
            </a:xfrm>
            <a:custGeom>
              <a:avLst/>
              <a:gdLst/>
              <a:ahLst/>
              <a:cxnLst/>
              <a:rect l="l" t="t" r="r" b="b"/>
              <a:pathLst>
                <a:path w="36304" h="10017" extrusionOk="0">
                  <a:moveTo>
                    <a:pt x="1280" y="0"/>
                  </a:moveTo>
                  <a:cubicBezTo>
                    <a:pt x="569" y="0"/>
                    <a:pt x="0" y="569"/>
                    <a:pt x="0" y="1280"/>
                  </a:cubicBezTo>
                  <a:lnTo>
                    <a:pt x="0" y="10017"/>
                  </a:lnTo>
                  <a:lnTo>
                    <a:pt x="36304" y="10017"/>
                  </a:lnTo>
                  <a:lnTo>
                    <a:pt x="36304" y="1280"/>
                  </a:lnTo>
                  <a:cubicBezTo>
                    <a:pt x="36304" y="569"/>
                    <a:pt x="35735" y="0"/>
                    <a:pt x="35024" y="0"/>
                  </a:cubicBez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8"/>
            <p:cNvSpPr/>
            <p:nvPr/>
          </p:nvSpPr>
          <p:spPr>
            <a:xfrm>
              <a:off x="4838543" y="3213905"/>
              <a:ext cx="441215" cy="339287"/>
            </a:xfrm>
            <a:custGeom>
              <a:avLst/>
              <a:gdLst/>
              <a:ahLst/>
              <a:cxnLst/>
              <a:rect l="l" t="t" r="r" b="b"/>
              <a:pathLst>
                <a:path w="32556" h="25035" extrusionOk="0">
                  <a:moveTo>
                    <a:pt x="0" y="1"/>
                  </a:moveTo>
                  <a:lnTo>
                    <a:pt x="0" y="25034"/>
                  </a:lnTo>
                  <a:lnTo>
                    <a:pt x="32556" y="25034"/>
                  </a:lnTo>
                  <a:lnTo>
                    <a:pt x="32556"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8"/>
            <p:cNvSpPr/>
            <p:nvPr/>
          </p:nvSpPr>
          <p:spPr>
            <a:xfrm>
              <a:off x="4948889" y="3112137"/>
              <a:ext cx="220526" cy="67803"/>
            </a:xfrm>
            <a:custGeom>
              <a:avLst/>
              <a:gdLst/>
              <a:ahLst/>
              <a:cxnLst/>
              <a:rect l="l" t="t" r="r" b="b"/>
              <a:pathLst>
                <a:path w="16272" h="5003" extrusionOk="0">
                  <a:moveTo>
                    <a:pt x="2495" y="1"/>
                  </a:moveTo>
                  <a:cubicBezTo>
                    <a:pt x="1112" y="1"/>
                    <a:pt x="0" y="1125"/>
                    <a:pt x="0" y="2508"/>
                  </a:cubicBezTo>
                  <a:cubicBezTo>
                    <a:pt x="0" y="3891"/>
                    <a:pt x="1112" y="5002"/>
                    <a:pt x="2495" y="5002"/>
                  </a:cubicBezTo>
                  <a:lnTo>
                    <a:pt x="13765" y="5002"/>
                  </a:lnTo>
                  <a:cubicBezTo>
                    <a:pt x="15147" y="5002"/>
                    <a:pt x="16272" y="3891"/>
                    <a:pt x="16272" y="2508"/>
                  </a:cubicBezTo>
                  <a:cubicBezTo>
                    <a:pt x="16272" y="1125"/>
                    <a:pt x="15147" y="1"/>
                    <a:pt x="1376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8"/>
            <p:cNvSpPr/>
            <p:nvPr/>
          </p:nvSpPr>
          <p:spPr>
            <a:xfrm>
              <a:off x="4838543" y="3510790"/>
              <a:ext cx="441215" cy="42406"/>
            </a:xfrm>
            <a:custGeom>
              <a:avLst/>
              <a:gdLst/>
              <a:ahLst/>
              <a:cxnLst/>
              <a:rect l="l" t="t" r="r" b="b"/>
              <a:pathLst>
                <a:path w="32556" h="3129" extrusionOk="0">
                  <a:moveTo>
                    <a:pt x="0" y="1"/>
                  </a:moveTo>
                  <a:lnTo>
                    <a:pt x="0" y="3128"/>
                  </a:lnTo>
                  <a:lnTo>
                    <a:pt x="32556" y="3128"/>
                  </a:lnTo>
                  <a:lnTo>
                    <a:pt x="32556" y="1"/>
                  </a:ln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8"/>
            <p:cNvSpPr/>
            <p:nvPr/>
          </p:nvSpPr>
          <p:spPr>
            <a:xfrm>
              <a:off x="4940310" y="3281695"/>
              <a:ext cx="237521" cy="118761"/>
            </a:xfrm>
            <a:custGeom>
              <a:avLst/>
              <a:gdLst/>
              <a:ahLst/>
              <a:cxnLst/>
              <a:rect l="l" t="t" r="r" b="b"/>
              <a:pathLst>
                <a:path w="17526" h="8763" extrusionOk="0">
                  <a:moveTo>
                    <a:pt x="0" y="0"/>
                  </a:moveTo>
                  <a:lnTo>
                    <a:pt x="0" y="8763"/>
                  </a:lnTo>
                  <a:lnTo>
                    <a:pt x="17525" y="8763"/>
                  </a:lnTo>
                  <a:lnTo>
                    <a:pt x="17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8"/>
            <p:cNvSpPr/>
            <p:nvPr/>
          </p:nvSpPr>
          <p:spPr>
            <a:xfrm>
              <a:off x="4962903" y="3315672"/>
              <a:ext cx="73577" cy="16995"/>
            </a:xfrm>
            <a:custGeom>
              <a:avLst/>
              <a:gdLst/>
              <a:ahLst/>
              <a:cxnLst/>
              <a:rect l="l" t="t" r="r" b="b"/>
              <a:pathLst>
                <a:path w="5429" h="1254" extrusionOk="0">
                  <a:moveTo>
                    <a:pt x="840" y="0"/>
                  </a:moveTo>
                  <a:cubicBezTo>
                    <a:pt x="0" y="0"/>
                    <a:pt x="0" y="1254"/>
                    <a:pt x="840" y="1254"/>
                  </a:cubicBezTo>
                  <a:lnTo>
                    <a:pt x="4601" y="1254"/>
                  </a:lnTo>
                  <a:cubicBezTo>
                    <a:pt x="5428" y="1254"/>
                    <a:pt x="5428" y="0"/>
                    <a:pt x="460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8"/>
            <p:cNvSpPr/>
            <p:nvPr/>
          </p:nvSpPr>
          <p:spPr>
            <a:xfrm>
              <a:off x="5050657" y="3315577"/>
              <a:ext cx="19976" cy="17090"/>
            </a:xfrm>
            <a:custGeom>
              <a:avLst/>
              <a:gdLst/>
              <a:ahLst/>
              <a:cxnLst/>
              <a:rect l="l" t="t" r="r" b="b"/>
              <a:pathLst>
                <a:path w="1474" h="1261" extrusionOk="0">
                  <a:moveTo>
                    <a:pt x="630" y="1"/>
                  </a:moveTo>
                  <a:cubicBezTo>
                    <a:pt x="307" y="1"/>
                    <a:pt x="0" y="252"/>
                    <a:pt x="0" y="628"/>
                  </a:cubicBezTo>
                  <a:cubicBezTo>
                    <a:pt x="0" y="977"/>
                    <a:pt x="272" y="1261"/>
                    <a:pt x="621" y="1261"/>
                  </a:cubicBezTo>
                  <a:cubicBezTo>
                    <a:pt x="1189" y="1261"/>
                    <a:pt x="1474" y="589"/>
                    <a:pt x="1073" y="188"/>
                  </a:cubicBezTo>
                  <a:cubicBezTo>
                    <a:pt x="943" y="58"/>
                    <a:pt x="785" y="1"/>
                    <a:pt x="63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a:off x="4996880" y="3349648"/>
              <a:ext cx="158347" cy="17008"/>
            </a:xfrm>
            <a:custGeom>
              <a:avLst/>
              <a:gdLst/>
              <a:ahLst/>
              <a:cxnLst/>
              <a:rect l="l" t="t" r="r" b="b"/>
              <a:pathLst>
                <a:path w="11684" h="1255" extrusionOk="0">
                  <a:moveTo>
                    <a:pt x="841" y="1"/>
                  </a:moveTo>
                  <a:cubicBezTo>
                    <a:pt x="1" y="1"/>
                    <a:pt x="1" y="1254"/>
                    <a:pt x="841" y="1254"/>
                  </a:cubicBezTo>
                  <a:lnTo>
                    <a:pt x="10857" y="1254"/>
                  </a:lnTo>
                  <a:cubicBezTo>
                    <a:pt x="11684" y="1254"/>
                    <a:pt x="11684" y="1"/>
                    <a:pt x="1085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8"/>
            <p:cNvSpPr/>
            <p:nvPr/>
          </p:nvSpPr>
          <p:spPr>
            <a:xfrm>
              <a:off x="4965004" y="3349228"/>
              <a:ext cx="21806" cy="17334"/>
            </a:xfrm>
            <a:custGeom>
              <a:avLst/>
              <a:gdLst/>
              <a:ahLst/>
              <a:cxnLst/>
              <a:rect l="l" t="t" r="r" b="b"/>
              <a:pathLst>
                <a:path w="1609" h="1279" extrusionOk="0">
                  <a:moveTo>
                    <a:pt x="686" y="0"/>
                  </a:moveTo>
                  <a:cubicBezTo>
                    <a:pt x="533" y="0"/>
                    <a:pt x="374" y="63"/>
                    <a:pt x="233" y="213"/>
                  </a:cubicBezTo>
                  <a:cubicBezTo>
                    <a:pt x="0" y="458"/>
                    <a:pt x="0" y="846"/>
                    <a:pt x="233" y="1104"/>
                  </a:cubicBezTo>
                  <a:cubicBezTo>
                    <a:pt x="362" y="1221"/>
                    <a:pt x="524" y="1279"/>
                    <a:pt x="684" y="1279"/>
                  </a:cubicBezTo>
                  <a:cubicBezTo>
                    <a:pt x="844" y="1279"/>
                    <a:pt x="1002" y="1221"/>
                    <a:pt x="1125" y="1104"/>
                  </a:cubicBezTo>
                  <a:cubicBezTo>
                    <a:pt x="1608" y="650"/>
                    <a:pt x="1180" y="0"/>
                    <a:pt x="68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635;p34"/>
          <p:cNvSpPr txBox="1">
            <a:spLocks/>
          </p:cNvSpPr>
          <p:nvPr/>
        </p:nvSpPr>
        <p:spPr>
          <a:xfrm>
            <a:off x="294081" y="377434"/>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700" b="0" i="0" u="none" strike="noStrike" cap="none">
                <a:solidFill>
                  <a:schemeClr val="dk2"/>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n-US" altLang="zh-TW"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提高資訊透明度，促進永續經營</a:t>
            </a:r>
          </a:p>
        </p:txBody>
      </p:sp>
      <p:sp>
        <p:nvSpPr>
          <p:cNvPr id="57" name="矩形 56"/>
          <p:cNvSpPr/>
          <p:nvPr/>
        </p:nvSpPr>
        <p:spPr>
          <a:xfrm>
            <a:off x="517918" y="992345"/>
            <a:ext cx="4784440" cy="461665"/>
          </a:xfrm>
          <a:prstGeom prst="rect">
            <a:avLst/>
          </a:prstGeom>
        </p:spPr>
        <p:txBody>
          <a:bodyPr wrap="square">
            <a:spAutoFit/>
          </a:bodyPr>
          <a:lstStyle/>
          <a:p>
            <a:pPr marL="342900" lvl="0" indent="-342900">
              <a:buFont typeface="Wingdings" panose="05000000000000000000" pitchFamily="2" charset="2"/>
              <a:buChar char="l"/>
            </a:pPr>
            <a:r>
              <a:rPr lang="zh-TW" altLang="en-US" sz="2400" b="1" dirty="0">
                <a:solidFill>
                  <a:schemeClr val="dk2"/>
                </a:solidFill>
                <a:latin typeface="Abril Fatface"/>
                <a:ea typeface="Abril Fatface"/>
                <a:cs typeface="Abril Fatface"/>
                <a:sym typeface="Abril Fatface"/>
              </a:rPr>
              <a:t>強化上市櫃公司</a:t>
            </a:r>
            <a:r>
              <a:rPr lang="en-US" altLang="zh-TW" sz="2400" b="1" dirty="0">
                <a:solidFill>
                  <a:schemeClr val="dk2"/>
                </a:solidFill>
                <a:latin typeface="Abril Fatface"/>
                <a:ea typeface="Abril Fatface"/>
                <a:cs typeface="Abril Fatface"/>
                <a:sym typeface="Abril Fatface"/>
              </a:rPr>
              <a:t>ESG</a:t>
            </a:r>
            <a:r>
              <a:rPr lang="zh-TW" altLang="en-US" sz="2400" b="1" dirty="0">
                <a:solidFill>
                  <a:schemeClr val="dk2"/>
                </a:solidFill>
                <a:latin typeface="Abril Fatface"/>
                <a:ea typeface="Abril Fatface"/>
                <a:cs typeface="Abril Fatface"/>
                <a:sym typeface="Abril Fatface"/>
              </a:rPr>
              <a:t>資訊揭露</a:t>
            </a:r>
          </a:p>
        </p:txBody>
      </p:sp>
      <p:grpSp>
        <p:nvGrpSpPr>
          <p:cNvPr id="58" name="Google Shape;15800;p54"/>
          <p:cNvGrpSpPr/>
          <p:nvPr/>
        </p:nvGrpSpPr>
        <p:grpSpPr>
          <a:xfrm>
            <a:off x="4310324" y="3539860"/>
            <a:ext cx="487678" cy="525141"/>
            <a:chOff x="3123351" y="1500275"/>
            <a:chExt cx="296781" cy="359232"/>
          </a:xfrm>
        </p:grpSpPr>
        <p:sp>
          <p:nvSpPr>
            <p:cNvPr id="59" name="Google Shape;15801;p54"/>
            <p:cNvSpPr/>
            <p:nvPr/>
          </p:nvSpPr>
          <p:spPr>
            <a:xfrm>
              <a:off x="3123351" y="1562700"/>
              <a:ext cx="296781" cy="296545"/>
            </a:xfrm>
            <a:custGeom>
              <a:avLst/>
              <a:gdLst/>
              <a:ahLst/>
              <a:cxnLst/>
              <a:rect l="l" t="t" r="r" b="b"/>
              <a:pathLst>
                <a:path w="11334" h="11325" extrusionOk="0">
                  <a:moveTo>
                    <a:pt x="220" y="1"/>
                  </a:moveTo>
                  <a:cubicBezTo>
                    <a:pt x="96" y="1"/>
                    <a:pt x="0" y="96"/>
                    <a:pt x="0" y="220"/>
                  </a:cubicBezTo>
                  <a:lnTo>
                    <a:pt x="0" y="8806"/>
                  </a:lnTo>
                  <a:lnTo>
                    <a:pt x="258" y="9073"/>
                  </a:lnTo>
                  <a:lnTo>
                    <a:pt x="1813" y="10676"/>
                  </a:lnTo>
                  <a:lnTo>
                    <a:pt x="2452" y="11325"/>
                  </a:lnTo>
                  <a:lnTo>
                    <a:pt x="11114" y="11325"/>
                  </a:lnTo>
                  <a:cubicBezTo>
                    <a:pt x="11238" y="11325"/>
                    <a:pt x="11334" y="11229"/>
                    <a:pt x="11334" y="11105"/>
                  </a:cubicBezTo>
                  <a:lnTo>
                    <a:pt x="11334" y="220"/>
                  </a:lnTo>
                  <a:cubicBezTo>
                    <a:pt x="11334" y="96"/>
                    <a:pt x="11229" y="1"/>
                    <a:pt x="11114"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02;p54"/>
            <p:cNvSpPr/>
            <p:nvPr/>
          </p:nvSpPr>
          <p:spPr>
            <a:xfrm>
              <a:off x="3276979" y="1562465"/>
              <a:ext cx="99189" cy="33569"/>
            </a:xfrm>
            <a:custGeom>
              <a:avLst/>
              <a:gdLst/>
              <a:ahLst/>
              <a:cxnLst/>
              <a:rect l="l" t="t" r="r" b="b"/>
              <a:pathLst>
                <a:path w="3788" h="1282" extrusionOk="0">
                  <a:moveTo>
                    <a:pt x="0" y="0"/>
                  </a:moveTo>
                  <a:cubicBezTo>
                    <a:pt x="344" y="854"/>
                    <a:pt x="1119" y="1281"/>
                    <a:pt x="1894" y="1281"/>
                  </a:cubicBezTo>
                  <a:cubicBezTo>
                    <a:pt x="2669" y="1281"/>
                    <a:pt x="3444" y="854"/>
                    <a:pt x="3788" y="0"/>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803;p54"/>
            <p:cNvSpPr/>
            <p:nvPr/>
          </p:nvSpPr>
          <p:spPr>
            <a:xfrm>
              <a:off x="3130081" y="1800277"/>
              <a:ext cx="75963" cy="59230"/>
            </a:xfrm>
            <a:custGeom>
              <a:avLst/>
              <a:gdLst/>
              <a:ahLst/>
              <a:cxnLst/>
              <a:rect l="l" t="t" r="r" b="b"/>
              <a:pathLst>
                <a:path w="2901" h="2262" extrusionOk="0">
                  <a:moveTo>
                    <a:pt x="1" y="0"/>
                  </a:moveTo>
                  <a:lnTo>
                    <a:pt x="2195" y="2261"/>
                  </a:lnTo>
                  <a:lnTo>
                    <a:pt x="2901" y="2261"/>
                  </a:lnTo>
                  <a:lnTo>
                    <a:pt x="2901" y="172"/>
                  </a:lnTo>
                  <a:cubicBezTo>
                    <a:pt x="2901" y="77"/>
                    <a:pt x="2825" y="0"/>
                    <a:pt x="2729" y="0"/>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804;p54"/>
            <p:cNvSpPr/>
            <p:nvPr/>
          </p:nvSpPr>
          <p:spPr>
            <a:xfrm>
              <a:off x="3170799" y="1562465"/>
              <a:ext cx="249334" cy="296781"/>
            </a:xfrm>
            <a:custGeom>
              <a:avLst/>
              <a:gdLst/>
              <a:ahLst/>
              <a:cxnLst/>
              <a:rect l="l" t="t" r="r" b="b"/>
              <a:pathLst>
                <a:path w="9522" h="11334" extrusionOk="0">
                  <a:moveTo>
                    <a:pt x="8882" y="0"/>
                  </a:moveTo>
                  <a:lnTo>
                    <a:pt x="8882" y="10685"/>
                  </a:lnTo>
                  <a:lnTo>
                    <a:pt x="1" y="10685"/>
                  </a:lnTo>
                  <a:lnTo>
                    <a:pt x="640" y="11334"/>
                  </a:lnTo>
                  <a:lnTo>
                    <a:pt x="9302" y="11334"/>
                  </a:lnTo>
                  <a:cubicBezTo>
                    <a:pt x="9426" y="11334"/>
                    <a:pt x="9522" y="11238"/>
                    <a:pt x="9522" y="11114"/>
                  </a:cubicBezTo>
                  <a:lnTo>
                    <a:pt x="9522" y="229"/>
                  </a:lnTo>
                  <a:cubicBezTo>
                    <a:pt x="9522" y="105"/>
                    <a:pt x="9426" y="10"/>
                    <a:pt x="9302" y="0"/>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805;p54"/>
            <p:cNvSpPr/>
            <p:nvPr/>
          </p:nvSpPr>
          <p:spPr>
            <a:xfrm>
              <a:off x="3123351" y="1793285"/>
              <a:ext cx="64206" cy="66222"/>
            </a:xfrm>
            <a:custGeom>
              <a:avLst/>
              <a:gdLst/>
              <a:ahLst/>
              <a:cxnLst/>
              <a:rect l="l" t="t" r="r" b="b"/>
              <a:pathLst>
                <a:path w="2452" h="2529" extrusionOk="0">
                  <a:moveTo>
                    <a:pt x="0" y="0"/>
                  </a:moveTo>
                  <a:lnTo>
                    <a:pt x="2452" y="2528"/>
                  </a:lnTo>
                  <a:lnTo>
                    <a:pt x="2452" y="220"/>
                  </a:lnTo>
                  <a:cubicBezTo>
                    <a:pt x="2452" y="96"/>
                    <a:pt x="2347" y="0"/>
                    <a:pt x="2223"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806;p54"/>
            <p:cNvSpPr/>
            <p:nvPr/>
          </p:nvSpPr>
          <p:spPr>
            <a:xfrm>
              <a:off x="3251998" y="1787787"/>
              <a:ext cx="131658" cy="11024"/>
            </a:xfrm>
            <a:custGeom>
              <a:avLst/>
              <a:gdLst/>
              <a:ahLst/>
              <a:cxnLst/>
              <a:rect l="l" t="t" r="r" b="b"/>
              <a:pathLst>
                <a:path w="5028" h="421" extrusionOk="0">
                  <a:moveTo>
                    <a:pt x="258" y="0"/>
                  </a:moveTo>
                  <a:cubicBezTo>
                    <a:pt x="0" y="20"/>
                    <a:pt x="0" y="401"/>
                    <a:pt x="258" y="420"/>
                  </a:cubicBezTo>
                  <a:lnTo>
                    <a:pt x="4770" y="420"/>
                  </a:lnTo>
                  <a:cubicBezTo>
                    <a:pt x="5028" y="401"/>
                    <a:pt x="5028" y="20"/>
                    <a:pt x="4770"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807;p54"/>
            <p:cNvSpPr/>
            <p:nvPr/>
          </p:nvSpPr>
          <p:spPr>
            <a:xfrm>
              <a:off x="3259304" y="1537432"/>
              <a:ext cx="74234" cy="70516"/>
            </a:xfrm>
            <a:custGeom>
              <a:avLst/>
              <a:gdLst/>
              <a:ahLst/>
              <a:cxnLst/>
              <a:rect l="l" t="t" r="r" b="b"/>
              <a:pathLst>
                <a:path w="2835" h="2693" extrusionOk="0">
                  <a:moveTo>
                    <a:pt x="2549" y="0"/>
                  </a:moveTo>
                  <a:cubicBezTo>
                    <a:pt x="2507" y="0"/>
                    <a:pt x="2462" y="15"/>
                    <a:pt x="2421" y="50"/>
                  </a:cubicBezTo>
                  <a:lnTo>
                    <a:pt x="131" y="2340"/>
                  </a:lnTo>
                  <a:cubicBezTo>
                    <a:pt x="1" y="2461"/>
                    <a:pt x="90" y="2693"/>
                    <a:pt x="273" y="2693"/>
                  </a:cubicBezTo>
                  <a:cubicBezTo>
                    <a:pt x="277" y="2693"/>
                    <a:pt x="280" y="2693"/>
                    <a:pt x="284" y="2693"/>
                  </a:cubicBezTo>
                  <a:cubicBezTo>
                    <a:pt x="332" y="2693"/>
                    <a:pt x="389" y="2674"/>
                    <a:pt x="427" y="2635"/>
                  </a:cubicBezTo>
                  <a:lnTo>
                    <a:pt x="2707" y="346"/>
                  </a:lnTo>
                  <a:cubicBezTo>
                    <a:pt x="2834" y="196"/>
                    <a:pt x="2704" y="0"/>
                    <a:pt x="2549"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808;p54"/>
            <p:cNvSpPr/>
            <p:nvPr/>
          </p:nvSpPr>
          <p:spPr>
            <a:xfrm>
              <a:off x="3283970" y="1500275"/>
              <a:ext cx="84944" cy="84944"/>
            </a:xfrm>
            <a:custGeom>
              <a:avLst/>
              <a:gdLst/>
              <a:ahLst/>
              <a:cxnLst/>
              <a:rect l="l" t="t" r="r" b="b"/>
              <a:pathLst>
                <a:path w="3244" h="3244" extrusionOk="0">
                  <a:moveTo>
                    <a:pt x="1622" y="0"/>
                  </a:moveTo>
                  <a:cubicBezTo>
                    <a:pt x="725" y="0"/>
                    <a:pt x="0" y="725"/>
                    <a:pt x="0" y="1622"/>
                  </a:cubicBezTo>
                  <a:cubicBezTo>
                    <a:pt x="0" y="2519"/>
                    <a:pt x="725" y="3244"/>
                    <a:pt x="1622" y="3244"/>
                  </a:cubicBezTo>
                  <a:cubicBezTo>
                    <a:pt x="2519" y="3244"/>
                    <a:pt x="3244" y="2519"/>
                    <a:pt x="3244" y="1622"/>
                  </a:cubicBezTo>
                  <a:cubicBezTo>
                    <a:pt x="3244" y="725"/>
                    <a:pt x="2519" y="0"/>
                    <a:pt x="1622"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809;p54"/>
            <p:cNvSpPr/>
            <p:nvPr/>
          </p:nvSpPr>
          <p:spPr>
            <a:xfrm>
              <a:off x="3185803" y="1633662"/>
              <a:ext cx="171878" cy="19743"/>
            </a:xfrm>
            <a:custGeom>
              <a:avLst/>
              <a:gdLst/>
              <a:ahLst/>
              <a:cxnLst/>
              <a:rect l="l" t="t" r="r" b="b"/>
              <a:pathLst>
                <a:path w="6564" h="754" extrusionOk="0">
                  <a:moveTo>
                    <a:pt x="220" y="0"/>
                  </a:moveTo>
                  <a:cubicBezTo>
                    <a:pt x="96" y="0"/>
                    <a:pt x="0" y="96"/>
                    <a:pt x="0" y="220"/>
                  </a:cubicBezTo>
                  <a:lnTo>
                    <a:pt x="0" y="525"/>
                  </a:lnTo>
                  <a:cubicBezTo>
                    <a:pt x="0" y="649"/>
                    <a:pt x="96" y="754"/>
                    <a:pt x="220" y="754"/>
                  </a:cubicBezTo>
                  <a:lnTo>
                    <a:pt x="6344" y="754"/>
                  </a:lnTo>
                  <a:cubicBezTo>
                    <a:pt x="6468" y="744"/>
                    <a:pt x="6564" y="649"/>
                    <a:pt x="6564" y="525"/>
                  </a:cubicBezTo>
                  <a:lnTo>
                    <a:pt x="6564" y="220"/>
                  </a:lnTo>
                  <a:cubicBezTo>
                    <a:pt x="6564" y="96"/>
                    <a:pt x="6468" y="0"/>
                    <a:pt x="6344" y="0"/>
                  </a:cubicBezTo>
                  <a:close/>
                </a:path>
              </a:pathLst>
            </a:custGeom>
            <a:solidFill>
              <a:srgbClr val="9DAB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810;p54"/>
            <p:cNvSpPr/>
            <p:nvPr/>
          </p:nvSpPr>
          <p:spPr>
            <a:xfrm>
              <a:off x="3179047" y="1674851"/>
              <a:ext cx="186463" cy="10814"/>
            </a:xfrm>
            <a:custGeom>
              <a:avLst/>
              <a:gdLst/>
              <a:ahLst/>
              <a:cxnLst/>
              <a:rect l="l" t="t" r="r" b="b"/>
              <a:pathLst>
                <a:path w="7121" h="413" extrusionOk="0">
                  <a:moveTo>
                    <a:pt x="6849" y="0"/>
                  </a:moveTo>
                  <a:cubicBezTo>
                    <a:pt x="6840" y="0"/>
                    <a:pt x="6831" y="1"/>
                    <a:pt x="6822" y="1"/>
                  </a:cubicBezTo>
                  <a:lnTo>
                    <a:pt x="258" y="1"/>
                  </a:lnTo>
                  <a:cubicBezTo>
                    <a:pt x="1" y="20"/>
                    <a:pt x="1" y="393"/>
                    <a:pt x="258" y="412"/>
                  </a:cubicBezTo>
                  <a:lnTo>
                    <a:pt x="6822" y="412"/>
                  </a:lnTo>
                  <a:cubicBezTo>
                    <a:pt x="6828" y="412"/>
                    <a:pt x="6834" y="412"/>
                    <a:pt x="6840" y="412"/>
                  </a:cubicBezTo>
                  <a:cubicBezTo>
                    <a:pt x="7118" y="412"/>
                    <a:pt x="7121" y="0"/>
                    <a:pt x="6849"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811;p54"/>
            <p:cNvSpPr/>
            <p:nvPr/>
          </p:nvSpPr>
          <p:spPr>
            <a:xfrm>
              <a:off x="3179047" y="1701847"/>
              <a:ext cx="185390" cy="10762"/>
            </a:xfrm>
            <a:custGeom>
              <a:avLst/>
              <a:gdLst/>
              <a:ahLst/>
              <a:cxnLst/>
              <a:rect l="l" t="t" r="r" b="b"/>
              <a:pathLst>
                <a:path w="7080" h="411" extrusionOk="0">
                  <a:moveTo>
                    <a:pt x="258" y="1"/>
                  </a:moveTo>
                  <a:cubicBezTo>
                    <a:pt x="1" y="20"/>
                    <a:pt x="1" y="392"/>
                    <a:pt x="258" y="411"/>
                  </a:cubicBezTo>
                  <a:lnTo>
                    <a:pt x="6822" y="411"/>
                  </a:lnTo>
                  <a:cubicBezTo>
                    <a:pt x="7079" y="392"/>
                    <a:pt x="7079" y="20"/>
                    <a:pt x="6822"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1429;p38"/>
          <p:cNvSpPr txBox="1">
            <a:spLocks/>
          </p:cNvSpPr>
          <p:nvPr/>
        </p:nvSpPr>
        <p:spPr>
          <a:xfrm>
            <a:off x="4851915" y="3310051"/>
            <a:ext cx="3159853" cy="849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100"/>
              <a:buFont typeface="Montserrat Medium"/>
              <a:buNone/>
              <a:defRPr sz="1800" b="0" i="0" u="none" strike="noStrike" cap="none">
                <a:solidFill>
                  <a:schemeClr val="dk2"/>
                </a:solidFill>
                <a:latin typeface="Montserrat Medium"/>
                <a:ea typeface="Montserrat Medium"/>
                <a:cs typeface="Montserrat Medium"/>
                <a:sym typeface="Montserrat Medium"/>
              </a:defRPr>
            </a:lvl1pPr>
            <a:lvl2pPr marL="914400" marR="0" lvl="1" indent="-317500" algn="l"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2pPr>
            <a:lvl3pPr marL="1371600" marR="0" lvl="2" indent="-317500" algn="l"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3pPr>
            <a:lvl4pPr marL="1828800" marR="0" lvl="3" indent="-317500" algn="l"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4pPr>
            <a:lvl5pPr marL="2286000" marR="0" lvl="4" indent="-317500" algn="l"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5pPr>
            <a:lvl6pPr marL="2743200" marR="0" lvl="5" indent="-317500" algn="l"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6pPr>
            <a:lvl7pPr marL="3200400" marR="0" lvl="6" indent="-317500" algn="l"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7pPr>
            <a:lvl8pPr marL="3657600" marR="0" lvl="7" indent="-317500" algn="l"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8pPr>
            <a:lvl9pPr marL="4114800" marR="0" lvl="8" indent="-317500" algn="l"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9pPr>
          </a:lstStyle>
          <a:p>
            <a:pPr marL="0" indent="0"/>
            <a:r>
              <a:rPr lang="zh-TW" altLang="en-US" b="1" dirty="0"/>
              <a:t>修改現行企業社會責任報告書名稱為永續報告書，並推動發布英文版永續報告書</a:t>
            </a:r>
          </a:p>
          <a:p>
            <a:pPr marL="0" indent="0"/>
            <a:endParaRPr lang="zh-TW" altLang="en-US" dirty="0"/>
          </a:p>
          <a:p>
            <a:pPr marL="0" indent="0"/>
            <a:endParaRPr lang="zh-TW" altLang="en-US" dirty="0"/>
          </a:p>
        </p:txBody>
      </p:sp>
      <p:sp>
        <p:nvSpPr>
          <p:cNvPr id="71" name="文字方塊 70"/>
          <p:cNvSpPr txBox="1"/>
          <p:nvPr/>
        </p:nvSpPr>
        <p:spPr>
          <a:xfrm>
            <a:off x="8479580" y="4700834"/>
            <a:ext cx="447137" cy="307777"/>
          </a:xfrm>
          <a:prstGeom prst="rect">
            <a:avLst/>
          </a:prstGeom>
          <a:noFill/>
        </p:spPr>
        <p:txBody>
          <a:bodyPr wrap="square" rtlCol="0">
            <a:spAutoFit/>
          </a:bodyPr>
          <a:lstStyle/>
          <a:p>
            <a:r>
              <a:rPr lang="en-US" altLang="zh-TW" dirty="0">
                <a:solidFill>
                  <a:schemeClr val="bg1">
                    <a:lumMod val="75000"/>
                  </a:schemeClr>
                </a:solidFill>
              </a:rPr>
              <a:t>12</a:t>
            </a:r>
            <a:endParaRPr lang="zh-TW" altLang="en-US" dirty="0">
              <a:solidFill>
                <a:schemeClr val="bg1">
                  <a:lumMod val="75000"/>
                </a:schemeClr>
              </a:solidFill>
            </a:endParaRPr>
          </a:p>
        </p:txBody>
      </p:sp>
    </p:spTree>
    <p:extLst>
      <p:ext uri="{BB962C8B-B14F-4D97-AF65-F5344CB8AC3E}">
        <p14:creationId xmlns:p14="http://schemas.microsoft.com/office/powerpoint/2010/main" val="61334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1930189" y="1265287"/>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2021</a:t>
            </a:r>
            <a:endParaRPr lang="zh-TW" altLang="en-US" sz="2400" b="1" dirty="0">
              <a:solidFill>
                <a:schemeClr val="bg1">
                  <a:lumMod val="95000"/>
                </a:schemeClr>
              </a:solidFill>
              <a:latin typeface="+mn-lt"/>
              <a:ea typeface="標楷體" panose="03000509000000000000" pitchFamily="65" charset="-120"/>
            </a:endParaRPr>
          </a:p>
        </p:txBody>
      </p:sp>
      <p:sp>
        <p:nvSpPr>
          <p:cNvPr id="84" name="矩形 83"/>
          <p:cNvSpPr/>
          <p:nvPr/>
        </p:nvSpPr>
        <p:spPr>
          <a:xfrm>
            <a:off x="4321951" y="1259408"/>
            <a:ext cx="1488591"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2022</a:t>
            </a:r>
            <a:endParaRPr lang="zh-TW" altLang="en-US" sz="2400" b="1" dirty="0">
              <a:solidFill>
                <a:schemeClr val="bg1">
                  <a:lumMod val="95000"/>
                </a:schemeClr>
              </a:solidFill>
              <a:latin typeface="+mn-lt"/>
              <a:ea typeface="標楷體" panose="03000509000000000000" pitchFamily="65" charset="-120"/>
            </a:endParaRPr>
          </a:p>
        </p:txBody>
      </p:sp>
      <p:sp>
        <p:nvSpPr>
          <p:cNvPr id="32" name="矩形 31"/>
          <p:cNvSpPr/>
          <p:nvPr/>
        </p:nvSpPr>
        <p:spPr>
          <a:xfrm>
            <a:off x="6876431" y="1259408"/>
            <a:ext cx="1546505"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2023</a:t>
            </a:r>
            <a:endParaRPr lang="zh-TW" altLang="en-US" sz="2400" b="1" dirty="0">
              <a:solidFill>
                <a:schemeClr val="bg1">
                  <a:lumMod val="95000"/>
                </a:schemeClr>
              </a:solidFill>
              <a:latin typeface="+mn-lt"/>
              <a:ea typeface="標楷體" panose="03000509000000000000" pitchFamily="65" charset="-120"/>
            </a:endParaRPr>
          </a:p>
        </p:txBody>
      </p:sp>
      <p:sp>
        <p:nvSpPr>
          <p:cNvPr id="65" name="投影片編號版面配置區 4"/>
          <p:cNvSpPr>
            <a:spLocks noGrp="1"/>
          </p:cNvSpPr>
          <p:nvPr>
            <p:ph type="sldNum" sz="quarter" idx="4294967295"/>
          </p:nvPr>
        </p:nvSpPr>
        <p:spPr>
          <a:xfrm>
            <a:off x="7086600" y="4767263"/>
            <a:ext cx="2057400" cy="274637"/>
          </a:xfrm>
        </p:spPr>
        <p:txBody>
          <a:bodyPr/>
          <a:lstStyle/>
          <a:p>
            <a:pPr>
              <a:defRPr/>
            </a:pPr>
            <a:fld id="{8DF1E479-9D7D-4312-B48E-462E2E89D502}" type="slidenum">
              <a:rPr lang="zh-TW" altLang="en-US" smtClean="0">
                <a:ea typeface="標楷體" panose="03000509000000000000" pitchFamily="65" charset="-120"/>
              </a:rPr>
              <a:t>13</a:t>
            </a:fld>
            <a:endParaRPr lang="zh-TW" altLang="en-US" dirty="0">
              <a:ea typeface="標楷體" panose="03000509000000000000" pitchFamily="65" charset="-120"/>
            </a:endParaRPr>
          </a:p>
        </p:txBody>
      </p:sp>
      <p:pic>
        <p:nvPicPr>
          <p:cNvPr id="62" name="圖片 61"/>
          <p:cNvPicPr>
            <a:picLocks noChangeAspect="1"/>
          </p:cNvPicPr>
          <p:nvPr/>
        </p:nvPicPr>
        <p:blipFill>
          <a:blip r:embed="rId3" cstate="print">
            <a:duotone>
              <a:schemeClr val="accent1">
                <a:shade val="45000"/>
                <a:satMod val="135000"/>
              </a:schemeClr>
              <a:prstClr val="white"/>
            </a:duotone>
            <a:lum bright="10000"/>
            <a:extLst>
              <a:ext uri="{28A0092B-C50C-407E-A947-70E740481C1C}">
                <a14:useLocalDpi xmlns:a14="http://schemas.microsoft.com/office/drawing/2010/main" val="0"/>
              </a:ext>
            </a:extLst>
          </a:blip>
          <a:stretch>
            <a:fillRect/>
          </a:stretch>
        </p:blipFill>
        <p:spPr>
          <a:xfrm>
            <a:off x="506693" y="1186435"/>
            <a:ext cx="540060" cy="621196"/>
          </a:xfrm>
          <a:prstGeom prst="rect">
            <a:avLst/>
          </a:prstGeom>
        </p:spPr>
      </p:pic>
      <p:sp>
        <p:nvSpPr>
          <p:cNvPr id="66" name="標題 1"/>
          <p:cNvSpPr txBox="1">
            <a:spLocks/>
          </p:cNvSpPr>
          <p:nvPr/>
        </p:nvSpPr>
        <p:spPr>
          <a:xfrm>
            <a:off x="1169374" y="144762"/>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800" b="0" i="0" u="none" strike="noStrike" cap="none">
                <a:solidFill>
                  <a:schemeClr val="dk2"/>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推動時程</a:t>
            </a:r>
          </a:p>
        </p:txBody>
      </p:sp>
      <p:sp>
        <p:nvSpPr>
          <p:cNvPr id="149" name="矩形 148"/>
          <p:cNvSpPr/>
          <p:nvPr/>
        </p:nvSpPr>
        <p:spPr>
          <a:xfrm>
            <a:off x="104132" y="3134267"/>
            <a:ext cx="9016385" cy="529938"/>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150" name="矩形 149"/>
          <p:cNvSpPr/>
          <p:nvPr/>
        </p:nvSpPr>
        <p:spPr>
          <a:xfrm>
            <a:off x="1885630" y="3253334"/>
            <a:ext cx="1629270"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修訂相關規章</a:t>
            </a:r>
          </a:p>
        </p:txBody>
      </p:sp>
      <p:sp>
        <p:nvSpPr>
          <p:cNvPr id="151" name="矩形 150"/>
          <p:cNvSpPr/>
          <p:nvPr/>
        </p:nvSpPr>
        <p:spPr>
          <a:xfrm>
            <a:off x="225342" y="3105105"/>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擴大報告書編製範圍</a:t>
            </a:r>
          </a:p>
        </p:txBody>
      </p:sp>
      <p:cxnSp>
        <p:nvCxnSpPr>
          <p:cNvPr id="152" name="直線接點 151"/>
          <p:cNvCxnSpPr/>
          <p:nvPr/>
        </p:nvCxnSpPr>
        <p:spPr>
          <a:xfrm flipH="1">
            <a:off x="3763376" y="3192765"/>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flipH="1">
            <a:off x="1724578" y="3188342"/>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flipH="1">
            <a:off x="6359986" y="3224814"/>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67" name="Google Shape;634;p34"/>
          <p:cNvSpPr txBox="1">
            <a:spLocks noGrp="1"/>
          </p:cNvSpPr>
          <p:nvPr>
            <p:ph type="subTitle" idx="1"/>
          </p:nvPr>
        </p:nvSpPr>
        <p:spPr>
          <a:xfrm>
            <a:off x="225342" y="846620"/>
            <a:ext cx="5410240" cy="400500"/>
          </a:xfrm>
          <a:prstGeom prst="rect">
            <a:avLst/>
          </a:prstGeom>
        </p:spPr>
        <p:txBody>
          <a:bodyPr spcFirstLastPara="1" wrap="square" lIns="91425" tIns="91425" rIns="91425" bIns="91425" anchor="b" anchorCtr="0">
            <a:noAutofit/>
          </a:bodyPr>
          <a:lstStyle/>
          <a:p>
            <a:pPr lvl="0" indent="-457200">
              <a:buClrTx/>
              <a:buFont typeface="Wingdings" panose="05000000000000000000" pitchFamily="2" charset="2"/>
              <a:buChar char="l"/>
            </a:pPr>
            <a:r>
              <a:rPr lang="zh-TW" altLang="en-US" sz="2800" b="1" dirty="0">
                <a:solidFill>
                  <a:schemeClr val="dk2"/>
                </a:solidFill>
                <a:latin typeface="Abril Fatface"/>
                <a:ea typeface="Abril Fatface"/>
                <a:cs typeface="Abril Fatface"/>
                <a:sym typeface="Abril Fatface"/>
              </a:rPr>
              <a:t>強化上市櫃公司</a:t>
            </a:r>
            <a:r>
              <a:rPr lang="en-US" altLang="zh-TW" sz="2800" b="1" dirty="0">
                <a:solidFill>
                  <a:schemeClr val="dk2"/>
                </a:solidFill>
                <a:latin typeface="Abril Fatface"/>
                <a:ea typeface="Abril Fatface"/>
                <a:cs typeface="Abril Fatface"/>
                <a:sym typeface="Abril Fatface"/>
              </a:rPr>
              <a:t>ESG</a:t>
            </a:r>
            <a:r>
              <a:rPr lang="zh-TW" altLang="en-US" sz="2800" b="1" dirty="0">
                <a:solidFill>
                  <a:schemeClr val="dk2"/>
                </a:solidFill>
                <a:latin typeface="Abril Fatface"/>
                <a:ea typeface="Abril Fatface"/>
                <a:cs typeface="Abril Fatface"/>
                <a:sym typeface="Abril Fatface"/>
              </a:rPr>
              <a:t>資訊揭露</a:t>
            </a:r>
          </a:p>
        </p:txBody>
      </p:sp>
      <p:sp>
        <p:nvSpPr>
          <p:cNvPr id="50" name="矩形 49"/>
          <p:cNvSpPr/>
          <p:nvPr/>
        </p:nvSpPr>
        <p:spPr>
          <a:xfrm>
            <a:off x="104135" y="1791456"/>
            <a:ext cx="9016385" cy="636844"/>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51" name="矩形 50"/>
          <p:cNvSpPr/>
          <p:nvPr/>
        </p:nvSpPr>
        <p:spPr>
          <a:xfrm>
            <a:off x="1899994" y="1866111"/>
            <a:ext cx="1613806" cy="738664"/>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蒐集國外規範研議</a:t>
            </a:r>
          </a:p>
          <a:p>
            <a:endParaRPr lang="zh-TW" altLang="en-US" sz="1600" dirty="0">
              <a:solidFill>
                <a:srgbClr val="FFFFFF"/>
              </a:solidFill>
              <a:latin typeface="+mn-lt"/>
              <a:ea typeface="標楷體" panose="03000509000000000000" pitchFamily="65" charset="-120"/>
            </a:endParaRPr>
          </a:p>
        </p:txBody>
      </p:sp>
      <p:sp>
        <p:nvSpPr>
          <p:cNvPr id="52" name="矩形 51"/>
          <p:cNvSpPr/>
          <p:nvPr/>
        </p:nvSpPr>
        <p:spPr>
          <a:xfrm>
            <a:off x="258256" y="1819351"/>
            <a:ext cx="1222876" cy="553998"/>
          </a:xfrm>
          <a:prstGeom prst="rect">
            <a:avLst/>
          </a:prstGeom>
        </p:spPr>
        <p:txBody>
          <a:bodyPr wrap="square" lIns="0" tIns="0" rIns="0" bIns="0">
            <a:spAutoFit/>
          </a:bodyPr>
          <a:lstStyle/>
          <a:p>
            <a:pPr algn="ctr"/>
            <a:r>
              <a:rPr lang="zh-TW" altLang="en-US" sz="1800" b="1" dirty="0">
                <a:solidFill>
                  <a:srgbClr val="FFFFFF"/>
                </a:solidFill>
                <a:latin typeface="+mn-lt"/>
                <a:ea typeface="標楷體" panose="03000509000000000000" pitchFamily="65" charset="-120"/>
              </a:rPr>
              <a:t>參考</a:t>
            </a:r>
            <a:r>
              <a:rPr lang="en-US" altLang="zh-TW" sz="1800" b="1" dirty="0">
                <a:solidFill>
                  <a:srgbClr val="FFFFFF"/>
                </a:solidFill>
                <a:latin typeface="+mn-lt"/>
                <a:ea typeface="標楷體" panose="03000509000000000000" pitchFamily="65" charset="-120"/>
              </a:rPr>
              <a:t>TCFD</a:t>
            </a:r>
            <a:r>
              <a:rPr lang="zh-TW" altLang="en-US" sz="1800" b="1" dirty="0">
                <a:solidFill>
                  <a:srgbClr val="FFFFFF"/>
                </a:solidFill>
                <a:latin typeface="+mn-lt"/>
                <a:ea typeface="標楷體" panose="03000509000000000000" pitchFamily="65" charset="-120"/>
              </a:rPr>
              <a:t>揭露</a:t>
            </a:r>
          </a:p>
        </p:txBody>
      </p:sp>
      <p:cxnSp>
        <p:nvCxnSpPr>
          <p:cNvPr id="53" name="直線接點 52"/>
          <p:cNvCxnSpPr/>
          <p:nvPr/>
        </p:nvCxnSpPr>
        <p:spPr>
          <a:xfrm flipH="1">
            <a:off x="3768276" y="1898159"/>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a:off x="1724579" y="1918992"/>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flipH="1">
            <a:off x="6363845" y="1899578"/>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4238067" y="1859279"/>
            <a:ext cx="1585612"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修訂相關規章及訂定參考範例</a:t>
            </a:r>
          </a:p>
        </p:txBody>
      </p:sp>
      <p:sp>
        <p:nvSpPr>
          <p:cNvPr id="58" name="矩形 57"/>
          <p:cNvSpPr/>
          <p:nvPr/>
        </p:nvSpPr>
        <p:spPr>
          <a:xfrm>
            <a:off x="6837958" y="1886943"/>
            <a:ext cx="1730050" cy="492443"/>
          </a:xfrm>
          <a:prstGeom prst="rect">
            <a:avLst/>
          </a:prstGeom>
        </p:spPr>
        <p:txBody>
          <a:bodyPr wrap="square" lIns="0" tIns="0" rIns="0" bIns="0">
            <a:spAutoFit/>
          </a:bodyPr>
          <a:lstStyle/>
          <a:p>
            <a:r>
              <a:rPr lang="zh-TW" altLang="en-US" sz="1600" dirty="0">
                <a:solidFill>
                  <a:srgbClr val="FFFF00"/>
                </a:solidFill>
                <a:latin typeface="+mn-lt"/>
                <a:ea typeface="標楷體" panose="03000509000000000000" pitchFamily="65" charset="-120"/>
              </a:rPr>
              <a:t>編製</a:t>
            </a:r>
            <a:r>
              <a:rPr lang="en-US" altLang="zh-TW" sz="1600" dirty="0">
                <a:solidFill>
                  <a:srgbClr val="FFFF00"/>
                </a:solidFill>
                <a:latin typeface="+mn-lt"/>
                <a:ea typeface="標楷體" panose="03000509000000000000" pitchFamily="65" charset="-120"/>
              </a:rPr>
              <a:t>2022</a:t>
            </a:r>
            <a:r>
              <a:rPr lang="zh-TW" altLang="en-US" sz="1600" dirty="0">
                <a:solidFill>
                  <a:srgbClr val="FFFF00"/>
                </a:solidFill>
                <a:latin typeface="+mn-lt"/>
                <a:ea typeface="標楷體" panose="03000509000000000000" pitchFamily="65" charset="-120"/>
              </a:rPr>
              <a:t>年報告書之上市櫃公司適用</a:t>
            </a:r>
          </a:p>
        </p:txBody>
      </p:sp>
      <p:sp>
        <p:nvSpPr>
          <p:cNvPr id="59" name="矩形 58"/>
          <p:cNvSpPr/>
          <p:nvPr/>
        </p:nvSpPr>
        <p:spPr>
          <a:xfrm>
            <a:off x="104135" y="2483401"/>
            <a:ext cx="9016385" cy="583676"/>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60" name="矩形 59"/>
          <p:cNvSpPr/>
          <p:nvPr/>
        </p:nvSpPr>
        <p:spPr>
          <a:xfrm>
            <a:off x="1911705" y="2564117"/>
            <a:ext cx="1602096" cy="738664"/>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蒐集國外規範研議</a:t>
            </a:r>
          </a:p>
          <a:p>
            <a:endParaRPr lang="zh-TW" altLang="en-US" sz="1600" dirty="0">
              <a:solidFill>
                <a:srgbClr val="FFFFFF"/>
              </a:solidFill>
              <a:ea typeface="標楷體" panose="03000509000000000000" pitchFamily="65" charset="-120"/>
            </a:endParaRPr>
          </a:p>
        </p:txBody>
      </p:sp>
      <p:sp>
        <p:nvSpPr>
          <p:cNvPr id="61" name="矩形 60"/>
          <p:cNvSpPr/>
          <p:nvPr/>
        </p:nvSpPr>
        <p:spPr>
          <a:xfrm>
            <a:off x="205769" y="2498240"/>
            <a:ext cx="1264333" cy="553998"/>
          </a:xfrm>
          <a:prstGeom prst="rect">
            <a:avLst/>
          </a:prstGeom>
        </p:spPr>
        <p:txBody>
          <a:bodyPr wrap="square" lIns="0" tIns="0" rIns="0" bIns="0">
            <a:spAutoFit/>
          </a:bodyPr>
          <a:lstStyle/>
          <a:p>
            <a:pPr algn="ctr"/>
            <a:r>
              <a:rPr lang="zh-TW" altLang="en-US" sz="1800" b="1" dirty="0">
                <a:solidFill>
                  <a:srgbClr val="FFFFFF"/>
                </a:solidFill>
                <a:latin typeface="+mn-lt"/>
                <a:ea typeface="標楷體" panose="03000509000000000000" pitchFamily="65" charset="-120"/>
              </a:rPr>
              <a:t>參考</a:t>
            </a:r>
            <a:r>
              <a:rPr lang="en-US" altLang="zh-TW" sz="1800" b="1" dirty="0">
                <a:solidFill>
                  <a:srgbClr val="FFFFFF"/>
                </a:solidFill>
                <a:latin typeface="+mn-lt"/>
                <a:ea typeface="標楷體" panose="03000509000000000000" pitchFamily="65" charset="-120"/>
              </a:rPr>
              <a:t>SASB</a:t>
            </a:r>
            <a:r>
              <a:rPr lang="zh-TW" altLang="en-US" sz="1800" b="1" dirty="0">
                <a:solidFill>
                  <a:srgbClr val="FFFFFF"/>
                </a:solidFill>
                <a:latin typeface="+mn-lt"/>
                <a:ea typeface="標楷體" panose="03000509000000000000" pitchFamily="65" charset="-120"/>
              </a:rPr>
              <a:t>揭露</a:t>
            </a:r>
          </a:p>
        </p:txBody>
      </p:sp>
      <p:cxnSp>
        <p:nvCxnSpPr>
          <p:cNvPr id="63" name="直線接點 62"/>
          <p:cNvCxnSpPr/>
          <p:nvPr/>
        </p:nvCxnSpPr>
        <p:spPr>
          <a:xfrm flipH="1">
            <a:off x="3757895" y="2596165"/>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flipH="1">
            <a:off x="1724578" y="2615663"/>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6359986" y="2604975"/>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104132" y="3727012"/>
            <a:ext cx="9016385" cy="569898"/>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73" name="矩形 72"/>
          <p:cNvSpPr/>
          <p:nvPr/>
        </p:nvSpPr>
        <p:spPr>
          <a:xfrm>
            <a:off x="1884530" y="3807748"/>
            <a:ext cx="1629270"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修訂相關規章</a:t>
            </a:r>
          </a:p>
        </p:txBody>
      </p:sp>
      <p:sp>
        <p:nvSpPr>
          <p:cNvPr id="74" name="矩形 73"/>
          <p:cNvSpPr/>
          <p:nvPr/>
        </p:nvSpPr>
        <p:spPr>
          <a:xfrm>
            <a:off x="225342" y="3705844"/>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擴大第三方驗證範圍</a:t>
            </a:r>
          </a:p>
        </p:txBody>
      </p:sp>
      <p:cxnSp>
        <p:nvCxnSpPr>
          <p:cNvPr id="75" name="直線接點 74"/>
          <p:cNvCxnSpPr/>
          <p:nvPr/>
        </p:nvCxnSpPr>
        <p:spPr>
          <a:xfrm flipH="1">
            <a:off x="3766410" y="3797788"/>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H="1">
            <a:off x="1746702" y="3791108"/>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flipH="1">
            <a:off x="6353722" y="3811024"/>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6876431" y="3160717"/>
            <a:ext cx="1924669" cy="492443"/>
          </a:xfrm>
          <a:prstGeom prst="rect">
            <a:avLst/>
          </a:prstGeom>
        </p:spPr>
        <p:txBody>
          <a:bodyPr wrap="square" lIns="0" tIns="0" rIns="0" bIns="0">
            <a:spAutoFit/>
          </a:bodyPr>
          <a:lstStyle/>
          <a:p>
            <a:r>
              <a:rPr lang="zh-TW" altLang="en-US" sz="1600" dirty="0">
                <a:solidFill>
                  <a:srgbClr val="FFFF00"/>
                </a:solidFill>
                <a:latin typeface="+mn-lt"/>
                <a:ea typeface="標楷體" panose="03000509000000000000" pitchFamily="65" charset="-120"/>
              </a:rPr>
              <a:t>擴大資本額</a:t>
            </a:r>
            <a:r>
              <a:rPr lang="en-US" altLang="zh-TW" sz="1600" dirty="0">
                <a:solidFill>
                  <a:srgbClr val="FFFF00"/>
                </a:solidFill>
                <a:latin typeface="+mn-lt"/>
                <a:ea typeface="標楷體" panose="03000509000000000000" pitchFamily="65" charset="-120"/>
              </a:rPr>
              <a:t>20</a:t>
            </a:r>
            <a:r>
              <a:rPr lang="zh-TW" altLang="en-US" sz="1600" dirty="0">
                <a:solidFill>
                  <a:srgbClr val="FFFF00"/>
                </a:solidFill>
                <a:latin typeface="+mn-lt"/>
                <a:ea typeface="標楷體" panose="03000509000000000000" pitchFamily="65" charset="-120"/>
              </a:rPr>
              <a:t>億以上之上市櫃公司適用</a:t>
            </a:r>
          </a:p>
        </p:txBody>
      </p:sp>
      <p:sp>
        <p:nvSpPr>
          <p:cNvPr id="107" name="矩形 106"/>
          <p:cNvSpPr/>
          <p:nvPr/>
        </p:nvSpPr>
        <p:spPr>
          <a:xfrm>
            <a:off x="78554" y="4347997"/>
            <a:ext cx="9016385" cy="57627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108" name="矩形 107"/>
          <p:cNvSpPr/>
          <p:nvPr/>
        </p:nvSpPr>
        <p:spPr>
          <a:xfrm>
            <a:off x="1911704" y="4397156"/>
            <a:ext cx="1682394"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修訂相關規章及評鑑指標</a:t>
            </a:r>
          </a:p>
        </p:txBody>
      </p:sp>
      <p:sp>
        <p:nvSpPr>
          <p:cNvPr id="109" name="矩形 108"/>
          <p:cNvSpPr/>
          <p:nvPr/>
        </p:nvSpPr>
        <p:spPr>
          <a:xfrm>
            <a:off x="252471" y="4359717"/>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報告書更名及發布英文版</a:t>
            </a:r>
          </a:p>
        </p:txBody>
      </p:sp>
      <p:cxnSp>
        <p:nvCxnSpPr>
          <p:cNvPr id="110" name="直線接點 109"/>
          <p:cNvCxnSpPr/>
          <p:nvPr/>
        </p:nvCxnSpPr>
        <p:spPr>
          <a:xfrm flipH="1">
            <a:off x="3772007" y="4406505"/>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a:xfrm flipH="1">
            <a:off x="1742096" y="4376410"/>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a:xfrm flipH="1">
            <a:off x="6361851" y="4397156"/>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4273441" y="2577826"/>
            <a:ext cx="1585612"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修訂相關規章及訂定參考範例</a:t>
            </a:r>
          </a:p>
        </p:txBody>
      </p:sp>
      <p:sp>
        <p:nvSpPr>
          <p:cNvPr id="80" name="矩形 79"/>
          <p:cNvSpPr/>
          <p:nvPr/>
        </p:nvSpPr>
        <p:spPr>
          <a:xfrm>
            <a:off x="6837958" y="2547874"/>
            <a:ext cx="1730050" cy="492443"/>
          </a:xfrm>
          <a:prstGeom prst="rect">
            <a:avLst/>
          </a:prstGeom>
        </p:spPr>
        <p:txBody>
          <a:bodyPr wrap="square" lIns="0" tIns="0" rIns="0" bIns="0">
            <a:spAutoFit/>
          </a:bodyPr>
          <a:lstStyle/>
          <a:p>
            <a:r>
              <a:rPr lang="zh-TW" altLang="en-US" sz="1600" dirty="0">
                <a:solidFill>
                  <a:srgbClr val="FFFF00"/>
                </a:solidFill>
                <a:latin typeface="+mn-lt"/>
                <a:ea typeface="標楷體" panose="03000509000000000000" pitchFamily="65" charset="-120"/>
              </a:rPr>
              <a:t>編製</a:t>
            </a:r>
            <a:r>
              <a:rPr lang="en-US" altLang="zh-TW" sz="1600" dirty="0">
                <a:solidFill>
                  <a:srgbClr val="FFFF00"/>
                </a:solidFill>
                <a:latin typeface="+mn-lt"/>
                <a:ea typeface="標楷體" panose="03000509000000000000" pitchFamily="65" charset="-120"/>
              </a:rPr>
              <a:t>2022</a:t>
            </a:r>
            <a:r>
              <a:rPr lang="zh-TW" altLang="en-US" sz="1600" dirty="0">
                <a:solidFill>
                  <a:srgbClr val="FFFF00"/>
                </a:solidFill>
                <a:latin typeface="+mn-lt"/>
                <a:ea typeface="標楷體" panose="03000509000000000000" pitchFamily="65" charset="-120"/>
              </a:rPr>
              <a:t>年報告書之上市櫃公司適用</a:t>
            </a:r>
          </a:p>
        </p:txBody>
      </p:sp>
      <p:sp>
        <p:nvSpPr>
          <p:cNvPr id="81" name="矩形 80"/>
          <p:cNvSpPr/>
          <p:nvPr/>
        </p:nvSpPr>
        <p:spPr>
          <a:xfrm>
            <a:off x="4179682" y="3750869"/>
            <a:ext cx="1753498" cy="492443"/>
          </a:xfrm>
          <a:prstGeom prst="rect">
            <a:avLst/>
          </a:prstGeom>
        </p:spPr>
        <p:txBody>
          <a:bodyPr wrap="square" lIns="0" tIns="0" rIns="0" bIns="0">
            <a:spAutoFit/>
          </a:bodyPr>
          <a:lstStyle/>
          <a:p>
            <a:r>
              <a:rPr lang="zh-TW" altLang="en-US" sz="1600" dirty="0">
                <a:solidFill>
                  <a:srgbClr val="FFFF00"/>
                </a:solidFill>
                <a:latin typeface="+mn-lt"/>
                <a:ea typeface="標楷體" panose="03000509000000000000" pitchFamily="65" charset="-120"/>
              </a:rPr>
              <a:t>金融保險、化工等上市櫃公司適用</a:t>
            </a:r>
          </a:p>
        </p:txBody>
      </p:sp>
      <p:sp>
        <p:nvSpPr>
          <p:cNvPr id="45" name="文字方塊 44"/>
          <p:cNvSpPr txBox="1"/>
          <p:nvPr/>
        </p:nvSpPr>
        <p:spPr>
          <a:xfrm>
            <a:off x="532171" y="4853915"/>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證交所</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櫃買中心</a:t>
            </a:r>
            <a:endParaRPr lang="zh-TW" altLang="en-US" sz="1600" dirty="0"/>
          </a:p>
        </p:txBody>
      </p:sp>
      <p:sp>
        <p:nvSpPr>
          <p:cNvPr id="46" name="矩形 45"/>
          <p:cNvSpPr/>
          <p:nvPr/>
        </p:nvSpPr>
        <p:spPr>
          <a:xfrm>
            <a:off x="4160294" y="4374456"/>
            <a:ext cx="1880740" cy="492443"/>
          </a:xfrm>
          <a:prstGeom prst="rect">
            <a:avLst/>
          </a:prstGeom>
        </p:spPr>
        <p:txBody>
          <a:bodyPr wrap="square" lIns="0" tIns="0" rIns="0" bIns="0">
            <a:spAutoFit/>
          </a:bodyPr>
          <a:lstStyle/>
          <a:p>
            <a:r>
              <a:rPr lang="zh-TW" altLang="en-US" sz="1600" dirty="0">
                <a:solidFill>
                  <a:srgbClr val="FFFF00"/>
                </a:solidFill>
                <a:latin typeface="+mn-lt"/>
                <a:ea typeface="標楷體" panose="03000509000000000000" pitchFamily="65" charset="-120"/>
              </a:rPr>
              <a:t>上市櫃公司</a:t>
            </a:r>
            <a:r>
              <a:rPr lang="zh-TW" altLang="en-US" sz="1600">
                <a:solidFill>
                  <a:srgbClr val="FFFF00"/>
                </a:solidFill>
                <a:latin typeface="+mn-lt"/>
                <a:ea typeface="標楷體" panose="03000509000000000000" pitchFamily="65" charset="-120"/>
              </a:rPr>
              <a:t>編</a:t>
            </a:r>
            <a:r>
              <a:rPr lang="zh-TW" altLang="en-US" sz="1600" smtClean="0">
                <a:solidFill>
                  <a:srgbClr val="FFFF00"/>
                </a:solidFill>
                <a:latin typeface="+mn-lt"/>
                <a:ea typeface="標楷體" panose="03000509000000000000" pitchFamily="65" charset="-120"/>
              </a:rPr>
              <a:t>製永續報告書</a:t>
            </a:r>
            <a:r>
              <a:rPr lang="zh-TW" altLang="en-US" sz="1600" dirty="0">
                <a:solidFill>
                  <a:srgbClr val="FFFF00"/>
                </a:solidFill>
                <a:latin typeface="+mn-lt"/>
                <a:ea typeface="標楷體" panose="03000509000000000000" pitchFamily="65" charset="-120"/>
              </a:rPr>
              <a:t>適用</a:t>
            </a:r>
          </a:p>
        </p:txBody>
      </p:sp>
    </p:spTree>
    <p:extLst>
      <p:ext uri="{BB962C8B-B14F-4D97-AF65-F5344CB8AC3E}">
        <p14:creationId xmlns:p14="http://schemas.microsoft.com/office/powerpoint/2010/main" val="417021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
        <p:nvSpPr>
          <p:cNvPr id="2287" name="Google Shape;2287;p46"/>
          <p:cNvSpPr txBox="1">
            <a:spLocks noGrp="1"/>
          </p:cNvSpPr>
          <p:nvPr>
            <p:ph type="subTitle" idx="1"/>
          </p:nvPr>
        </p:nvSpPr>
        <p:spPr>
          <a:xfrm>
            <a:off x="6743876" y="2475500"/>
            <a:ext cx="1603800" cy="27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a:t>
            </a:r>
            <a:endParaRPr/>
          </a:p>
        </p:txBody>
      </p:sp>
      <p:sp>
        <p:nvSpPr>
          <p:cNvPr id="2288" name="Google Shape;2288;p46"/>
          <p:cNvSpPr txBox="1">
            <a:spLocks noGrp="1"/>
          </p:cNvSpPr>
          <p:nvPr>
            <p:ph type="subTitle" idx="2"/>
          </p:nvPr>
        </p:nvSpPr>
        <p:spPr>
          <a:xfrm>
            <a:off x="6743875" y="2323565"/>
            <a:ext cx="1947452" cy="708322"/>
          </a:xfrm>
          <a:prstGeom prst="rect">
            <a:avLst/>
          </a:prstGeom>
        </p:spPr>
        <p:txBody>
          <a:bodyPr spcFirstLastPara="1" wrap="square" lIns="91425" tIns="91425" rIns="91425" bIns="91425" anchor="t" anchorCtr="0">
            <a:noAutofit/>
          </a:bodyPr>
          <a:lstStyle/>
          <a:p>
            <a:pPr marL="0" indent="0"/>
            <a:r>
              <a:rPr lang="zh-TW" altLang="zh-TW" sz="2200" b="1" dirty="0"/>
              <a:t>推動審計品質指標</a:t>
            </a:r>
            <a:r>
              <a:rPr lang="en-US" altLang="zh-TW" sz="2200" b="1" dirty="0"/>
              <a:t>(AQI)</a:t>
            </a:r>
            <a:endParaRPr lang="zh-TW" altLang="en-US" sz="2200" b="1" dirty="0"/>
          </a:p>
          <a:p>
            <a:pPr marL="0" lvl="0" indent="0"/>
            <a:endParaRPr lang="zh-TW" altLang="en-US" dirty="0"/>
          </a:p>
        </p:txBody>
      </p:sp>
      <p:sp>
        <p:nvSpPr>
          <p:cNvPr id="2289" name="Google Shape;2289;p46"/>
          <p:cNvSpPr txBox="1">
            <a:spLocks noGrp="1"/>
          </p:cNvSpPr>
          <p:nvPr>
            <p:ph type="subTitle" idx="3"/>
          </p:nvPr>
        </p:nvSpPr>
        <p:spPr>
          <a:xfrm>
            <a:off x="1384276" y="1537100"/>
            <a:ext cx="1603800" cy="276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Mars</a:t>
            </a:r>
            <a:endParaRPr/>
          </a:p>
        </p:txBody>
      </p:sp>
      <p:sp>
        <p:nvSpPr>
          <p:cNvPr id="2290" name="Google Shape;2290;p46"/>
          <p:cNvSpPr txBox="1">
            <a:spLocks noGrp="1"/>
          </p:cNvSpPr>
          <p:nvPr>
            <p:ph type="subTitle" idx="4"/>
          </p:nvPr>
        </p:nvSpPr>
        <p:spPr>
          <a:xfrm>
            <a:off x="995716" y="1583352"/>
            <a:ext cx="2264057" cy="559964"/>
          </a:xfrm>
          <a:prstGeom prst="rect">
            <a:avLst/>
          </a:prstGeom>
        </p:spPr>
        <p:txBody>
          <a:bodyPr spcFirstLastPara="1" wrap="square" lIns="91425" tIns="91425" rIns="91425" bIns="91425" anchor="t" anchorCtr="0">
            <a:noAutofit/>
          </a:bodyPr>
          <a:lstStyle/>
          <a:p>
            <a:pPr marL="0" lvl="0" indent="0" algn="l"/>
            <a:r>
              <a:rPr lang="zh-TW" altLang="en-US" sz="2200" b="1" dirty="0"/>
              <a:t>推動上市櫃公司公布自結之年度財務資訊</a:t>
            </a:r>
          </a:p>
        </p:txBody>
      </p:sp>
      <p:sp>
        <p:nvSpPr>
          <p:cNvPr id="2291" name="Google Shape;2291;p46"/>
          <p:cNvSpPr txBox="1">
            <a:spLocks noGrp="1"/>
          </p:cNvSpPr>
          <p:nvPr>
            <p:ph type="subTitle" idx="5"/>
          </p:nvPr>
        </p:nvSpPr>
        <p:spPr>
          <a:xfrm>
            <a:off x="720000" y="3084550"/>
            <a:ext cx="1603800" cy="276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Mercury</a:t>
            </a:r>
            <a:endParaRPr/>
          </a:p>
        </p:txBody>
      </p:sp>
      <p:sp>
        <p:nvSpPr>
          <p:cNvPr id="2292" name="Google Shape;2292;p46"/>
          <p:cNvSpPr txBox="1">
            <a:spLocks noGrp="1"/>
          </p:cNvSpPr>
          <p:nvPr>
            <p:ph type="subTitle" idx="6"/>
          </p:nvPr>
        </p:nvSpPr>
        <p:spPr>
          <a:xfrm>
            <a:off x="362389" y="3077933"/>
            <a:ext cx="2264057" cy="664830"/>
          </a:xfrm>
          <a:prstGeom prst="rect">
            <a:avLst/>
          </a:prstGeom>
        </p:spPr>
        <p:txBody>
          <a:bodyPr spcFirstLastPara="1" wrap="square" lIns="91425" tIns="91425" rIns="91425" bIns="91425" anchor="t" anchorCtr="0">
            <a:noAutofit/>
          </a:bodyPr>
          <a:lstStyle/>
          <a:p>
            <a:pPr marL="0" indent="0" algn="l">
              <a:buClr>
                <a:srgbClr val="0B486B"/>
              </a:buClr>
              <a:buSzPct val="100000"/>
            </a:pPr>
            <a:r>
              <a:rPr lang="zh-TW" altLang="zh-TW" sz="2200" b="1" dirty="0"/>
              <a:t>推動上市櫃公司縮短年度財務報告公告申報期限</a:t>
            </a:r>
          </a:p>
        </p:txBody>
      </p:sp>
      <p:sp>
        <p:nvSpPr>
          <p:cNvPr id="2294" name="Google Shape;2294;p46"/>
          <p:cNvSpPr/>
          <p:nvPr/>
        </p:nvSpPr>
        <p:spPr>
          <a:xfrm rot="-5400000" flipH="1">
            <a:off x="3265708" y="1398237"/>
            <a:ext cx="1698000" cy="1698000"/>
          </a:xfrm>
          <a:prstGeom prst="blockArc">
            <a:avLst>
              <a:gd name="adj1" fmla="val 5132446"/>
              <a:gd name="adj2" fmla="val 10860307"/>
              <a:gd name="adj3" fmla="val 323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6"/>
          <p:cNvSpPr/>
          <p:nvPr/>
        </p:nvSpPr>
        <p:spPr>
          <a:xfrm rot="-5400000" flipH="1">
            <a:off x="4793135" y="2112335"/>
            <a:ext cx="1674900" cy="1675200"/>
          </a:xfrm>
          <a:prstGeom prst="blockArc">
            <a:avLst>
              <a:gd name="adj1" fmla="val 16821646"/>
              <a:gd name="adj2" fmla="val 10860307"/>
              <a:gd name="adj3" fmla="val 323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6"/>
          <p:cNvSpPr/>
          <p:nvPr/>
        </p:nvSpPr>
        <p:spPr>
          <a:xfrm>
            <a:off x="6859822" y="4077136"/>
            <a:ext cx="13164" cy="199422"/>
          </a:xfrm>
          <a:custGeom>
            <a:avLst/>
            <a:gdLst/>
            <a:ahLst/>
            <a:cxnLst/>
            <a:rect l="l" t="t" r="r" b="b"/>
            <a:pathLst>
              <a:path w="235" h="3560" extrusionOk="0">
                <a:moveTo>
                  <a:pt x="52" y="0"/>
                </a:moveTo>
                <a:cubicBezTo>
                  <a:pt x="51" y="0"/>
                  <a:pt x="51" y="1"/>
                  <a:pt x="50" y="1"/>
                </a:cubicBezTo>
                <a:cubicBezTo>
                  <a:pt x="0" y="1"/>
                  <a:pt x="0" y="803"/>
                  <a:pt x="34" y="1788"/>
                </a:cubicBezTo>
                <a:cubicBezTo>
                  <a:pt x="67" y="2764"/>
                  <a:pt x="132" y="3560"/>
                  <a:pt x="182" y="3560"/>
                </a:cubicBezTo>
                <a:cubicBezTo>
                  <a:pt x="183" y="3560"/>
                  <a:pt x="183" y="3560"/>
                  <a:pt x="184" y="3560"/>
                </a:cubicBezTo>
                <a:cubicBezTo>
                  <a:pt x="234" y="3560"/>
                  <a:pt x="234" y="2758"/>
                  <a:pt x="201" y="1772"/>
                </a:cubicBezTo>
                <a:cubicBezTo>
                  <a:pt x="168" y="796"/>
                  <a:pt x="102"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6"/>
          <p:cNvSpPr/>
          <p:nvPr/>
        </p:nvSpPr>
        <p:spPr>
          <a:xfrm rot="-148560">
            <a:off x="6876842" y="4088373"/>
            <a:ext cx="11315" cy="199366"/>
          </a:xfrm>
          <a:custGeom>
            <a:avLst/>
            <a:gdLst/>
            <a:ahLst/>
            <a:cxnLst/>
            <a:rect l="l" t="t" r="r" b="b"/>
            <a:pathLst>
              <a:path w="202" h="3559" extrusionOk="0">
                <a:moveTo>
                  <a:pt x="68" y="0"/>
                </a:moveTo>
                <a:cubicBezTo>
                  <a:pt x="17" y="0"/>
                  <a:pt x="1" y="802"/>
                  <a:pt x="17" y="1788"/>
                </a:cubicBezTo>
                <a:cubicBezTo>
                  <a:pt x="34" y="2774"/>
                  <a:pt x="84" y="3559"/>
                  <a:pt x="134" y="3559"/>
                </a:cubicBezTo>
                <a:cubicBezTo>
                  <a:pt x="184" y="3559"/>
                  <a:pt x="201" y="2757"/>
                  <a:pt x="184" y="1771"/>
                </a:cubicBezTo>
                <a:cubicBezTo>
                  <a:pt x="168" y="802"/>
                  <a:pt x="101"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35;p34"/>
          <p:cNvSpPr txBox="1">
            <a:spLocks/>
          </p:cNvSpPr>
          <p:nvPr/>
        </p:nvSpPr>
        <p:spPr>
          <a:xfrm>
            <a:off x="235246" y="192275"/>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700" b="0" i="0" u="none" strike="noStrike" cap="none">
                <a:solidFill>
                  <a:schemeClr val="dk2"/>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n-US" altLang="zh-TW"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提高資訊透明度，促進永續經營</a:t>
            </a:r>
          </a:p>
        </p:txBody>
      </p:sp>
      <p:sp>
        <p:nvSpPr>
          <p:cNvPr id="66" name="矩形 65"/>
          <p:cNvSpPr/>
          <p:nvPr/>
        </p:nvSpPr>
        <p:spPr>
          <a:xfrm>
            <a:off x="306749" y="827364"/>
            <a:ext cx="6437126" cy="523220"/>
          </a:xfrm>
          <a:prstGeom prst="rect">
            <a:avLst/>
          </a:prstGeom>
        </p:spPr>
        <p:txBody>
          <a:bodyPr wrap="square">
            <a:spAutoFit/>
          </a:bodyPr>
          <a:lstStyle/>
          <a:p>
            <a:pPr marL="342900" lvl="0" indent="-342900">
              <a:buFont typeface="Wingdings" panose="05000000000000000000" pitchFamily="2" charset="2"/>
              <a:buChar char="l"/>
            </a:pPr>
            <a:r>
              <a:rPr lang="zh-TW" altLang="en-US" sz="2800" b="1" dirty="0">
                <a:solidFill>
                  <a:schemeClr val="dk2"/>
                </a:solidFill>
                <a:latin typeface="Abril Fatface"/>
                <a:ea typeface="Abril Fatface"/>
                <a:cs typeface="Abril Fatface"/>
                <a:sym typeface="Abril Fatface"/>
              </a:rPr>
              <a:t>提升上市櫃公司資訊揭露時效及品質</a:t>
            </a:r>
          </a:p>
        </p:txBody>
      </p:sp>
      <p:grpSp>
        <p:nvGrpSpPr>
          <p:cNvPr id="245" name="Google Shape;863;p34"/>
          <p:cNvGrpSpPr/>
          <p:nvPr/>
        </p:nvGrpSpPr>
        <p:grpSpPr>
          <a:xfrm>
            <a:off x="3186439" y="2328571"/>
            <a:ext cx="2270821" cy="2303858"/>
            <a:chOff x="3551078" y="894499"/>
            <a:chExt cx="5591283" cy="3790746"/>
          </a:xfrm>
        </p:grpSpPr>
        <p:sp>
          <p:nvSpPr>
            <p:cNvPr id="246" name="Google Shape;864;p34"/>
            <p:cNvSpPr/>
            <p:nvPr/>
          </p:nvSpPr>
          <p:spPr>
            <a:xfrm>
              <a:off x="7439416" y="1150995"/>
              <a:ext cx="1702945" cy="1120308"/>
            </a:xfrm>
            <a:custGeom>
              <a:avLst/>
              <a:gdLst/>
              <a:ahLst/>
              <a:cxnLst/>
              <a:rect l="l" t="t" r="r" b="b"/>
              <a:pathLst>
                <a:path w="53134" h="34955" extrusionOk="0">
                  <a:moveTo>
                    <a:pt x="3626" y="1"/>
                  </a:moveTo>
                  <a:lnTo>
                    <a:pt x="0" y="34955"/>
                  </a:lnTo>
                  <a:lnTo>
                    <a:pt x="49074" y="34955"/>
                  </a:lnTo>
                  <a:lnTo>
                    <a:pt x="5313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65;p34"/>
            <p:cNvSpPr/>
            <p:nvPr/>
          </p:nvSpPr>
          <p:spPr>
            <a:xfrm>
              <a:off x="7610788" y="1330924"/>
              <a:ext cx="80349" cy="752438"/>
            </a:xfrm>
            <a:custGeom>
              <a:avLst/>
              <a:gdLst/>
              <a:ahLst/>
              <a:cxnLst/>
              <a:rect l="l" t="t" r="r" b="b"/>
              <a:pathLst>
                <a:path w="2507" h="23477" extrusionOk="0">
                  <a:moveTo>
                    <a:pt x="2473" y="1"/>
                  </a:moveTo>
                  <a:lnTo>
                    <a:pt x="2473" y="1"/>
                  </a:lnTo>
                  <a:cubicBezTo>
                    <a:pt x="2423" y="1"/>
                    <a:pt x="1855" y="5247"/>
                    <a:pt x="1187" y="11730"/>
                  </a:cubicBezTo>
                  <a:cubicBezTo>
                    <a:pt x="518" y="18213"/>
                    <a:pt x="0" y="23476"/>
                    <a:pt x="50" y="23476"/>
                  </a:cubicBezTo>
                  <a:cubicBezTo>
                    <a:pt x="84" y="23476"/>
                    <a:pt x="669" y="18230"/>
                    <a:pt x="1337" y="11747"/>
                  </a:cubicBezTo>
                  <a:cubicBezTo>
                    <a:pt x="2005" y="5264"/>
                    <a:pt x="2507" y="17"/>
                    <a:pt x="24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66;p34"/>
            <p:cNvSpPr/>
            <p:nvPr/>
          </p:nvSpPr>
          <p:spPr>
            <a:xfrm>
              <a:off x="7740911" y="1366275"/>
              <a:ext cx="158007" cy="4840"/>
            </a:xfrm>
            <a:custGeom>
              <a:avLst/>
              <a:gdLst/>
              <a:ahLst/>
              <a:cxnLst/>
              <a:rect l="l" t="t" r="r" b="b"/>
              <a:pathLst>
                <a:path w="4930" h="151" extrusionOk="0">
                  <a:moveTo>
                    <a:pt x="2457" y="0"/>
                  </a:moveTo>
                  <a:cubicBezTo>
                    <a:pt x="1103" y="0"/>
                    <a:pt x="0" y="34"/>
                    <a:pt x="0" y="67"/>
                  </a:cubicBezTo>
                  <a:cubicBezTo>
                    <a:pt x="0" y="117"/>
                    <a:pt x="1103" y="151"/>
                    <a:pt x="2457" y="151"/>
                  </a:cubicBezTo>
                  <a:cubicBezTo>
                    <a:pt x="3827" y="151"/>
                    <a:pt x="4929" y="117"/>
                    <a:pt x="4929" y="67"/>
                  </a:cubicBezTo>
                  <a:cubicBezTo>
                    <a:pt x="4929" y="34"/>
                    <a:pt x="3827" y="0"/>
                    <a:pt x="245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67;p34"/>
            <p:cNvSpPr/>
            <p:nvPr/>
          </p:nvSpPr>
          <p:spPr>
            <a:xfrm>
              <a:off x="7941736" y="1366275"/>
              <a:ext cx="628693" cy="4840"/>
            </a:xfrm>
            <a:custGeom>
              <a:avLst/>
              <a:gdLst/>
              <a:ahLst/>
              <a:cxnLst/>
              <a:rect l="l" t="t" r="r" b="b"/>
              <a:pathLst>
                <a:path w="19616" h="151" extrusionOk="0">
                  <a:moveTo>
                    <a:pt x="9808" y="0"/>
                  </a:moveTo>
                  <a:cubicBezTo>
                    <a:pt x="4394" y="0"/>
                    <a:pt x="0" y="34"/>
                    <a:pt x="0" y="67"/>
                  </a:cubicBezTo>
                  <a:cubicBezTo>
                    <a:pt x="0" y="117"/>
                    <a:pt x="4394" y="151"/>
                    <a:pt x="9808" y="151"/>
                  </a:cubicBezTo>
                  <a:cubicBezTo>
                    <a:pt x="15222" y="151"/>
                    <a:pt x="19616" y="117"/>
                    <a:pt x="19616" y="67"/>
                  </a:cubicBezTo>
                  <a:cubicBezTo>
                    <a:pt x="19616" y="34"/>
                    <a:pt x="15238" y="0"/>
                    <a:pt x="980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68;p34"/>
            <p:cNvSpPr/>
            <p:nvPr/>
          </p:nvSpPr>
          <p:spPr>
            <a:xfrm>
              <a:off x="7722161" y="1764144"/>
              <a:ext cx="158007" cy="5384"/>
            </a:xfrm>
            <a:custGeom>
              <a:avLst/>
              <a:gdLst/>
              <a:ahLst/>
              <a:cxnLst/>
              <a:rect l="l" t="t" r="r" b="b"/>
              <a:pathLst>
                <a:path w="4930" h="168" extrusionOk="0">
                  <a:moveTo>
                    <a:pt x="2473" y="1"/>
                  </a:moveTo>
                  <a:cubicBezTo>
                    <a:pt x="1103" y="1"/>
                    <a:pt x="1" y="34"/>
                    <a:pt x="1" y="84"/>
                  </a:cubicBezTo>
                  <a:cubicBezTo>
                    <a:pt x="1" y="118"/>
                    <a:pt x="1103" y="168"/>
                    <a:pt x="2473" y="168"/>
                  </a:cubicBezTo>
                  <a:cubicBezTo>
                    <a:pt x="3827" y="168"/>
                    <a:pt x="4930" y="118"/>
                    <a:pt x="4930" y="84"/>
                  </a:cubicBezTo>
                  <a:cubicBezTo>
                    <a:pt x="4930" y="34"/>
                    <a:pt x="3827" y="1"/>
                    <a:pt x="24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69;p34"/>
            <p:cNvSpPr/>
            <p:nvPr/>
          </p:nvSpPr>
          <p:spPr>
            <a:xfrm>
              <a:off x="7922987" y="1764144"/>
              <a:ext cx="629238" cy="5384"/>
            </a:xfrm>
            <a:custGeom>
              <a:avLst/>
              <a:gdLst/>
              <a:ahLst/>
              <a:cxnLst/>
              <a:rect l="l" t="t" r="r" b="b"/>
              <a:pathLst>
                <a:path w="19633" h="168" extrusionOk="0">
                  <a:moveTo>
                    <a:pt x="9808" y="1"/>
                  </a:moveTo>
                  <a:cubicBezTo>
                    <a:pt x="4395" y="1"/>
                    <a:pt x="0" y="34"/>
                    <a:pt x="0" y="84"/>
                  </a:cubicBezTo>
                  <a:cubicBezTo>
                    <a:pt x="0" y="118"/>
                    <a:pt x="4395" y="168"/>
                    <a:pt x="9808" y="168"/>
                  </a:cubicBezTo>
                  <a:cubicBezTo>
                    <a:pt x="15239" y="168"/>
                    <a:pt x="19633" y="118"/>
                    <a:pt x="19633" y="84"/>
                  </a:cubicBezTo>
                  <a:cubicBezTo>
                    <a:pt x="19633" y="34"/>
                    <a:pt x="15239" y="1"/>
                    <a:pt x="980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870;p34"/>
            <p:cNvSpPr/>
            <p:nvPr/>
          </p:nvSpPr>
          <p:spPr>
            <a:xfrm>
              <a:off x="7708764" y="1947822"/>
              <a:ext cx="629270" cy="4872"/>
            </a:xfrm>
            <a:custGeom>
              <a:avLst/>
              <a:gdLst/>
              <a:ahLst/>
              <a:cxnLst/>
              <a:rect l="l" t="t" r="r" b="b"/>
              <a:pathLst>
                <a:path w="19634" h="152" extrusionOk="0">
                  <a:moveTo>
                    <a:pt x="9809" y="1"/>
                  </a:moveTo>
                  <a:cubicBezTo>
                    <a:pt x="4395" y="1"/>
                    <a:pt x="1" y="34"/>
                    <a:pt x="1" y="84"/>
                  </a:cubicBezTo>
                  <a:cubicBezTo>
                    <a:pt x="1" y="118"/>
                    <a:pt x="4395" y="151"/>
                    <a:pt x="9809" y="151"/>
                  </a:cubicBezTo>
                  <a:cubicBezTo>
                    <a:pt x="15239" y="151"/>
                    <a:pt x="19633" y="118"/>
                    <a:pt x="19633" y="84"/>
                  </a:cubicBezTo>
                  <a:cubicBezTo>
                    <a:pt x="19633" y="34"/>
                    <a:pt x="15239" y="1"/>
                    <a:pt x="98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71;p34"/>
            <p:cNvSpPr/>
            <p:nvPr/>
          </p:nvSpPr>
          <p:spPr>
            <a:xfrm>
              <a:off x="7746263" y="1478194"/>
              <a:ext cx="222267" cy="5384"/>
            </a:xfrm>
            <a:custGeom>
              <a:avLst/>
              <a:gdLst/>
              <a:ahLst/>
              <a:cxnLst/>
              <a:rect l="l" t="t" r="r" b="b"/>
              <a:pathLst>
                <a:path w="6935" h="168" extrusionOk="0">
                  <a:moveTo>
                    <a:pt x="3459" y="0"/>
                  </a:moveTo>
                  <a:cubicBezTo>
                    <a:pt x="1554" y="0"/>
                    <a:pt x="1" y="51"/>
                    <a:pt x="1" y="84"/>
                  </a:cubicBezTo>
                  <a:cubicBezTo>
                    <a:pt x="1" y="134"/>
                    <a:pt x="1554" y="168"/>
                    <a:pt x="3459" y="168"/>
                  </a:cubicBezTo>
                  <a:cubicBezTo>
                    <a:pt x="5381" y="168"/>
                    <a:pt x="6935" y="134"/>
                    <a:pt x="6935" y="84"/>
                  </a:cubicBezTo>
                  <a:cubicBezTo>
                    <a:pt x="6935" y="51"/>
                    <a:pt x="5381" y="0"/>
                    <a:pt x="345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72;p34"/>
            <p:cNvSpPr/>
            <p:nvPr/>
          </p:nvSpPr>
          <p:spPr>
            <a:xfrm>
              <a:off x="7740366" y="1643123"/>
              <a:ext cx="222267" cy="5384"/>
            </a:xfrm>
            <a:custGeom>
              <a:avLst/>
              <a:gdLst/>
              <a:ahLst/>
              <a:cxnLst/>
              <a:rect l="l" t="t" r="r" b="b"/>
              <a:pathLst>
                <a:path w="6935" h="168" extrusionOk="0">
                  <a:moveTo>
                    <a:pt x="3476" y="1"/>
                  </a:moveTo>
                  <a:cubicBezTo>
                    <a:pt x="1555" y="1"/>
                    <a:pt x="1" y="34"/>
                    <a:pt x="1" y="84"/>
                  </a:cubicBezTo>
                  <a:cubicBezTo>
                    <a:pt x="1" y="134"/>
                    <a:pt x="1555" y="168"/>
                    <a:pt x="3476" y="168"/>
                  </a:cubicBezTo>
                  <a:cubicBezTo>
                    <a:pt x="5381" y="168"/>
                    <a:pt x="6935" y="134"/>
                    <a:pt x="6935" y="84"/>
                  </a:cubicBezTo>
                  <a:cubicBezTo>
                    <a:pt x="6935" y="34"/>
                    <a:pt x="5381" y="1"/>
                    <a:pt x="347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873;p34"/>
            <p:cNvSpPr/>
            <p:nvPr/>
          </p:nvSpPr>
          <p:spPr>
            <a:xfrm>
              <a:off x="7928339" y="1878755"/>
              <a:ext cx="222267" cy="5384"/>
            </a:xfrm>
            <a:custGeom>
              <a:avLst/>
              <a:gdLst/>
              <a:ahLst/>
              <a:cxnLst/>
              <a:rect l="l" t="t" r="r" b="b"/>
              <a:pathLst>
                <a:path w="6935" h="168" extrusionOk="0">
                  <a:moveTo>
                    <a:pt x="3459" y="0"/>
                  </a:moveTo>
                  <a:cubicBezTo>
                    <a:pt x="1554" y="0"/>
                    <a:pt x="0" y="34"/>
                    <a:pt x="0" y="84"/>
                  </a:cubicBezTo>
                  <a:cubicBezTo>
                    <a:pt x="0" y="117"/>
                    <a:pt x="1554" y="167"/>
                    <a:pt x="3459" y="167"/>
                  </a:cubicBezTo>
                  <a:cubicBezTo>
                    <a:pt x="5381" y="167"/>
                    <a:pt x="6934" y="117"/>
                    <a:pt x="6934" y="84"/>
                  </a:cubicBezTo>
                  <a:cubicBezTo>
                    <a:pt x="6934" y="34"/>
                    <a:pt x="5381" y="0"/>
                    <a:pt x="345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74;p34"/>
            <p:cNvSpPr/>
            <p:nvPr/>
          </p:nvSpPr>
          <p:spPr>
            <a:xfrm>
              <a:off x="8208937" y="1478194"/>
              <a:ext cx="567670" cy="5384"/>
            </a:xfrm>
            <a:custGeom>
              <a:avLst/>
              <a:gdLst/>
              <a:ahLst/>
              <a:cxnLst/>
              <a:rect l="l" t="t" r="r" b="b"/>
              <a:pathLst>
                <a:path w="17712" h="168" extrusionOk="0">
                  <a:moveTo>
                    <a:pt x="8856" y="0"/>
                  </a:moveTo>
                  <a:cubicBezTo>
                    <a:pt x="3961" y="0"/>
                    <a:pt x="1" y="51"/>
                    <a:pt x="1" y="84"/>
                  </a:cubicBezTo>
                  <a:cubicBezTo>
                    <a:pt x="1" y="134"/>
                    <a:pt x="3961" y="168"/>
                    <a:pt x="8856" y="168"/>
                  </a:cubicBezTo>
                  <a:cubicBezTo>
                    <a:pt x="13752" y="168"/>
                    <a:pt x="17712" y="134"/>
                    <a:pt x="17712" y="84"/>
                  </a:cubicBezTo>
                  <a:cubicBezTo>
                    <a:pt x="17712" y="51"/>
                    <a:pt x="13752" y="0"/>
                    <a:pt x="88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75;p34"/>
            <p:cNvSpPr/>
            <p:nvPr/>
          </p:nvSpPr>
          <p:spPr>
            <a:xfrm>
              <a:off x="8033848" y="1652770"/>
              <a:ext cx="567670" cy="5384"/>
            </a:xfrm>
            <a:custGeom>
              <a:avLst/>
              <a:gdLst/>
              <a:ahLst/>
              <a:cxnLst/>
              <a:rect l="l" t="t" r="r" b="b"/>
              <a:pathLst>
                <a:path w="17712" h="168" extrusionOk="0">
                  <a:moveTo>
                    <a:pt x="8856" y="0"/>
                  </a:moveTo>
                  <a:cubicBezTo>
                    <a:pt x="3960" y="0"/>
                    <a:pt x="0" y="34"/>
                    <a:pt x="0" y="84"/>
                  </a:cubicBezTo>
                  <a:cubicBezTo>
                    <a:pt x="0" y="117"/>
                    <a:pt x="3960" y="167"/>
                    <a:pt x="8856" y="167"/>
                  </a:cubicBezTo>
                  <a:cubicBezTo>
                    <a:pt x="13751" y="167"/>
                    <a:pt x="17711" y="117"/>
                    <a:pt x="17711" y="84"/>
                  </a:cubicBezTo>
                  <a:cubicBezTo>
                    <a:pt x="17711" y="34"/>
                    <a:pt x="13751" y="0"/>
                    <a:pt x="88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76;p34"/>
            <p:cNvSpPr/>
            <p:nvPr/>
          </p:nvSpPr>
          <p:spPr>
            <a:xfrm>
              <a:off x="8229288" y="1878755"/>
              <a:ext cx="567670" cy="5384"/>
            </a:xfrm>
            <a:custGeom>
              <a:avLst/>
              <a:gdLst/>
              <a:ahLst/>
              <a:cxnLst/>
              <a:rect l="l" t="t" r="r" b="b"/>
              <a:pathLst>
                <a:path w="17712" h="168" extrusionOk="0">
                  <a:moveTo>
                    <a:pt x="8856" y="0"/>
                  </a:moveTo>
                  <a:cubicBezTo>
                    <a:pt x="3961" y="0"/>
                    <a:pt x="1" y="34"/>
                    <a:pt x="1" y="84"/>
                  </a:cubicBezTo>
                  <a:cubicBezTo>
                    <a:pt x="1" y="117"/>
                    <a:pt x="3961" y="167"/>
                    <a:pt x="8856" y="167"/>
                  </a:cubicBezTo>
                  <a:cubicBezTo>
                    <a:pt x="13735" y="167"/>
                    <a:pt x="17712" y="117"/>
                    <a:pt x="17712" y="84"/>
                  </a:cubicBezTo>
                  <a:cubicBezTo>
                    <a:pt x="17712" y="34"/>
                    <a:pt x="13735" y="0"/>
                    <a:pt x="88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877;p34"/>
            <p:cNvSpPr/>
            <p:nvPr/>
          </p:nvSpPr>
          <p:spPr>
            <a:xfrm>
              <a:off x="7710912" y="2080637"/>
              <a:ext cx="567670" cy="5384"/>
            </a:xfrm>
            <a:custGeom>
              <a:avLst/>
              <a:gdLst/>
              <a:ahLst/>
              <a:cxnLst/>
              <a:rect l="l" t="t" r="r" b="b"/>
              <a:pathLst>
                <a:path w="17712" h="168" extrusionOk="0">
                  <a:moveTo>
                    <a:pt x="8856" y="1"/>
                  </a:moveTo>
                  <a:cubicBezTo>
                    <a:pt x="3961" y="1"/>
                    <a:pt x="1" y="34"/>
                    <a:pt x="1" y="84"/>
                  </a:cubicBezTo>
                  <a:cubicBezTo>
                    <a:pt x="1" y="117"/>
                    <a:pt x="3961" y="168"/>
                    <a:pt x="8856" y="168"/>
                  </a:cubicBezTo>
                  <a:cubicBezTo>
                    <a:pt x="13752" y="168"/>
                    <a:pt x="17712" y="117"/>
                    <a:pt x="17712" y="84"/>
                  </a:cubicBezTo>
                  <a:cubicBezTo>
                    <a:pt x="17712" y="34"/>
                    <a:pt x="13752" y="1"/>
                    <a:pt x="88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78;p34"/>
            <p:cNvSpPr/>
            <p:nvPr/>
          </p:nvSpPr>
          <p:spPr>
            <a:xfrm>
              <a:off x="8338547" y="2080637"/>
              <a:ext cx="567670" cy="5384"/>
            </a:xfrm>
            <a:custGeom>
              <a:avLst/>
              <a:gdLst/>
              <a:ahLst/>
              <a:cxnLst/>
              <a:rect l="l" t="t" r="r" b="b"/>
              <a:pathLst>
                <a:path w="17712" h="168" extrusionOk="0">
                  <a:moveTo>
                    <a:pt x="8856" y="1"/>
                  </a:moveTo>
                  <a:cubicBezTo>
                    <a:pt x="3960" y="1"/>
                    <a:pt x="0" y="34"/>
                    <a:pt x="0" y="84"/>
                  </a:cubicBezTo>
                  <a:cubicBezTo>
                    <a:pt x="0" y="117"/>
                    <a:pt x="3960" y="168"/>
                    <a:pt x="8856" y="168"/>
                  </a:cubicBezTo>
                  <a:cubicBezTo>
                    <a:pt x="13751" y="168"/>
                    <a:pt x="17711" y="117"/>
                    <a:pt x="17711" y="84"/>
                  </a:cubicBezTo>
                  <a:cubicBezTo>
                    <a:pt x="17711" y="34"/>
                    <a:pt x="13751" y="1"/>
                    <a:pt x="88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879;p34"/>
            <p:cNvSpPr/>
            <p:nvPr/>
          </p:nvSpPr>
          <p:spPr>
            <a:xfrm>
              <a:off x="7710912" y="2146500"/>
              <a:ext cx="567670" cy="4872"/>
            </a:xfrm>
            <a:custGeom>
              <a:avLst/>
              <a:gdLst/>
              <a:ahLst/>
              <a:cxnLst/>
              <a:rect l="l" t="t" r="r" b="b"/>
              <a:pathLst>
                <a:path w="17712" h="152" extrusionOk="0">
                  <a:moveTo>
                    <a:pt x="8856" y="1"/>
                  </a:moveTo>
                  <a:cubicBezTo>
                    <a:pt x="3961" y="1"/>
                    <a:pt x="1" y="34"/>
                    <a:pt x="1" y="84"/>
                  </a:cubicBezTo>
                  <a:cubicBezTo>
                    <a:pt x="1" y="118"/>
                    <a:pt x="3961" y="151"/>
                    <a:pt x="8856" y="151"/>
                  </a:cubicBezTo>
                  <a:cubicBezTo>
                    <a:pt x="13735" y="151"/>
                    <a:pt x="17712" y="118"/>
                    <a:pt x="17712" y="84"/>
                  </a:cubicBezTo>
                  <a:cubicBezTo>
                    <a:pt x="17712" y="34"/>
                    <a:pt x="13752" y="1"/>
                    <a:pt x="88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880;p34"/>
            <p:cNvSpPr/>
            <p:nvPr/>
          </p:nvSpPr>
          <p:spPr>
            <a:xfrm>
              <a:off x="7738218" y="1525852"/>
              <a:ext cx="567670" cy="4840"/>
            </a:xfrm>
            <a:custGeom>
              <a:avLst/>
              <a:gdLst/>
              <a:ahLst/>
              <a:cxnLst/>
              <a:rect l="l" t="t" r="r" b="b"/>
              <a:pathLst>
                <a:path w="17712" h="151" extrusionOk="0">
                  <a:moveTo>
                    <a:pt x="8856" y="0"/>
                  </a:moveTo>
                  <a:cubicBezTo>
                    <a:pt x="3978" y="0"/>
                    <a:pt x="1" y="34"/>
                    <a:pt x="1" y="84"/>
                  </a:cubicBezTo>
                  <a:cubicBezTo>
                    <a:pt x="1" y="117"/>
                    <a:pt x="3978" y="151"/>
                    <a:pt x="8856" y="151"/>
                  </a:cubicBezTo>
                  <a:cubicBezTo>
                    <a:pt x="13752" y="151"/>
                    <a:pt x="17712" y="117"/>
                    <a:pt x="17712" y="84"/>
                  </a:cubicBezTo>
                  <a:cubicBezTo>
                    <a:pt x="17712" y="34"/>
                    <a:pt x="13752" y="0"/>
                    <a:pt x="88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881;p34"/>
            <p:cNvSpPr/>
            <p:nvPr/>
          </p:nvSpPr>
          <p:spPr>
            <a:xfrm>
              <a:off x="8008656" y="1479251"/>
              <a:ext cx="146244" cy="4872"/>
            </a:xfrm>
            <a:custGeom>
              <a:avLst/>
              <a:gdLst/>
              <a:ahLst/>
              <a:cxnLst/>
              <a:rect l="l" t="t" r="r" b="b"/>
              <a:pathLst>
                <a:path w="4563" h="152" extrusionOk="0">
                  <a:moveTo>
                    <a:pt x="2273" y="1"/>
                  </a:moveTo>
                  <a:cubicBezTo>
                    <a:pt x="1020" y="1"/>
                    <a:pt x="1" y="34"/>
                    <a:pt x="1" y="68"/>
                  </a:cubicBezTo>
                  <a:cubicBezTo>
                    <a:pt x="1" y="118"/>
                    <a:pt x="1020" y="151"/>
                    <a:pt x="2273" y="151"/>
                  </a:cubicBezTo>
                  <a:cubicBezTo>
                    <a:pt x="3543" y="151"/>
                    <a:pt x="4562" y="118"/>
                    <a:pt x="4562" y="68"/>
                  </a:cubicBezTo>
                  <a:cubicBezTo>
                    <a:pt x="4562" y="34"/>
                    <a:pt x="3543" y="1"/>
                    <a:pt x="22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882;p34"/>
            <p:cNvSpPr/>
            <p:nvPr/>
          </p:nvSpPr>
          <p:spPr>
            <a:xfrm>
              <a:off x="7715206" y="1818244"/>
              <a:ext cx="146212" cy="5384"/>
            </a:xfrm>
            <a:custGeom>
              <a:avLst/>
              <a:gdLst/>
              <a:ahLst/>
              <a:cxnLst/>
              <a:rect l="l" t="t" r="r" b="b"/>
              <a:pathLst>
                <a:path w="4562" h="168" extrusionOk="0">
                  <a:moveTo>
                    <a:pt x="2289" y="0"/>
                  </a:moveTo>
                  <a:cubicBezTo>
                    <a:pt x="1020" y="0"/>
                    <a:pt x="0" y="34"/>
                    <a:pt x="0" y="84"/>
                  </a:cubicBezTo>
                  <a:cubicBezTo>
                    <a:pt x="0" y="134"/>
                    <a:pt x="1020" y="167"/>
                    <a:pt x="2289" y="167"/>
                  </a:cubicBezTo>
                  <a:cubicBezTo>
                    <a:pt x="3543" y="167"/>
                    <a:pt x="4562" y="134"/>
                    <a:pt x="4562" y="84"/>
                  </a:cubicBezTo>
                  <a:cubicBezTo>
                    <a:pt x="4562" y="34"/>
                    <a:pt x="3543" y="0"/>
                    <a:pt x="228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883;p34"/>
            <p:cNvSpPr/>
            <p:nvPr/>
          </p:nvSpPr>
          <p:spPr>
            <a:xfrm>
              <a:off x="7712001" y="1878755"/>
              <a:ext cx="146212" cy="5384"/>
            </a:xfrm>
            <a:custGeom>
              <a:avLst/>
              <a:gdLst/>
              <a:ahLst/>
              <a:cxnLst/>
              <a:rect l="l" t="t" r="r" b="b"/>
              <a:pathLst>
                <a:path w="4562" h="168" extrusionOk="0">
                  <a:moveTo>
                    <a:pt x="2273" y="0"/>
                  </a:moveTo>
                  <a:cubicBezTo>
                    <a:pt x="1019" y="0"/>
                    <a:pt x="0" y="34"/>
                    <a:pt x="0" y="84"/>
                  </a:cubicBezTo>
                  <a:cubicBezTo>
                    <a:pt x="0" y="117"/>
                    <a:pt x="1019" y="167"/>
                    <a:pt x="2273" y="167"/>
                  </a:cubicBezTo>
                  <a:cubicBezTo>
                    <a:pt x="3542" y="167"/>
                    <a:pt x="4562" y="117"/>
                    <a:pt x="4562" y="84"/>
                  </a:cubicBezTo>
                  <a:cubicBezTo>
                    <a:pt x="4562" y="34"/>
                    <a:pt x="3542" y="0"/>
                    <a:pt x="22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884;p34"/>
            <p:cNvSpPr/>
            <p:nvPr/>
          </p:nvSpPr>
          <p:spPr>
            <a:xfrm>
              <a:off x="7544380" y="1266664"/>
              <a:ext cx="1580321" cy="5384"/>
            </a:xfrm>
            <a:custGeom>
              <a:avLst/>
              <a:gdLst/>
              <a:ahLst/>
              <a:cxnLst/>
              <a:rect l="l" t="t" r="r" b="b"/>
              <a:pathLst>
                <a:path w="49308" h="168" extrusionOk="0">
                  <a:moveTo>
                    <a:pt x="24662" y="1"/>
                  </a:moveTo>
                  <a:cubicBezTo>
                    <a:pt x="11045" y="1"/>
                    <a:pt x="0" y="34"/>
                    <a:pt x="0" y="84"/>
                  </a:cubicBezTo>
                  <a:cubicBezTo>
                    <a:pt x="0" y="118"/>
                    <a:pt x="11045" y="168"/>
                    <a:pt x="24662" y="168"/>
                  </a:cubicBezTo>
                  <a:cubicBezTo>
                    <a:pt x="38280" y="168"/>
                    <a:pt x="49307" y="118"/>
                    <a:pt x="49307" y="84"/>
                  </a:cubicBezTo>
                  <a:cubicBezTo>
                    <a:pt x="49307" y="34"/>
                    <a:pt x="38280" y="1"/>
                    <a:pt x="2466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85;p34"/>
            <p:cNvSpPr/>
            <p:nvPr/>
          </p:nvSpPr>
          <p:spPr>
            <a:xfrm>
              <a:off x="7625787" y="1197051"/>
              <a:ext cx="43941" cy="37627"/>
            </a:xfrm>
            <a:custGeom>
              <a:avLst/>
              <a:gdLst/>
              <a:ahLst/>
              <a:cxnLst/>
              <a:rect l="l" t="t" r="r" b="b"/>
              <a:pathLst>
                <a:path w="1371" h="1174" extrusionOk="0">
                  <a:moveTo>
                    <a:pt x="785" y="0"/>
                  </a:moveTo>
                  <a:cubicBezTo>
                    <a:pt x="267" y="0"/>
                    <a:pt x="0" y="635"/>
                    <a:pt x="384" y="1003"/>
                  </a:cubicBezTo>
                  <a:cubicBezTo>
                    <a:pt x="502" y="1121"/>
                    <a:pt x="646" y="1173"/>
                    <a:pt x="787" y="1173"/>
                  </a:cubicBezTo>
                  <a:cubicBezTo>
                    <a:pt x="1085" y="1173"/>
                    <a:pt x="1370" y="937"/>
                    <a:pt x="1370" y="585"/>
                  </a:cubicBezTo>
                  <a:cubicBezTo>
                    <a:pt x="1370" y="268"/>
                    <a:pt x="1120"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86;p34"/>
            <p:cNvSpPr/>
            <p:nvPr/>
          </p:nvSpPr>
          <p:spPr>
            <a:xfrm>
              <a:off x="7706649" y="1197051"/>
              <a:ext cx="43941" cy="37627"/>
            </a:xfrm>
            <a:custGeom>
              <a:avLst/>
              <a:gdLst/>
              <a:ahLst/>
              <a:cxnLst/>
              <a:rect l="l" t="t" r="r" b="b"/>
              <a:pathLst>
                <a:path w="1371" h="1174" extrusionOk="0">
                  <a:moveTo>
                    <a:pt x="785" y="0"/>
                  </a:moveTo>
                  <a:cubicBezTo>
                    <a:pt x="251" y="0"/>
                    <a:pt x="0" y="635"/>
                    <a:pt x="368" y="1003"/>
                  </a:cubicBezTo>
                  <a:cubicBezTo>
                    <a:pt x="485" y="1121"/>
                    <a:pt x="631" y="1173"/>
                    <a:pt x="774" y="1173"/>
                  </a:cubicBezTo>
                  <a:cubicBezTo>
                    <a:pt x="1077" y="1173"/>
                    <a:pt x="1370" y="937"/>
                    <a:pt x="1370" y="585"/>
                  </a:cubicBezTo>
                  <a:cubicBezTo>
                    <a:pt x="1370" y="268"/>
                    <a:pt x="1103"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87;p34"/>
            <p:cNvSpPr/>
            <p:nvPr/>
          </p:nvSpPr>
          <p:spPr>
            <a:xfrm>
              <a:off x="7786966" y="1197051"/>
              <a:ext cx="43941" cy="37627"/>
            </a:xfrm>
            <a:custGeom>
              <a:avLst/>
              <a:gdLst/>
              <a:ahLst/>
              <a:cxnLst/>
              <a:rect l="l" t="t" r="r" b="b"/>
              <a:pathLst>
                <a:path w="1371" h="1174" extrusionOk="0">
                  <a:moveTo>
                    <a:pt x="786" y="0"/>
                  </a:moveTo>
                  <a:cubicBezTo>
                    <a:pt x="251" y="0"/>
                    <a:pt x="0" y="635"/>
                    <a:pt x="368" y="1003"/>
                  </a:cubicBezTo>
                  <a:cubicBezTo>
                    <a:pt x="486" y="1121"/>
                    <a:pt x="631" y="1173"/>
                    <a:pt x="774" y="1173"/>
                  </a:cubicBezTo>
                  <a:cubicBezTo>
                    <a:pt x="1077" y="1173"/>
                    <a:pt x="1370" y="937"/>
                    <a:pt x="1370" y="585"/>
                  </a:cubicBezTo>
                  <a:cubicBezTo>
                    <a:pt x="1370" y="268"/>
                    <a:pt x="110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88;p34"/>
            <p:cNvSpPr/>
            <p:nvPr/>
          </p:nvSpPr>
          <p:spPr>
            <a:xfrm>
              <a:off x="4706705" y="1223300"/>
              <a:ext cx="1060342" cy="697793"/>
            </a:xfrm>
            <a:custGeom>
              <a:avLst/>
              <a:gdLst/>
              <a:ahLst/>
              <a:cxnLst/>
              <a:rect l="l" t="t" r="r" b="b"/>
              <a:pathLst>
                <a:path w="33084" h="21772" extrusionOk="0">
                  <a:moveTo>
                    <a:pt x="2256" y="0"/>
                  </a:moveTo>
                  <a:lnTo>
                    <a:pt x="1" y="21771"/>
                  </a:lnTo>
                  <a:lnTo>
                    <a:pt x="30561" y="21771"/>
                  </a:lnTo>
                  <a:lnTo>
                    <a:pt x="3308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89;p34"/>
            <p:cNvSpPr/>
            <p:nvPr/>
          </p:nvSpPr>
          <p:spPr>
            <a:xfrm>
              <a:off x="4812726" y="1335731"/>
              <a:ext cx="51440" cy="468603"/>
            </a:xfrm>
            <a:custGeom>
              <a:avLst/>
              <a:gdLst/>
              <a:ahLst/>
              <a:cxnLst/>
              <a:rect l="l" t="t" r="r" b="b"/>
              <a:pathLst>
                <a:path w="1605" h="14621" extrusionOk="0">
                  <a:moveTo>
                    <a:pt x="1554" y="1"/>
                  </a:moveTo>
                  <a:cubicBezTo>
                    <a:pt x="1503" y="1"/>
                    <a:pt x="1136" y="3269"/>
                    <a:pt x="719" y="7303"/>
                  </a:cubicBezTo>
                  <a:cubicBezTo>
                    <a:pt x="302" y="11329"/>
                    <a:pt x="1" y="14604"/>
                    <a:pt x="51" y="14621"/>
                  </a:cubicBezTo>
                  <a:cubicBezTo>
                    <a:pt x="84" y="14621"/>
                    <a:pt x="469" y="11346"/>
                    <a:pt x="886" y="7319"/>
                  </a:cubicBezTo>
                  <a:cubicBezTo>
                    <a:pt x="1304" y="3276"/>
                    <a:pt x="1605" y="1"/>
                    <a:pt x="1555" y="1"/>
                  </a:cubicBezTo>
                  <a:cubicBezTo>
                    <a:pt x="1555" y="1"/>
                    <a:pt x="1555" y="1"/>
                    <a:pt x="155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890;p34"/>
            <p:cNvSpPr/>
            <p:nvPr/>
          </p:nvSpPr>
          <p:spPr>
            <a:xfrm>
              <a:off x="4894133" y="1356628"/>
              <a:ext cx="98586" cy="4840"/>
            </a:xfrm>
            <a:custGeom>
              <a:avLst/>
              <a:gdLst/>
              <a:ahLst/>
              <a:cxnLst/>
              <a:rect l="l" t="t" r="r" b="b"/>
              <a:pathLst>
                <a:path w="3076" h="151" extrusionOk="0">
                  <a:moveTo>
                    <a:pt x="1538" y="1"/>
                  </a:moveTo>
                  <a:cubicBezTo>
                    <a:pt x="686" y="1"/>
                    <a:pt x="1" y="34"/>
                    <a:pt x="1" y="67"/>
                  </a:cubicBezTo>
                  <a:cubicBezTo>
                    <a:pt x="1" y="118"/>
                    <a:pt x="686" y="151"/>
                    <a:pt x="1538" y="151"/>
                  </a:cubicBezTo>
                  <a:cubicBezTo>
                    <a:pt x="2390" y="151"/>
                    <a:pt x="3075" y="118"/>
                    <a:pt x="3075" y="67"/>
                  </a:cubicBezTo>
                  <a:cubicBezTo>
                    <a:pt x="3075" y="34"/>
                    <a:pt x="2390" y="1"/>
                    <a:pt x="153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891;p34"/>
            <p:cNvSpPr/>
            <p:nvPr/>
          </p:nvSpPr>
          <p:spPr>
            <a:xfrm>
              <a:off x="5019449" y="1356628"/>
              <a:ext cx="391491" cy="4840"/>
            </a:xfrm>
            <a:custGeom>
              <a:avLst/>
              <a:gdLst/>
              <a:ahLst/>
              <a:cxnLst/>
              <a:rect l="l" t="t" r="r" b="b"/>
              <a:pathLst>
                <a:path w="12215" h="151" extrusionOk="0">
                  <a:moveTo>
                    <a:pt x="6116" y="1"/>
                  </a:moveTo>
                  <a:cubicBezTo>
                    <a:pt x="2724" y="1"/>
                    <a:pt x="0" y="34"/>
                    <a:pt x="0" y="67"/>
                  </a:cubicBezTo>
                  <a:cubicBezTo>
                    <a:pt x="0" y="118"/>
                    <a:pt x="2741" y="151"/>
                    <a:pt x="6116" y="151"/>
                  </a:cubicBezTo>
                  <a:cubicBezTo>
                    <a:pt x="9491" y="151"/>
                    <a:pt x="12214" y="118"/>
                    <a:pt x="12214" y="67"/>
                  </a:cubicBezTo>
                  <a:cubicBezTo>
                    <a:pt x="12214" y="34"/>
                    <a:pt x="9491" y="1"/>
                    <a:pt x="61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892;p34"/>
            <p:cNvSpPr/>
            <p:nvPr/>
          </p:nvSpPr>
          <p:spPr>
            <a:xfrm>
              <a:off x="4882884" y="1604567"/>
              <a:ext cx="98041" cy="4872"/>
            </a:xfrm>
            <a:custGeom>
              <a:avLst/>
              <a:gdLst/>
              <a:ahLst/>
              <a:cxnLst/>
              <a:rect l="l" t="t" r="r" b="b"/>
              <a:pathLst>
                <a:path w="3059" h="152" extrusionOk="0">
                  <a:moveTo>
                    <a:pt x="1521" y="1"/>
                  </a:moveTo>
                  <a:cubicBezTo>
                    <a:pt x="686" y="1"/>
                    <a:pt x="1" y="34"/>
                    <a:pt x="1" y="67"/>
                  </a:cubicBezTo>
                  <a:cubicBezTo>
                    <a:pt x="1" y="118"/>
                    <a:pt x="686" y="151"/>
                    <a:pt x="1521" y="151"/>
                  </a:cubicBezTo>
                  <a:cubicBezTo>
                    <a:pt x="2373" y="151"/>
                    <a:pt x="3058" y="118"/>
                    <a:pt x="3058" y="67"/>
                  </a:cubicBezTo>
                  <a:cubicBezTo>
                    <a:pt x="3058" y="34"/>
                    <a:pt x="2373" y="1"/>
                    <a:pt x="152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893;p34"/>
            <p:cNvSpPr/>
            <p:nvPr/>
          </p:nvSpPr>
          <p:spPr>
            <a:xfrm>
              <a:off x="5007655" y="1604567"/>
              <a:ext cx="392036" cy="4872"/>
            </a:xfrm>
            <a:custGeom>
              <a:avLst/>
              <a:gdLst/>
              <a:ahLst/>
              <a:cxnLst/>
              <a:rect l="l" t="t" r="r" b="b"/>
              <a:pathLst>
                <a:path w="12232" h="152" extrusionOk="0">
                  <a:moveTo>
                    <a:pt x="6116" y="1"/>
                  </a:moveTo>
                  <a:cubicBezTo>
                    <a:pt x="2741" y="1"/>
                    <a:pt x="1" y="34"/>
                    <a:pt x="1" y="67"/>
                  </a:cubicBezTo>
                  <a:cubicBezTo>
                    <a:pt x="1" y="118"/>
                    <a:pt x="2741" y="151"/>
                    <a:pt x="6116" y="151"/>
                  </a:cubicBezTo>
                  <a:cubicBezTo>
                    <a:pt x="9491" y="151"/>
                    <a:pt x="12232" y="118"/>
                    <a:pt x="12232" y="67"/>
                  </a:cubicBezTo>
                  <a:cubicBezTo>
                    <a:pt x="12232" y="34"/>
                    <a:pt x="9491" y="1"/>
                    <a:pt x="61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894;p34"/>
            <p:cNvSpPr/>
            <p:nvPr/>
          </p:nvSpPr>
          <p:spPr>
            <a:xfrm>
              <a:off x="4874327" y="1718633"/>
              <a:ext cx="391491" cy="5384"/>
            </a:xfrm>
            <a:custGeom>
              <a:avLst/>
              <a:gdLst/>
              <a:ahLst/>
              <a:cxnLst/>
              <a:rect l="l" t="t" r="r" b="b"/>
              <a:pathLst>
                <a:path w="12215" h="168" extrusionOk="0">
                  <a:moveTo>
                    <a:pt x="6116" y="1"/>
                  </a:moveTo>
                  <a:cubicBezTo>
                    <a:pt x="2741" y="1"/>
                    <a:pt x="0" y="34"/>
                    <a:pt x="0" y="84"/>
                  </a:cubicBezTo>
                  <a:cubicBezTo>
                    <a:pt x="0" y="134"/>
                    <a:pt x="2741" y="168"/>
                    <a:pt x="6116" y="168"/>
                  </a:cubicBezTo>
                  <a:cubicBezTo>
                    <a:pt x="9491" y="168"/>
                    <a:pt x="12214" y="134"/>
                    <a:pt x="12214" y="84"/>
                  </a:cubicBezTo>
                  <a:cubicBezTo>
                    <a:pt x="12214" y="34"/>
                    <a:pt x="9491" y="1"/>
                    <a:pt x="61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895;p34"/>
            <p:cNvSpPr/>
            <p:nvPr/>
          </p:nvSpPr>
          <p:spPr>
            <a:xfrm>
              <a:off x="4897338" y="1426241"/>
              <a:ext cx="138744" cy="5384"/>
            </a:xfrm>
            <a:custGeom>
              <a:avLst/>
              <a:gdLst/>
              <a:ahLst/>
              <a:cxnLst/>
              <a:rect l="l" t="t" r="r" b="b"/>
              <a:pathLst>
                <a:path w="4329" h="168" extrusionOk="0">
                  <a:moveTo>
                    <a:pt x="2173" y="1"/>
                  </a:moveTo>
                  <a:cubicBezTo>
                    <a:pt x="970" y="1"/>
                    <a:pt x="1" y="34"/>
                    <a:pt x="1" y="84"/>
                  </a:cubicBezTo>
                  <a:cubicBezTo>
                    <a:pt x="1" y="134"/>
                    <a:pt x="970" y="168"/>
                    <a:pt x="2173" y="168"/>
                  </a:cubicBezTo>
                  <a:cubicBezTo>
                    <a:pt x="3359" y="168"/>
                    <a:pt x="4328" y="134"/>
                    <a:pt x="4328" y="84"/>
                  </a:cubicBezTo>
                  <a:cubicBezTo>
                    <a:pt x="4328" y="34"/>
                    <a:pt x="3359" y="1"/>
                    <a:pt x="21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896;p34"/>
            <p:cNvSpPr/>
            <p:nvPr/>
          </p:nvSpPr>
          <p:spPr>
            <a:xfrm>
              <a:off x="4894133" y="1529057"/>
              <a:ext cx="138200" cy="4872"/>
            </a:xfrm>
            <a:custGeom>
              <a:avLst/>
              <a:gdLst/>
              <a:ahLst/>
              <a:cxnLst/>
              <a:rect l="l" t="t" r="r" b="b"/>
              <a:pathLst>
                <a:path w="4312" h="152" extrusionOk="0">
                  <a:moveTo>
                    <a:pt x="2156" y="1"/>
                  </a:moveTo>
                  <a:cubicBezTo>
                    <a:pt x="970" y="1"/>
                    <a:pt x="1" y="34"/>
                    <a:pt x="1" y="84"/>
                  </a:cubicBezTo>
                  <a:cubicBezTo>
                    <a:pt x="1" y="118"/>
                    <a:pt x="970" y="151"/>
                    <a:pt x="2156" y="151"/>
                  </a:cubicBezTo>
                  <a:cubicBezTo>
                    <a:pt x="3342" y="151"/>
                    <a:pt x="4311" y="118"/>
                    <a:pt x="4311" y="84"/>
                  </a:cubicBezTo>
                  <a:cubicBezTo>
                    <a:pt x="4311" y="34"/>
                    <a:pt x="3342" y="1"/>
                    <a:pt x="21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897;p34"/>
            <p:cNvSpPr/>
            <p:nvPr/>
          </p:nvSpPr>
          <p:spPr>
            <a:xfrm>
              <a:off x="5010892" y="1675782"/>
              <a:ext cx="138712" cy="4872"/>
            </a:xfrm>
            <a:custGeom>
              <a:avLst/>
              <a:gdLst/>
              <a:ahLst/>
              <a:cxnLst/>
              <a:rect l="l" t="t" r="r" b="b"/>
              <a:pathLst>
                <a:path w="4328" h="152" extrusionOk="0">
                  <a:moveTo>
                    <a:pt x="2172" y="1"/>
                  </a:moveTo>
                  <a:cubicBezTo>
                    <a:pt x="969" y="1"/>
                    <a:pt x="0" y="34"/>
                    <a:pt x="0" y="84"/>
                  </a:cubicBezTo>
                  <a:cubicBezTo>
                    <a:pt x="0" y="118"/>
                    <a:pt x="969" y="151"/>
                    <a:pt x="2172" y="151"/>
                  </a:cubicBezTo>
                  <a:cubicBezTo>
                    <a:pt x="3359" y="151"/>
                    <a:pt x="4328" y="118"/>
                    <a:pt x="4328" y="84"/>
                  </a:cubicBezTo>
                  <a:cubicBezTo>
                    <a:pt x="4328" y="34"/>
                    <a:pt x="3359" y="1"/>
                    <a:pt x="217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898;p34"/>
            <p:cNvSpPr/>
            <p:nvPr/>
          </p:nvSpPr>
          <p:spPr>
            <a:xfrm>
              <a:off x="5185981" y="1426241"/>
              <a:ext cx="353479" cy="5384"/>
            </a:xfrm>
            <a:custGeom>
              <a:avLst/>
              <a:gdLst/>
              <a:ahLst/>
              <a:cxnLst/>
              <a:rect l="l" t="t" r="r" b="b"/>
              <a:pathLst>
                <a:path w="11029" h="168" extrusionOk="0">
                  <a:moveTo>
                    <a:pt x="5515" y="1"/>
                  </a:moveTo>
                  <a:cubicBezTo>
                    <a:pt x="2474" y="1"/>
                    <a:pt x="1" y="34"/>
                    <a:pt x="1" y="84"/>
                  </a:cubicBezTo>
                  <a:cubicBezTo>
                    <a:pt x="1" y="134"/>
                    <a:pt x="2474" y="168"/>
                    <a:pt x="5515" y="168"/>
                  </a:cubicBezTo>
                  <a:cubicBezTo>
                    <a:pt x="8556" y="168"/>
                    <a:pt x="11028" y="134"/>
                    <a:pt x="11028" y="84"/>
                  </a:cubicBezTo>
                  <a:cubicBezTo>
                    <a:pt x="11028" y="34"/>
                    <a:pt x="8556" y="1"/>
                    <a:pt x="551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899;p34"/>
            <p:cNvSpPr/>
            <p:nvPr/>
          </p:nvSpPr>
          <p:spPr>
            <a:xfrm>
              <a:off x="5076754" y="1534954"/>
              <a:ext cx="353447" cy="5384"/>
            </a:xfrm>
            <a:custGeom>
              <a:avLst/>
              <a:gdLst/>
              <a:ahLst/>
              <a:cxnLst/>
              <a:rect l="l" t="t" r="r" b="b"/>
              <a:pathLst>
                <a:path w="11028" h="168" extrusionOk="0">
                  <a:moveTo>
                    <a:pt x="5514" y="1"/>
                  </a:moveTo>
                  <a:cubicBezTo>
                    <a:pt x="2473" y="1"/>
                    <a:pt x="0" y="34"/>
                    <a:pt x="0" y="84"/>
                  </a:cubicBezTo>
                  <a:cubicBezTo>
                    <a:pt x="0" y="117"/>
                    <a:pt x="2473" y="168"/>
                    <a:pt x="5514" y="168"/>
                  </a:cubicBezTo>
                  <a:cubicBezTo>
                    <a:pt x="8555" y="168"/>
                    <a:pt x="11028" y="117"/>
                    <a:pt x="11028" y="84"/>
                  </a:cubicBezTo>
                  <a:cubicBezTo>
                    <a:pt x="11028" y="34"/>
                    <a:pt x="8572" y="1"/>
                    <a:pt x="551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00;p34"/>
            <p:cNvSpPr/>
            <p:nvPr/>
          </p:nvSpPr>
          <p:spPr>
            <a:xfrm>
              <a:off x="5198320" y="1675782"/>
              <a:ext cx="353447" cy="4872"/>
            </a:xfrm>
            <a:custGeom>
              <a:avLst/>
              <a:gdLst/>
              <a:ahLst/>
              <a:cxnLst/>
              <a:rect l="l" t="t" r="r" b="b"/>
              <a:pathLst>
                <a:path w="11028" h="152" extrusionOk="0">
                  <a:moveTo>
                    <a:pt x="5514" y="1"/>
                  </a:moveTo>
                  <a:cubicBezTo>
                    <a:pt x="2473" y="1"/>
                    <a:pt x="0" y="34"/>
                    <a:pt x="0" y="84"/>
                  </a:cubicBezTo>
                  <a:cubicBezTo>
                    <a:pt x="0" y="118"/>
                    <a:pt x="2473" y="151"/>
                    <a:pt x="5514" y="151"/>
                  </a:cubicBezTo>
                  <a:cubicBezTo>
                    <a:pt x="8572" y="151"/>
                    <a:pt x="11028" y="118"/>
                    <a:pt x="11028" y="84"/>
                  </a:cubicBezTo>
                  <a:cubicBezTo>
                    <a:pt x="11028" y="34"/>
                    <a:pt x="8572" y="1"/>
                    <a:pt x="551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01;p34"/>
            <p:cNvSpPr/>
            <p:nvPr/>
          </p:nvSpPr>
          <p:spPr>
            <a:xfrm>
              <a:off x="4875384" y="1801642"/>
              <a:ext cx="354024" cy="4840"/>
            </a:xfrm>
            <a:custGeom>
              <a:avLst/>
              <a:gdLst/>
              <a:ahLst/>
              <a:cxnLst/>
              <a:rect l="l" t="t" r="r" b="b"/>
              <a:pathLst>
                <a:path w="11046" h="151" extrusionOk="0">
                  <a:moveTo>
                    <a:pt x="5531" y="0"/>
                  </a:moveTo>
                  <a:cubicBezTo>
                    <a:pt x="2474" y="0"/>
                    <a:pt x="1" y="34"/>
                    <a:pt x="1" y="84"/>
                  </a:cubicBezTo>
                  <a:cubicBezTo>
                    <a:pt x="1" y="117"/>
                    <a:pt x="2474" y="151"/>
                    <a:pt x="5531" y="151"/>
                  </a:cubicBezTo>
                  <a:cubicBezTo>
                    <a:pt x="8572" y="151"/>
                    <a:pt x="11045" y="117"/>
                    <a:pt x="11045" y="84"/>
                  </a:cubicBezTo>
                  <a:cubicBezTo>
                    <a:pt x="11045" y="34"/>
                    <a:pt x="8572" y="0"/>
                    <a:pt x="553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02;p34"/>
            <p:cNvSpPr/>
            <p:nvPr/>
          </p:nvSpPr>
          <p:spPr>
            <a:xfrm>
              <a:off x="5266843" y="1801642"/>
              <a:ext cx="353479" cy="4840"/>
            </a:xfrm>
            <a:custGeom>
              <a:avLst/>
              <a:gdLst/>
              <a:ahLst/>
              <a:cxnLst/>
              <a:rect l="l" t="t" r="r" b="b"/>
              <a:pathLst>
                <a:path w="11029" h="151" extrusionOk="0">
                  <a:moveTo>
                    <a:pt x="5515" y="0"/>
                  </a:moveTo>
                  <a:cubicBezTo>
                    <a:pt x="2457" y="0"/>
                    <a:pt x="1" y="34"/>
                    <a:pt x="1" y="84"/>
                  </a:cubicBezTo>
                  <a:cubicBezTo>
                    <a:pt x="1" y="117"/>
                    <a:pt x="2457" y="151"/>
                    <a:pt x="5515" y="151"/>
                  </a:cubicBezTo>
                  <a:cubicBezTo>
                    <a:pt x="8556" y="151"/>
                    <a:pt x="11028" y="117"/>
                    <a:pt x="11028" y="84"/>
                  </a:cubicBezTo>
                  <a:cubicBezTo>
                    <a:pt x="11028" y="34"/>
                    <a:pt x="8556" y="0"/>
                    <a:pt x="551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03;p34"/>
            <p:cNvSpPr/>
            <p:nvPr/>
          </p:nvSpPr>
          <p:spPr>
            <a:xfrm>
              <a:off x="4875384" y="1842346"/>
              <a:ext cx="354024" cy="5384"/>
            </a:xfrm>
            <a:custGeom>
              <a:avLst/>
              <a:gdLst/>
              <a:ahLst/>
              <a:cxnLst/>
              <a:rect l="l" t="t" r="r" b="b"/>
              <a:pathLst>
                <a:path w="11046" h="168" extrusionOk="0">
                  <a:moveTo>
                    <a:pt x="5531" y="0"/>
                  </a:moveTo>
                  <a:cubicBezTo>
                    <a:pt x="2474" y="0"/>
                    <a:pt x="1" y="34"/>
                    <a:pt x="1" y="84"/>
                  </a:cubicBezTo>
                  <a:cubicBezTo>
                    <a:pt x="1" y="134"/>
                    <a:pt x="2474" y="167"/>
                    <a:pt x="5531" y="167"/>
                  </a:cubicBezTo>
                  <a:cubicBezTo>
                    <a:pt x="8572" y="167"/>
                    <a:pt x="11045" y="134"/>
                    <a:pt x="11045" y="84"/>
                  </a:cubicBezTo>
                  <a:cubicBezTo>
                    <a:pt x="11045" y="34"/>
                    <a:pt x="8572" y="0"/>
                    <a:pt x="553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04;p34"/>
            <p:cNvSpPr/>
            <p:nvPr/>
          </p:nvSpPr>
          <p:spPr>
            <a:xfrm>
              <a:off x="4892531" y="1455695"/>
              <a:ext cx="353992" cy="5384"/>
            </a:xfrm>
            <a:custGeom>
              <a:avLst/>
              <a:gdLst/>
              <a:ahLst/>
              <a:cxnLst/>
              <a:rect l="l" t="t" r="r" b="b"/>
              <a:pathLst>
                <a:path w="11045" h="168" extrusionOk="0">
                  <a:moveTo>
                    <a:pt x="5531" y="1"/>
                  </a:moveTo>
                  <a:cubicBezTo>
                    <a:pt x="2473" y="1"/>
                    <a:pt x="1" y="34"/>
                    <a:pt x="1" y="84"/>
                  </a:cubicBezTo>
                  <a:cubicBezTo>
                    <a:pt x="1" y="134"/>
                    <a:pt x="2473" y="168"/>
                    <a:pt x="5531" y="168"/>
                  </a:cubicBezTo>
                  <a:cubicBezTo>
                    <a:pt x="8572" y="168"/>
                    <a:pt x="11045" y="134"/>
                    <a:pt x="11045" y="84"/>
                  </a:cubicBezTo>
                  <a:cubicBezTo>
                    <a:pt x="11045" y="34"/>
                    <a:pt x="8572" y="1"/>
                    <a:pt x="553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05;p34"/>
            <p:cNvSpPr/>
            <p:nvPr/>
          </p:nvSpPr>
          <p:spPr>
            <a:xfrm>
              <a:off x="5061210" y="1426785"/>
              <a:ext cx="91086" cy="4840"/>
            </a:xfrm>
            <a:custGeom>
              <a:avLst/>
              <a:gdLst/>
              <a:ahLst/>
              <a:cxnLst/>
              <a:rect l="l" t="t" r="r" b="b"/>
              <a:pathLst>
                <a:path w="2842" h="151" extrusionOk="0">
                  <a:moveTo>
                    <a:pt x="1421" y="0"/>
                  </a:moveTo>
                  <a:cubicBezTo>
                    <a:pt x="636" y="0"/>
                    <a:pt x="1" y="34"/>
                    <a:pt x="1" y="84"/>
                  </a:cubicBezTo>
                  <a:cubicBezTo>
                    <a:pt x="1" y="117"/>
                    <a:pt x="636" y="151"/>
                    <a:pt x="1421" y="151"/>
                  </a:cubicBezTo>
                  <a:cubicBezTo>
                    <a:pt x="2206" y="151"/>
                    <a:pt x="2841" y="117"/>
                    <a:pt x="2841" y="84"/>
                  </a:cubicBezTo>
                  <a:cubicBezTo>
                    <a:pt x="2841" y="34"/>
                    <a:pt x="2206" y="0"/>
                    <a:pt x="142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06;p34"/>
            <p:cNvSpPr/>
            <p:nvPr/>
          </p:nvSpPr>
          <p:spPr>
            <a:xfrm>
              <a:off x="4878621" y="1638315"/>
              <a:ext cx="91054" cy="4840"/>
            </a:xfrm>
            <a:custGeom>
              <a:avLst/>
              <a:gdLst/>
              <a:ahLst/>
              <a:cxnLst/>
              <a:rect l="l" t="t" r="r" b="b"/>
              <a:pathLst>
                <a:path w="2841" h="151" extrusionOk="0">
                  <a:moveTo>
                    <a:pt x="1420" y="0"/>
                  </a:moveTo>
                  <a:cubicBezTo>
                    <a:pt x="635" y="0"/>
                    <a:pt x="0" y="34"/>
                    <a:pt x="0" y="67"/>
                  </a:cubicBezTo>
                  <a:cubicBezTo>
                    <a:pt x="0" y="117"/>
                    <a:pt x="635" y="151"/>
                    <a:pt x="1420" y="151"/>
                  </a:cubicBezTo>
                  <a:cubicBezTo>
                    <a:pt x="2206" y="151"/>
                    <a:pt x="2841" y="117"/>
                    <a:pt x="2841" y="67"/>
                  </a:cubicBezTo>
                  <a:cubicBezTo>
                    <a:pt x="2841" y="34"/>
                    <a:pt x="2206" y="0"/>
                    <a:pt x="142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907;p34"/>
            <p:cNvSpPr/>
            <p:nvPr/>
          </p:nvSpPr>
          <p:spPr>
            <a:xfrm>
              <a:off x="4876474" y="1675782"/>
              <a:ext cx="91054" cy="4872"/>
            </a:xfrm>
            <a:custGeom>
              <a:avLst/>
              <a:gdLst/>
              <a:ahLst/>
              <a:cxnLst/>
              <a:rect l="l" t="t" r="r" b="b"/>
              <a:pathLst>
                <a:path w="2841" h="152" extrusionOk="0">
                  <a:moveTo>
                    <a:pt x="1420" y="1"/>
                  </a:moveTo>
                  <a:cubicBezTo>
                    <a:pt x="635" y="1"/>
                    <a:pt x="0" y="34"/>
                    <a:pt x="0" y="84"/>
                  </a:cubicBezTo>
                  <a:cubicBezTo>
                    <a:pt x="0" y="118"/>
                    <a:pt x="635" y="151"/>
                    <a:pt x="1420" y="151"/>
                  </a:cubicBezTo>
                  <a:cubicBezTo>
                    <a:pt x="2206" y="151"/>
                    <a:pt x="2841" y="118"/>
                    <a:pt x="2841" y="84"/>
                  </a:cubicBezTo>
                  <a:cubicBezTo>
                    <a:pt x="2841" y="34"/>
                    <a:pt x="2206" y="1"/>
                    <a:pt x="142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908;p34"/>
            <p:cNvSpPr/>
            <p:nvPr/>
          </p:nvSpPr>
          <p:spPr>
            <a:xfrm>
              <a:off x="4772055" y="1294515"/>
              <a:ext cx="984288" cy="5384"/>
            </a:xfrm>
            <a:custGeom>
              <a:avLst/>
              <a:gdLst/>
              <a:ahLst/>
              <a:cxnLst/>
              <a:rect l="l" t="t" r="r" b="b"/>
              <a:pathLst>
                <a:path w="30711" h="168" extrusionOk="0">
                  <a:moveTo>
                    <a:pt x="15355" y="0"/>
                  </a:moveTo>
                  <a:cubicBezTo>
                    <a:pt x="6867" y="0"/>
                    <a:pt x="0" y="34"/>
                    <a:pt x="0" y="84"/>
                  </a:cubicBezTo>
                  <a:cubicBezTo>
                    <a:pt x="0" y="117"/>
                    <a:pt x="6867" y="167"/>
                    <a:pt x="15355" y="167"/>
                  </a:cubicBezTo>
                  <a:cubicBezTo>
                    <a:pt x="23827" y="167"/>
                    <a:pt x="30710" y="117"/>
                    <a:pt x="30710" y="84"/>
                  </a:cubicBezTo>
                  <a:cubicBezTo>
                    <a:pt x="30710" y="34"/>
                    <a:pt x="23827" y="0"/>
                    <a:pt x="1535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909;p34"/>
            <p:cNvSpPr/>
            <p:nvPr/>
          </p:nvSpPr>
          <p:spPr>
            <a:xfrm>
              <a:off x="4822918" y="1252209"/>
              <a:ext cx="27339" cy="23364"/>
            </a:xfrm>
            <a:custGeom>
              <a:avLst/>
              <a:gdLst/>
              <a:ahLst/>
              <a:cxnLst/>
              <a:rect l="l" t="t" r="r" b="b"/>
              <a:pathLst>
                <a:path w="853" h="729" extrusionOk="0">
                  <a:moveTo>
                    <a:pt x="485" y="0"/>
                  </a:moveTo>
                  <a:cubicBezTo>
                    <a:pt x="167" y="0"/>
                    <a:pt x="0" y="385"/>
                    <a:pt x="234" y="619"/>
                  </a:cubicBezTo>
                  <a:cubicBezTo>
                    <a:pt x="305" y="695"/>
                    <a:pt x="395" y="728"/>
                    <a:pt x="484" y="728"/>
                  </a:cubicBezTo>
                  <a:cubicBezTo>
                    <a:pt x="670" y="728"/>
                    <a:pt x="853" y="582"/>
                    <a:pt x="853" y="368"/>
                  </a:cubicBezTo>
                  <a:cubicBezTo>
                    <a:pt x="853" y="168"/>
                    <a:pt x="685"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910;p34"/>
            <p:cNvSpPr/>
            <p:nvPr/>
          </p:nvSpPr>
          <p:spPr>
            <a:xfrm>
              <a:off x="4872724" y="1252209"/>
              <a:ext cx="27339" cy="23364"/>
            </a:xfrm>
            <a:custGeom>
              <a:avLst/>
              <a:gdLst/>
              <a:ahLst/>
              <a:cxnLst/>
              <a:rect l="l" t="t" r="r" b="b"/>
              <a:pathLst>
                <a:path w="853" h="729" extrusionOk="0">
                  <a:moveTo>
                    <a:pt x="485" y="0"/>
                  </a:moveTo>
                  <a:cubicBezTo>
                    <a:pt x="167" y="0"/>
                    <a:pt x="0" y="385"/>
                    <a:pt x="234" y="619"/>
                  </a:cubicBezTo>
                  <a:cubicBezTo>
                    <a:pt x="310" y="695"/>
                    <a:pt x="402" y="728"/>
                    <a:pt x="491" y="728"/>
                  </a:cubicBezTo>
                  <a:cubicBezTo>
                    <a:pt x="677" y="728"/>
                    <a:pt x="852" y="582"/>
                    <a:pt x="852" y="368"/>
                  </a:cubicBezTo>
                  <a:cubicBezTo>
                    <a:pt x="852" y="168"/>
                    <a:pt x="685"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911;p34"/>
            <p:cNvSpPr/>
            <p:nvPr/>
          </p:nvSpPr>
          <p:spPr>
            <a:xfrm>
              <a:off x="4923043" y="1252209"/>
              <a:ext cx="27371" cy="23364"/>
            </a:xfrm>
            <a:custGeom>
              <a:avLst/>
              <a:gdLst/>
              <a:ahLst/>
              <a:cxnLst/>
              <a:rect l="l" t="t" r="r" b="b"/>
              <a:pathLst>
                <a:path w="854" h="729" extrusionOk="0">
                  <a:moveTo>
                    <a:pt x="485" y="0"/>
                  </a:moveTo>
                  <a:cubicBezTo>
                    <a:pt x="168" y="0"/>
                    <a:pt x="1" y="385"/>
                    <a:pt x="235" y="619"/>
                  </a:cubicBezTo>
                  <a:cubicBezTo>
                    <a:pt x="305" y="695"/>
                    <a:pt x="395" y="728"/>
                    <a:pt x="484" y="728"/>
                  </a:cubicBezTo>
                  <a:cubicBezTo>
                    <a:pt x="670" y="728"/>
                    <a:pt x="853" y="582"/>
                    <a:pt x="853" y="368"/>
                  </a:cubicBezTo>
                  <a:cubicBezTo>
                    <a:pt x="853" y="168"/>
                    <a:pt x="686"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912;p34"/>
            <p:cNvSpPr/>
            <p:nvPr/>
          </p:nvSpPr>
          <p:spPr>
            <a:xfrm>
              <a:off x="7882283" y="2757533"/>
              <a:ext cx="493762" cy="1596891"/>
            </a:xfrm>
            <a:custGeom>
              <a:avLst/>
              <a:gdLst/>
              <a:ahLst/>
              <a:cxnLst/>
              <a:rect l="l" t="t" r="r" b="b"/>
              <a:pathLst>
                <a:path w="15406" h="49825" extrusionOk="0">
                  <a:moveTo>
                    <a:pt x="0" y="0"/>
                  </a:moveTo>
                  <a:lnTo>
                    <a:pt x="0" y="49825"/>
                  </a:lnTo>
                  <a:lnTo>
                    <a:pt x="15406" y="49825"/>
                  </a:lnTo>
                  <a:lnTo>
                    <a:pt x="15406"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913;p34"/>
            <p:cNvSpPr/>
            <p:nvPr/>
          </p:nvSpPr>
          <p:spPr>
            <a:xfrm>
              <a:off x="8376013" y="2758046"/>
              <a:ext cx="418797" cy="1596378"/>
            </a:xfrm>
            <a:custGeom>
              <a:avLst/>
              <a:gdLst/>
              <a:ahLst/>
              <a:cxnLst/>
              <a:rect l="l" t="t" r="r" b="b"/>
              <a:pathLst>
                <a:path w="13067" h="49809" extrusionOk="0">
                  <a:moveTo>
                    <a:pt x="1" y="1"/>
                  </a:moveTo>
                  <a:lnTo>
                    <a:pt x="1" y="49809"/>
                  </a:lnTo>
                  <a:lnTo>
                    <a:pt x="13067" y="49809"/>
                  </a:lnTo>
                  <a:lnTo>
                    <a:pt x="130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914;p34"/>
            <p:cNvSpPr/>
            <p:nvPr/>
          </p:nvSpPr>
          <p:spPr>
            <a:xfrm>
              <a:off x="7920839" y="2822307"/>
              <a:ext cx="396298" cy="343832"/>
            </a:xfrm>
            <a:custGeom>
              <a:avLst/>
              <a:gdLst/>
              <a:ahLst/>
              <a:cxnLst/>
              <a:rect l="l" t="t" r="r" b="b"/>
              <a:pathLst>
                <a:path w="12365" h="10728" extrusionOk="0">
                  <a:moveTo>
                    <a:pt x="0" y="1"/>
                  </a:moveTo>
                  <a:lnTo>
                    <a:pt x="0" y="10728"/>
                  </a:lnTo>
                  <a:lnTo>
                    <a:pt x="12365" y="10728"/>
                  </a:lnTo>
                  <a:lnTo>
                    <a:pt x="1236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915;p34"/>
            <p:cNvSpPr/>
            <p:nvPr/>
          </p:nvSpPr>
          <p:spPr>
            <a:xfrm>
              <a:off x="7920839" y="3205208"/>
              <a:ext cx="396298" cy="344345"/>
            </a:xfrm>
            <a:custGeom>
              <a:avLst/>
              <a:gdLst/>
              <a:ahLst/>
              <a:cxnLst/>
              <a:rect l="l" t="t" r="r" b="b"/>
              <a:pathLst>
                <a:path w="12365" h="10744" extrusionOk="0">
                  <a:moveTo>
                    <a:pt x="0" y="0"/>
                  </a:moveTo>
                  <a:lnTo>
                    <a:pt x="0" y="10744"/>
                  </a:lnTo>
                  <a:lnTo>
                    <a:pt x="12365" y="10744"/>
                  </a:lnTo>
                  <a:lnTo>
                    <a:pt x="1236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916;p34"/>
            <p:cNvSpPr/>
            <p:nvPr/>
          </p:nvSpPr>
          <p:spPr>
            <a:xfrm>
              <a:off x="7920839" y="3588077"/>
              <a:ext cx="396298" cy="344377"/>
            </a:xfrm>
            <a:custGeom>
              <a:avLst/>
              <a:gdLst/>
              <a:ahLst/>
              <a:cxnLst/>
              <a:rect l="l" t="t" r="r" b="b"/>
              <a:pathLst>
                <a:path w="12365" h="10745" extrusionOk="0">
                  <a:moveTo>
                    <a:pt x="0" y="1"/>
                  </a:moveTo>
                  <a:lnTo>
                    <a:pt x="0" y="10745"/>
                  </a:lnTo>
                  <a:lnTo>
                    <a:pt x="12365" y="10745"/>
                  </a:lnTo>
                  <a:lnTo>
                    <a:pt x="1236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17;p34"/>
            <p:cNvSpPr/>
            <p:nvPr/>
          </p:nvSpPr>
          <p:spPr>
            <a:xfrm>
              <a:off x="7920839" y="3971523"/>
              <a:ext cx="396298" cy="343832"/>
            </a:xfrm>
            <a:custGeom>
              <a:avLst/>
              <a:gdLst/>
              <a:ahLst/>
              <a:cxnLst/>
              <a:rect l="l" t="t" r="r" b="b"/>
              <a:pathLst>
                <a:path w="12365" h="10728" extrusionOk="0">
                  <a:moveTo>
                    <a:pt x="0" y="0"/>
                  </a:moveTo>
                  <a:lnTo>
                    <a:pt x="0" y="10727"/>
                  </a:lnTo>
                  <a:lnTo>
                    <a:pt x="12365" y="10727"/>
                  </a:lnTo>
                  <a:lnTo>
                    <a:pt x="1236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18;p34"/>
            <p:cNvSpPr/>
            <p:nvPr/>
          </p:nvSpPr>
          <p:spPr>
            <a:xfrm>
              <a:off x="8086858" y="2872112"/>
              <a:ext cx="32146" cy="27659"/>
            </a:xfrm>
            <a:custGeom>
              <a:avLst/>
              <a:gdLst/>
              <a:ahLst/>
              <a:cxnLst/>
              <a:rect l="l" t="t" r="r" b="b"/>
              <a:pathLst>
                <a:path w="1003" h="863" extrusionOk="0">
                  <a:moveTo>
                    <a:pt x="568" y="1"/>
                  </a:moveTo>
                  <a:cubicBezTo>
                    <a:pt x="184" y="1"/>
                    <a:pt x="0" y="469"/>
                    <a:pt x="267" y="736"/>
                  </a:cubicBezTo>
                  <a:cubicBezTo>
                    <a:pt x="355" y="823"/>
                    <a:pt x="463" y="862"/>
                    <a:pt x="570" y="862"/>
                  </a:cubicBezTo>
                  <a:cubicBezTo>
                    <a:pt x="790" y="862"/>
                    <a:pt x="1003" y="694"/>
                    <a:pt x="1003" y="435"/>
                  </a:cubicBezTo>
                  <a:cubicBezTo>
                    <a:pt x="1003" y="184"/>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19;p34"/>
            <p:cNvSpPr/>
            <p:nvPr/>
          </p:nvSpPr>
          <p:spPr>
            <a:xfrm>
              <a:off x="8086858" y="3259821"/>
              <a:ext cx="32146" cy="27339"/>
            </a:xfrm>
            <a:custGeom>
              <a:avLst/>
              <a:gdLst/>
              <a:ahLst/>
              <a:cxnLst/>
              <a:rect l="l" t="t" r="r" b="b"/>
              <a:pathLst>
                <a:path w="1003" h="853" extrusionOk="0">
                  <a:moveTo>
                    <a:pt x="568" y="1"/>
                  </a:moveTo>
                  <a:cubicBezTo>
                    <a:pt x="184" y="1"/>
                    <a:pt x="0" y="452"/>
                    <a:pt x="267" y="719"/>
                  </a:cubicBezTo>
                  <a:cubicBezTo>
                    <a:pt x="355" y="812"/>
                    <a:pt x="463" y="853"/>
                    <a:pt x="570" y="853"/>
                  </a:cubicBezTo>
                  <a:cubicBezTo>
                    <a:pt x="790" y="853"/>
                    <a:pt x="1003" y="677"/>
                    <a:pt x="1003" y="418"/>
                  </a:cubicBezTo>
                  <a:cubicBezTo>
                    <a:pt x="1003" y="184"/>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20;p34"/>
            <p:cNvSpPr/>
            <p:nvPr/>
          </p:nvSpPr>
          <p:spPr>
            <a:xfrm>
              <a:off x="8086858" y="3646985"/>
              <a:ext cx="32146" cy="27659"/>
            </a:xfrm>
            <a:custGeom>
              <a:avLst/>
              <a:gdLst/>
              <a:ahLst/>
              <a:cxnLst/>
              <a:rect l="l" t="t" r="r" b="b"/>
              <a:pathLst>
                <a:path w="1003" h="863" extrusionOk="0">
                  <a:moveTo>
                    <a:pt x="568" y="1"/>
                  </a:moveTo>
                  <a:cubicBezTo>
                    <a:pt x="184" y="1"/>
                    <a:pt x="0" y="469"/>
                    <a:pt x="267" y="736"/>
                  </a:cubicBezTo>
                  <a:cubicBezTo>
                    <a:pt x="355" y="823"/>
                    <a:pt x="463" y="862"/>
                    <a:pt x="570" y="862"/>
                  </a:cubicBezTo>
                  <a:cubicBezTo>
                    <a:pt x="790" y="862"/>
                    <a:pt x="1003" y="694"/>
                    <a:pt x="1003" y="435"/>
                  </a:cubicBezTo>
                  <a:cubicBezTo>
                    <a:pt x="1003" y="201"/>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21;p34"/>
            <p:cNvSpPr/>
            <p:nvPr/>
          </p:nvSpPr>
          <p:spPr>
            <a:xfrm>
              <a:off x="8086858" y="4034694"/>
              <a:ext cx="32146" cy="27371"/>
            </a:xfrm>
            <a:custGeom>
              <a:avLst/>
              <a:gdLst/>
              <a:ahLst/>
              <a:cxnLst/>
              <a:rect l="l" t="t" r="r" b="b"/>
              <a:pathLst>
                <a:path w="1003" h="854" extrusionOk="0">
                  <a:moveTo>
                    <a:pt x="568" y="1"/>
                  </a:moveTo>
                  <a:cubicBezTo>
                    <a:pt x="184" y="1"/>
                    <a:pt x="0" y="452"/>
                    <a:pt x="267" y="719"/>
                  </a:cubicBezTo>
                  <a:cubicBezTo>
                    <a:pt x="355" y="812"/>
                    <a:pt x="463" y="853"/>
                    <a:pt x="570" y="853"/>
                  </a:cubicBezTo>
                  <a:cubicBezTo>
                    <a:pt x="790" y="853"/>
                    <a:pt x="1003" y="678"/>
                    <a:pt x="1003" y="419"/>
                  </a:cubicBezTo>
                  <a:cubicBezTo>
                    <a:pt x="1003" y="185"/>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22;p34"/>
            <p:cNvSpPr/>
            <p:nvPr/>
          </p:nvSpPr>
          <p:spPr>
            <a:xfrm>
              <a:off x="7882283" y="4354393"/>
              <a:ext cx="57337" cy="320821"/>
            </a:xfrm>
            <a:custGeom>
              <a:avLst/>
              <a:gdLst/>
              <a:ahLst/>
              <a:cxnLst/>
              <a:rect l="l" t="t" r="r" b="b"/>
              <a:pathLst>
                <a:path w="1789" h="10010" extrusionOk="0">
                  <a:moveTo>
                    <a:pt x="0" y="1"/>
                  </a:moveTo>
                  <a:lnTo>
                    <a:pt x="0" y="10009"/>
                  </a:lnTo>
                  <a:lnTo>
                    <a:pt x="1788" y="10009"/>
                  </a:lnTo>
                  <a:lnTo>
                    <a:pt x="178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23;p34"/>
            <p:cNvSpPr/>
            <p:nvPr/>
          </p:nvSpPr>
          <p:spPr>
            <a:xfrm>
              <a:off x="8316593" y="4354393"/>
              <a:ext cx="57305" cy="320821"/>
            </a:xfrm>
            <a:custGeom>
              <a:avLst/>
              <a:gdLst/>
              <a:ahLst/>
              <a:cxnLst/>
              <a:rect l="l" t="t" r="r" b="b"/>
              <a:pathLst>
                <a:path w="1788" h="10010" extrusionOk="0">
                  <a:moveTo>
                    <a:pt x="0" y="1"/>
                  </a:moveTo>
                  <a:lnTo>
                    <a:pt x="0" y="10009"/>
                  </a:lnTo>
                  <a:lnTo>
                    <a:pt x="1788" y="10009"/>
                  </a:lnTo>
                  <a:lnTo>
                    <a:pt x="178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24;p34"/>
            <p:cNvSpPr/>
            <p:nvPr/>
          </p:nvSpPr>
          <p:spPr>
            <a:xfrm>
              <a:off x="8731608" y="4354393"/>
              <a:ext cx="56793" cy="320821"/>
            </a:xfrm>
            <a:custGeom>
              <a:avLst/>
              <a:gdLst/>
              <a:ahLst/>
              <a:cxnLst/>
              <a:rect l="l" t="t" r="r" b="b"/>
              <a:pathLst>
                <a:path w="1772" h="10010" extrusionOk="0">
                  <a:moveTo>
                    <a:pt x="0" y="1"/>
                  </a:moveTo>
                  <a:lnTo>
                    <a:pt x="0" y="10009"/>
                  </a:lnTo>
                  <a:lnTo>
                    <a:pt x="1771" y="10009"/>
                  </a:lnTo>
                  <a:lnTo>
                    <a:pt x="177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25;p34"/>
            <p:cNvSpPr/>
            <p:nvPr/>
          </p:nvSpPr>
          <p:spPr>
            <a:xfrm>
              <a:off x="3690303" y="4272954"/>
              <a:ext cx="403285" cy="315853"/>
            </a:xfrm>
            <a:custGeom>
              <a:avLst/>
              <a:gdLst/>
              <a:ahLst/>
              <a:cxnLst/>
              <a:rect l="l" t="t" r="r" b="b"/>
              <a:pathLst>
                <a:path w="12583" h="9855" extrusionOk="0">
                  <a:moveTo>
                    <a:pt x="8578" y="0"/>
                  </a:moveTo>
                  <a:cubicBezTo>
                    <a:pt x="7317" y="0"/>
                    <a:pt x="6147" y="819"/>
                    <a:pt x="5498" y="1907"/>
                  </a:cubicBezTo>
                  <a:cubicBezTo>
                    <a:pt x="4930" y="2876"/>
                    <a:pt x="4696" y="4096"/>
                    <a:pt x="3827" y="4831"/>
                  </a:cubicBezTo>
                  <a:cubicBezTo>
                    <a:pt x="3376" y="5215"/>
                    <a:pt x="2791" y="5416"/>
                    <a:pt x="2240" y="5650"/>
                  </a:cubicBezTo>
                  <a:cubicBezTo>
                    <a:pt x="1688" y="5884"/>
                    <a:pt x="1070" y="6134"/>
                    <a:pt x="786" y="6669"/>
                  </a:cubicBezTo>
                  <a:cubicBezTo>
                    <a:pt x="1" y="8106"/>
                    <a:pt x="1020" y="9342"/>
                    <a:pt x="1471" y="9727"/>
                  </a:cubicBezTo>
                  <a:lnTo>
                    <a:pt x="1655" y="9610"/>
                  </a:lnTo>
                  <a:lnTo>
                    <a:pt x="9775" y="9844"/>
                  </a:lnTo>
                  <a:cubicBezTo>
                    <a:pt x="9914" y="9850"/>
                    <a:pt x="10057" y="9854"/>
                    <a:pt x="10200" y="9854"/>
                  </a:cubicBezTo>
                  <a:cubicBezTo>
                    <a:pt x="10832" y="9854"/>
                    <a:pt x="11481" y="9767"/>
                    <a:pt x="11931" y="9359"/>
                  </a:cubicBezTo>
                  <a:cubicBezTo>
                    <a:pt x="12532" y="8808"/>
                    <a:pt x="12582" y="7872"/>
                    <a:pt x="12566" y="7053"/>
                  </a:cubicBezTo>
                  <a:cubicBezTo>
                    <a:pt x="12549" y="5566"/>
                    <a:pt x="12532" y="4029"/>
                    <a:pt x="11981" y="2659"/>
                  </a:cubicBezTo>
                  <a:cubicBezTo>
                    <a:pt x="11413" y="1272"/>
                    <a:pt x="10176" y="69"/>
                    <a:pt x="8689" y="2"/>
                  </a:cubicBezTo>
                  <a:cubicBezTo>
                    <a:pt x="8652" y="1"/>
                    <a:pt x="8615" y="0"/>
                    <a:pt x="857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26;p34"/>
            <p:cNvSpPr/>
            <p:nvPr/>
          </p:nvSpPr>
          <p:spPr>
            <a:xfrm>
              <a:off x="3551078" y="3872457"/>
              <a:ext cx="684428" cy="801154"/>
            </a:xfrm>
            <a:custGeom>
              <a:avLst/>
              <a:gdLst/>
              <a:ahLst/>
              <a:cxnLst/>
              <a:rect l="l" t="t" r="r" b="b"/>
              <a:pathLst>
                <a:path w="21355" h="24997" extrusionOk="0">
                  <a:moveTo>
                    <a:pt x="2423" y="201"/>
                  </a:moveTo>
                  <a:cubicBezTo>
                    <a:pt x="2507" y="652"/>
                    <a:pt x="2891" y="3075"/>
                    <a:pt x="3426" y="6349"/>
                  </a:cubicBezTo>
                  <a:lnTo>
                    <a:pt x="1287" y="6349"/>
                  </a:lnTo>
                  <a:lnTo>
                    <a:pt x="251" y="201"/>
                  </a:lnTo>
                  <a:close/>
                  <a:moveTo>
                    <a:pt x="6968" y="201"/>
                  </a:moveTo>
                  <a:lnTo>
                    <a:pt x="7453" y="6349"/>
                  </a:lnTo>
                  <a:lnTo>
                    <a:pt x="3643" y="6349"/>
                  </a:lnTo>
                  <a:cubicBezTo>
                    <a:pt x="3509" y="5497"/>
                    <a:pt x="3376" y="4695"/>
                    <a:pt x="3259" y="3977"/>
                  </a:cubicBezTo>
                  <a:cubicBezTo>
                    <a:pt x="2858" y="1487"/>
                    <a:pt x="2707" y="552"/>
                    <a:pt x="2624" y="201"/>
                  </a:cubicBezTo>
                  <a:close/>
                  <a:moveTo>
                    <a:pt x="11128" y="201"/>
                  </a:moveTo>
                  <a:lnTo>
                    <a:pt x="11262" y="6349"/>
                  </a:lnTo>
                  <a:lnTo>
                    <a:pt x="7670" y="6349"/>
                  </a:lnTo>
                  <a:lnTo>
                    <a:pt x="7185" y="201"/>
                  </a:lnTo>
                  <a:close/>
                  <a:moveTo>
                    <a:pt x="15389" y="201"/>
                  </a:moveTo>
                  <a:lnTo>
                    <a:pt x="15189" y="6349"/>
                  </a:lnTo>
                  <a:lnTo>
                    <a:pt x="11479" y="6349"/>
                  </a:lnTo>
                  <a:lnTo>
                    <a:pt x="11346" y="201"/>
                  </a:lnTo>
                  <a:close/>
                  <a:moveTo>
                    <a:pt x="18547" y="201"/>
                  </a:moveTo>
                  <a:lnTo>
                    <a:pt x="18029" y="6349"/>
                  </a:lnTo>
                  <a:lnTo>
                    <a:pt x="15406" y="6349"/>
                  </a:lnTo>
                  <a:lnTo>
                    <a:pt x="15606" y="201"/>
                  </a:lnTo>
                  <a:close/>
                  <a:moveTo>
                    <a:pt x="21103" y="201"/>
                  </a:moveTo>
                  <a:lnTo>
                    <a:pt x="20385" y="6349"/>
                  </a:lnTo>
                  <a:lnTo>
                    <a:pt x="18230" y="6349"/>
                  </a:lnTo>
                  <a:lnTo>
                    <a:pt x="18764" y="201"/>
                  </a:lnTo>
                  <a:close/>
                  <a:moveTo>
                    <a:pt x="3676" y="7937"/>
                  </a:moveTo>
                  <a:cubicBezTo>
                    <a:pt x="3994" y="9975"/>
                    <a:pt x="4361" y="12264"/>
                    <a:pt x="4729" y="14553"/>
                  </a:cubicBezTo>
                  <a:lnTo>
                    <a:pt x="2657" y="14553"/>
                  </a:lnTo>
                  <a:lnTo>
                    <a:pt x="1538" y="7937"/>
                  </a:lnTo>
                  <a:close/>
                  <a:moveTo>
                    <a:pt x="7570" y="7937"/>
                  </a:moveTo>
                  <a:lnTo>
                    <a:pt x="8087" y="14553"/>
                  </a:lnTo>
                  <a:lnTo>
                    <a:pt x="4930" y="14553"/>
                  </a:lnTo>
                  <a:cubicBezTo>
                    <a:pt x="4829" y="13885"/>
                    <a:pt x="4729" y="13200"/>
                    <a:pt x="4612" y="12532"/>
                  </a:cubicBezTo>
                  <a:cubicBezTo>
                    <a:pt x="4361" y="10961"/>
                    <a:pt x="4128" y="9407"/>
                    <a:pt x="3894" y="7937"/>
                  </a:cubicBezTo>
                  <a:close/>
                  <a:moveTo>
                    <a:pt x="11312" y="7937"/>
                  </a:moveTo>
                  <a:lnTo>
                    <a:pt x="11463" y="14553"/>
                  </a:lnTo>
                  <a:lnTo>
                    <a:pt x="8305" y="14553"/>
                  </a:lnTo>
                  <a:lnTo>
                    <a:pt x="7787" y="7937"/>
                  </a:lnTo>
                  <a:close/>
                  <a:moveTo>
                    <a:pt x="15139" y="7937"/>
                  </a:moveTo>
                  <a:lnTo>
                    <a:pt x="14921" y="14553"/>
                  </a:lnTo>
                  <a:lnTo>
                    <a:pt x="11663" y="14553"/>
                  </a:lnTo>
                  <a:lnTo>
                    <a:pt x="11513" y="7937"/>
                  </a:lnTo>
                  <a:close/>
                  <a:moveTo>
                    <a:pt x="17895" y="7937"/>
                  </a:moveTo>
                  <a:lnTo>
                    <a:pt x="17327" y="14553"/>
                  </a:lnTo>
                  <a:lnTo>
                    <a:pt x="15122" y="14553"/>
                  </a:lnTo>
                  <a:lnTo>
                    <a:pt x="15356" y="7937"/>
                  </a:lnTo>
                  <a:close/>
                  <a:moveTo>
                    <a:pt x="20201" y="7937"/>
                  </a:moveTo>
                  <a:lnTo>
                    <a:pt x="19416" y="14553"/>
                  </a:lnTo>
                  <a:lnTo>
                    <a:pt x="17528" y="14553"/>
                  </a:lnTo>
                  <a:lnTo>
                    <a:pt x="18096" y="7937"/>
                  </a:lnTo>
                  <a:close/>
                  <a:moveTo>
                    <a:pt x="4980" y="16141"/>
                  </a:moveTo>
                  <a:cubicBezTo>
                    <a:pt x="5280" y="18146"/>
                    <a:pt x="5598" y="20101"/>
                    <a:pt x="5882" y="21905"/>
                  </a:cubicBezTo>
                  <a:lnTo>
                    <a:pt x="3894" y="21905"/>
                  </a:lnTo>
                  <a:lnTo>
                    <a:pt x="2925" y="16141"/>
                  </a:lnTo>
                  <a:close/>
                  <a:moveTo>
                    <a:pt x="8221" y="16141"/>
                  </a:moveTo>
                  <a:lnTo>
                    <a:pt x="8672" y="21905"/>
                  </a:lnTo>
                  <a:lnTo>
                    <a:pt x="6099" y="21905"/>
                  </a:lnTo>
                  <a:cubicBezTo>
                    <a:pt x="5849" y="20351"/>
                    <a:pt x="5531" y="18329"/>
                    <a:pt x="5180" y="16141"/>
                  </a:cubicBezTo>
                  <a:close/>
                  <a:moveTo>
                    <a:pt x="11496" y="16141"/>
                  </a:moveTo>
                  <a:lnTo>
                    <a:pt x="11630" y="21905"/>
                  </a:lnTo>
                  <a:lnTo>
                    <a:pt x="8873" y="21905"/>
                  </a:lnTo>
                  <a:lnTo>
                    <a:pt x="8422" y="16141"/>
                  </a:lnTo>
                  <a:close/>
                  <a:moveTo>
                    <a:pt x="14854" y="16141"/>
                  </a:moveTo>
                  <a:lnTo>
                    <a:pt x="14671" y="21905"/>
                  </a:lnTo>
                  <a:lnTo>
                    <a:pt x="11847" y="21905"/>
                  </a:lnTo>
                  <a:lnTo>
                    <a:pt x="11713" y="16141"/>
                  </a:lnTo>
                  <a:close/>
                  <a:moveTo>
                    <a:pt x="17177" y="16141"/>
                  </a:moveTo>
                  <a:lnTo>
                    <a:pt x="16692" y="21905"/>
                  </a:lnTo>
                  <a:lnTo>
                    <a:pt x="14888" y="21905"/>
                  </a:lnTo>
                  <a:lnTo>
                    <a:pt x="15072" y="16141"/>
                  </a:lnTo>
                  <a:close/>
                  <a:moveTo>
                    <a:pt x="19232" y="16141"/>
                  </a:moveTo>
                  <a:lnTo>
                    <a:pt x="18547" y="21905"/>
                  </a:lnTo>
                  <a:lnTo>
                    <a:pt x="16910" y="21905"/>
                  </a:lnTo>
                  <a:lnTo>
                    <a:pt x="17394" y="16141"/>
                  </a:lnTo>
                  <a:close/>
                  <a:moveTo>
                    <a:pt x="1" y="0"/>
                  </a:moveTo>
                  <a:lnTo>
                    <a:pt x="3844" y="22824"/>
                  </a:lnTo>
                  <a:cubicBezTo>
                    <a:pt x="4011" y="23793"/>
                    <a:pt x="4712" y="24595"/>
                    <a:pt x="5665" y="24862"/>
                  </a:cubicBezTo>
                  <a:cubicBezTo>
                    <a:pt x="5681" y="24862"/>
                    <a:pt x="5715" y="24879"/>
                    <a:pt x="5732" y="24879"/>
                  </a:cubicBezTo>
                  <a:cubicBezTo>
                    <a:pt x="5798" y="24896"/>
                    <a:pt x="5865" y="24913"/>
                    <a:pt x="5932" y="24929"/>
                  </a:cubicBezTo>
                  <a:cubicBezTo>
                    <a:pt x="6066" y="24963"/>
                    <a:pt x="6216" y="24979"/>
                    <a:pt x="6367" y="24979"/>
                  </a:cubicBezTo>
                  <a:cubicBezTo>
                    <a:pt x="6367" y="24979"/>
                    <a:pt x="6367" y="24996"/>
                    <a:pt x="6367" y="24996"/>
                  </a:cubicBezTo>
                  <a:lnTo>
                    <a:pt x="6467" y="24979"/>
                  </a:lnTo>
                  <a:lnTo>
                    <a:pt x="15991" y="24979"/>
                  </a:lnTo>
                  <a:cubicBezTo>
                    <a:pt x="16158" y="24979"/>
                    <a:pt x="16342" y="24963"/>
                    <a:pt x="16509" y="24929"/>
                  </a:cubicBezTo>
                  <a:cubicBezTo>
                    <a:pt x="17645" y="24762"/>
                    <a:pt x="18530" y="23843"/>
                    <a:pt x="18664" y="22707"/>
                  </a:cubicBezTo>
                  <a:lnTo>
                    <a:pt x="20519" y="6968"/>
                  </a:lnTo>
                  <a:lnTo>
                    <a:pt x="20602" y="6349"/>
                  </a:lnTo>
                  <a:lnTo>
                    <a:pt x="21337" y="117"/>
                  </a:lnTo>
                  <a:lnTo>
                    <a:pt x="2135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27;p34"/>
            <p:cNvSpPr/>
            <p:nvPr/>
          </p:nvSpPr>
          <p:spPr>
            <a:xfrm>
              <a:off x="5215435" y="1824654"/>
              <a:ext cx="1158896" cy="762598"/>
            </a:xfrm>
            <a:custGeom>
              <a:avLst/>
              <a:gdLst/>
              <a:ahLst/>
              <a:cxnLst/>
              <a:rect l="l" t="t" r="r" b="b"/>
              <a:pathLst>
                <a:path w="36159" h="23794" extrusionOk="0">
                  <a:moveTo>
                    <a:pt x="2474" y="1"/>
                  </a:moveTo>
                  <a:lnTo>
                    <a:pt x="1" y="23794"/>
                  </a:lnTo>
                  <a:lnTo>
                    <a:pt x="33401" y="23794"/>
                  </a:lnTo>
                  <a:lnTo>
                    <a:pt x="361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28;p34"/>
            <p:cNvSpPr/>
            <p:nvPr/>
          </p:nvSpPr>
          <p:spPr>
            <a:xfrm>
              <a:off x="5161366" y="1824654"/>
              <a:ext cx="1158319" cy="762598"/>
            </a:xfrm>
            <a:custGeom>
              <a:avLst/>
              <a:gdLst/>
              <a:ahLst/>
              <a:cxnLst/>
              <a:rect l="l" t="t" r="r" b="b"/>
              <a:pathLst>
                <a:path w="36141" h="23794" extrusionOk="0">
                  <a:moveTo>
                    <a:pt x="2456" y="1"/>
                  </a:moveTo>
                  <a:lnTo>
                    <a:pt x="0" y="23794"/>
                  </a:lnTo>
                  <a:lnTo>
                    <a:pt x="33384" y="23794"/>
                  </a:lnTo>
                  <a:lnTo>
                    <a:pt x="3614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29;p34"/>
            <p:cNvSpPr/>
            <p:nvPr/>
          </p:nvSpPr>
          <p:spPr>
            <a:xfrm>
              <a:off x="5198320" y="1845006"/>
              <a:ext cx="1075310" cy="707440"/>
            </a:xfrm>
            <a:custGeom>
              <a:avLst/>
              <a:gdLst/>
              <a:ahLst/>
              <a:cxnLst/>
              <a:rect l="l" t="t" r="r" b="b"/>
              <a:pathLst>
                <a:path w="33551" h="22073" extrusionOk="0">
                  <a:moveTo>
                    <a:pt x="2306" y="1"/>
                  </a:moveTo>
                  <a:lnTo>
                    <a:pt x="0" y="22073"/>
                  </a:lnTo>
                  <a:lnTo>
                    <a:pt x="30995" y="22073"/>
                  </a:lnTo>
                  <a:lnTo>
                    <a:pt x="3355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30;p34"/>
            <p:cNvSpPr/>
            <p:nvPr/>
          </p:nvSpPr>
          <p:spPr>
            <a:xfrm>
              <a:off x="5305944" y="1959617"/>
              <a:ext cx="50895" cy="475013"/>
            </a:xfrm>
            <a:custGeom>
              <a:avLst/>
              <a:gdLst/>
              <a:ahLst/>
              <a:cxnLst/>
              <a:rect l="l" t="t" r="r" b="b"/>
              <a:pathLst>
                <a:path w="1588" h="14821" extrusionOk="0">
                  <a:moveTo>
                    <a:pt x="1538" y="0"/>
                  </a:moveTo>
                  <a:lnTo>
                    <a:pt x="1538" y="0"/>
                  </a:lnTo>
                  <a:cubicBezTo>
                    <a:pt x="1504" y="0"/>
                    <a:pt x="1120" y="3309"/>
                    <a:pt x="702" y="7402"/>
                  </a:cubicBezTo>
                  <a:cubicBezTo>
                    <a:pt x="292" y="11267"/>
                    <a:pt x="1" y="14446"/>
                    <a:pt x="12" y="14790"/>
                  </a:cubicBezTo>
                  <a:lnTo>
                    <a:pt x="12" y="14790"/>
                  </a:lnTo>
                  <a:cubicBezTo>
                    <a:pt x="94" y="14447"/>
                    <a:pt x="458" y="11283"/>
                    <a:pt x="853" y="7419"/>
                  </a:cubicBezTo>
                  <a:cubicBezTo>
                    <a:pt x="1270" y="3325"/>
                    <a:pt x="1588" y="0"/>
                    <a:pt x="1538" y="0"/>
                  </a:cubicBezTo>
                  <a:close/>
                  <a:moveTo>
                    <a:pt x="12" y="14790"/>
                  </a:moveTo>
                  <a:cubicBezTo>
                    <a:pt x="7" y="14810"/>
                    <a:pt x="3" y="14821"/>
                    <a:pt x="1" y="14821"/>
                  </a:cubicBezTo>
                  <a:lnTo>
                    <a:pt x="17" y="14821"/>
                  </a:lnTo>
                  <a:cubicBezTo>
                    <a:pt x="14" y="14821"/>
                    <a:pt x="13" y="14810"/>
                    <a:pt x="12" y="1479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31;p34"/>
            <p:cNvSpPr/>
            <p:nvPr/>
          </p:nvSpPr>
          <p:spPr>
            <a:xfrm>
              <a:off x="5387351" y="1981026"/>
              <a:ext cx="99643" cy="4872"/>
            </a:xfrm>
            <a:custGeom>
              <a:avLst/>
              <a:gdLst/>
              <a:ahLst/>
              <a:cxnLst/>
              <a:rect l="l" t="t" r="r" b="b"/>
              <a:pathLst>
                <a:path w="3109" h="152" extrusionOk="0">
                  <a:moveTo>
                    <a:pt x="1554" y="1"/>
                  </a:moveTo>
                  <a:cubicBezTo>
                    <a:pt x="702" y="1"/>
                    <a:pt x="0" y="34"/>
                    <a:pt x="0" y="68"/>
                  </a:cubicBezTo>
                  <a:cubicBezTo>
                    <a:pt x="0" y="118"/>
                    <a:pt x="702" y="151"/>
                    <a:pt x="1554" y="151"/>
                  </a:cubicBezTo>
                  <a:cubicBezTo>
                    <a:pt x="2423" y="151"/>
                    <a:pt x="3108" y="118"/>
                    <a:pt x="3108" y="68"/>
                  </a:cubicBezTo>
                  <a:cubicBezTo>
                    <a:pt x="3108" y="34"/>
                    <a:pt x="2423" y="1"/>
                    <a:pt x="15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32;p34"/>
            <p:cNvSpPr/>
            <p:nvPr/>
          </p:nvSpPr>
          <p:spPr>
            <a:xfrm>
              <a:off x="5514269" y="1981026"/>
              <a:ext cx="396843" cy="4872"/>
            </a:xfrm>
            <a:custGeom>
              <a:avLst/>
              <a:gdLst/>
              <a:ahLst/>
              <a:cxnLst/>
              <a:rect l="l" t="t" r="r" b="b"/>
              <a:pathLst>
                <a:path w="12382" h="152" extrusionOk="0">
                  <a:moveTo>
                    <a:pt x="6199" y="1"/>
                  </a:moveTo>
                  <a:cubicBezTo>
                    <a:pt x="2774" y="1"/>
                    <a:pt x="0" y="34"/>
                    <a:pt x="0" y="68"/>
                  </a:cubicBezTo>
                  <a:cubicBezTo>
                    <a:pt x="0" y="118"/>
                    <a:pt x="2774" y="151"/>
                    <a:pt x="6199" y="151"/>
                  </a:cubicBezTo>
                  <a:cubicBezTo>
                    <a:pt x="9608" y="151"/>
                    <a:pt x="12381" y="118"/>
                    <a:pt x="12381" y="68"/>
                  </a:cubicBezTo>
                  <a:cubicBezTo>
                    <a:pt x="12381" y="34"/>
                    <a:pt x="9608" y="1"/>
                    <a:pt x="619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33;p34"/>
            <p:cNvSpPr/>
            <p:nvPr/>
          </p:nvSpPr>
          <p:spPr>
            <a:xfrm>
              <a:off x="5375556" y="2232202"/>
              <a:ext cx="99643" cy="4840"/>
            </a:xfrm>
            <a:custGeom>
              <a:avLst/>
              <a:gdLst/>
              <a:ahLst/>
              <a:cxnLst/>
              <a:rect l="l" t="t" r="r" b="b"/>
              <a:pathLst>
                <a:path w="3109" h="151" extrusionOk="0">
                  <a:moveTo>
                    <a:pt x="1555" y="0"/>
                  </a:moveTo>
                  <a:cubicBezTo>
                    <a:pt x="702" y="0"/>
                    <a:pt x="1" y="33"/>
                    <a:pt x="1" y="84"/>
                  </a:cubicBezTo>
                  <a:cubicBezTo>
                    <a:pt x="1" y="117"/>
                    <a:pt x="702" y="150"/>
                    <a:pt x="1555" y="150"/>
                  </a:cubicBezTo>
                  <a:cubicBezTo>
                    <a:pt x="2423" y="150"/>
                    <a:pt x="3108" y="117"/>
                    <a:pt x="3108" y="84"/>
                  </a:cubicBezTo>
                  <a:cubicBezTo>
                    <a:pt x="3108" y="33"/>
                    <a:pt x="2423" y="0"/>
                    <a:pt x="15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34;p34"/>
            <p:cNvSpPr/>
            <p:nvPr/>
          </p:nvSpPr>
          <p:spPr>
            <a:xfrm>
              <a:off x="5502474" y="2232202"/>
              <a:ext cx="397388" cy="4840"/>
            </a:xfrm>
            <a:custGeom>
              <a:avLst/>
              <a:gdLst/>
              <a:ahLst/>
              <a:cxnLst/>
              <a:rect l="l" t="t" r="r" b="b"/>
              <a:pathLst>
                <a:path w="12399" h="151" extrusionOk="0">
                  <a:moveTo>
                    <a:pt x="6199" y="0"/>
                  </a:moveTo>
                  <a:cubicBezTo>
                    <a:pt x="2774" y="0"/>
                    <a:pt x="1" y="33"/>
                    <a:pt x="1" y="84"/>
                  </a:cubicBezTo>
                  <a:cubicBezTo>
                    <a:pt x="1" y="117"/>
                    <a:pt x="2774" y="150"/>
                    <a:pt x="6199" y="150"/>
                  </a:cubicBezTo>
                  <a:cubicBezTo>
                    <a:pt x="9608" y="150"/>
                    <a:pt x="12398" y="117"/>
                    <a:pt x="12398" y="84"/>
                  </a:cubicBezTo>
                  <a:cubicBezTo>
                    <a:pt x="12398" y="33"/>
                    <a:pt x="9625" y="0"/>
                    <a:pt x="619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35;p34"/>
            <p:cNvSpPr/>
            <p:nvPr/>
          </p:nvSpPr>
          <p:spPr>
            <a:xfrm>
              <a:off x="5366999" y="2348383"/>
              <a:ext cx="397388" cy="4872"/>
            </a:xfrm>
            <a:custGeom>
              <a:avLst/>
              <a:gdLst/>
              <a:ahLst/>
              <a:cxnLst/>
              <a:rect l="l" t="t" r="r" b="b"/>
              <a:pathLst>
                <a:path w="12399" h="152" extrusionOk="0">
                  <a:moveTo>
                    <a:pt x="6199" y="1"/>
                  </a:moveTo>
                  <a:cubicBezTo>
                    <a:pt x="2774" y="1"/>
                    <a:pt x="0" y="34"/>
                    <a:pt x="0" y="68"/>
                  </a:cubicBezTo>
                  <a:cubicBezTo>
                    <a:pt x="0" y="118"/>
                    <a:pt x="2774" y="151"/>
                    <a:pt x="6199" y="151"/>
                  </a:cubicBezTo>
                  <a:cubicBezTo>
                    <a:pt x="9624" y="151"/>
                    <a:pt x="12398" y="118"/>
                    <a:pt x="12398" y="68"/>
                  </a:cubicBezTo>
                  <a:cubicBezTo>
                    <a:pt x="12398" y="34"/>
                    <a:pt x="9624" y="1"/>
                    <a:pt x="619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36;p34"/>
            <p:cNvSpPr/>
            <p:nvPr/>
          </p:nvSpPr>
          <p:spPr>
            <a:xfrm>
              <a:off x="5390556" y="2051728"/>
              <a:ext cx="140347" cy="4840"/>
            </a:xfrm>
            <a:custGeom>
              <a:avLst/>
              <a:gdLst/>
              <a:ahLst/>
              <a:cxnLst/>
              <a:rect l="l" t="t" r="r" b="b"/>
              <a:pathLst>
                <a:path w="4379" h="151" extrusionOk="0">
                  <a:moveTo>
                    <a:pt x="2189" y="0"/>
                  </a:moveTo>
                  <a:cubicBezTo>
                    <a:pt x="986" y="0"/>
                    <a:pt x="0" y="34"/>
                    <a:pt x="0" y="84"/>
                  </a:cubicBezTo>
                  <a:cubicBezTo>
                    <a:pt x="0" y="117"/>
                    <a:pt x="986" y="151"/>
                    <a:pt x="2189" y="151"/>
                  </a:cubicBezTo>
                  <a:cubicBezTo>
                    <a:pt x="3409" y="151"/>
                    <a:pt x="4378" y="117"/>
                    <a:pt x="4378" y="84"/>
                  </a:cubicBezTo>
                  <a:cubicBezTo>
                    <a:pt x="4378" y="34"/>
                    <a:pt x="3409" y="0"/>
                    <a:pt x="21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37;p34"/>
            <p:cNvSpPr/>
            <p:nvPr/>
          </p:nvSpPr>
          <p:spPr>
            <a:xfrm>
              <a:off x="5387351" y="2155602"/>
              <a:ext cx="140315" cy="5384"/>
            </a:xfrm>
            <a:custGeom>
              <a:avLst/>
              <a:gdLst/>
              <a:ahLst/>
              <a:cxnLst/>
              <a:rect l="l" t="t" r="r" b="b"/>
              <a:pathLst>
                <a:path w="4378" h="168" extrusionOk="0">
                  <a:moveTo>
                    <a:pt x="2189" y="1"/>
                  </a:moveTo>
                  <a:cubicBezTo>
                    <a:pt x="969" y="1"/>
                    <a:pt x="0" y="51"/>
                    <a:pt x="0" y="84"/>
                  </a:cubicBezTo>
                  <a:cubicBezTo>
                    <a:pt x="0" y="134"/>
                    <a:pt x="969" y="168"/>
                    <a:pt x="2189" y="168"/>
                  </a:cubicBezTo>
                  <a:cubicBezTo>
                    <a:pt x="3392" y="168"/>
                    <a:pt x="4378" y="134"/>
                    <a:pt x="4378" y="84"/>
                  </a:cubicBezTo>
                  <a:cubicBezTo>
                    <a:pt x="4378" y="51"/>
                    <a:pt x="3392" y="1"/>
                    <a:pt x="218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38;p34"/>
            <p:cNvSpPr/>
            <p:nvPr/>
          </p:nvSpPr>
          <p:spPr>
            <a:xfrm>
              <a:off x="5505679" y="2304475"/>
              <a:ext cx="140347" cy="5384"/>
            </a:xfrm>
            <a:custGeom>
              <a:avLst/>
              <a:gdLst/>
              <a:ahLst/>
              <a:cxnLst/>
              <a:rect l="l" t="t" r="r" b="b"/>
              <a:pathLst>
                <a:path w="4379" h="168" extrusionOk="0">
                  <a:moveTo>
                    <a:pt x="2190" y="1"/>
                  </a:moveTo>
                  <a:cubicBezTo>
                    <a:pt x="987" y="1"/>
                    <a:pt x="1" y="34"/>
                    <a:pt x="1" y="84"/>
                  </a:cubicBezTo>
                  <a:cubicBezTo>
                    <a:pt x="1" y="118"/>
                    <a:pt x="987" y="168"/>
                    <a:pt x="2190" y="168"/>
                  </a:cubicBezTo>
                  <a:cubicBezTo>
                    <a:pt x="3393" y="168"/>
                    <a:pt x="4378" y="118"/>
                    <a:pt x="4378" y="84"/>
                  </a:cubicBezTo>
                  <a:cubicBezTo>
                    <a:pt x="4378" y="34"/>
                    <a:pt x="3393" y="1"/>
                    <a:pt x="2190"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39;p34"/>
            <p:cNvSpPr/>
            <p:nvPr/>
          </p:nvSpPr>
          <p:spPr>
            <a:xfrm>
              <a:off x="5682948" y="2051728"/>
              <a:ext cx="358287" cy="4840"/>
            </a:xfrm>
            <a:custGeom>
              <a:avLst/>
              <a:gdLst/>
              <a:ahLst/>
              <a:cxnLst/>
              <a:rect l="l" t="t" r="r" b="b"/>
              <a:pathLst>
                <a:path w="11179" h="151" extrusionOk="0">
                  <a:moveTo>
                    <a:pt x="5598" y="0"/>
                  </a:moveTo>
                  <a:cubicBezTo>
                    <a:pt x="2507" y="0"/>
                    <a:pt x="0" y="34"/>
                    <a:pt x="0" y="84"/>
                  </a:cubicBezTo>
                  <a:cubicBezTo>
                    <a:pt x="0" y="117"/>
                    <a:pt x="2507" y="151"/>
                    <a:pt x="5598" y="151"/>
                  </a:cubicBezTo>
                  <a:cubicBezTo>
                    <a:pt x="8689" y="151"/>
                    <a:pt x="11178" y="117"/>
                    <a:pt x="11178" y="84"/>
                  </a:cubicBezTo>
                  <a:cubicBezTo>
                    <a:pt x="11178" y="34"/>
                    <a:pt x="8689" y="0"/>
                    <a:pt x="55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40;p34"/>
            <p:cNvSpPr/>
            <p:nvPr/>
          </p:nvSpPr>
          <p:spPr>
            <a:xfrm>
              <a:off x="5572632" y="2162044"/>
              <a:ext cx="358287" cy="4840"/>
            </a:xfrm>
            <a:custGeom>
              <a:avLst/>
              <a:gdLst/>
              <a:ahLst/>
              <a:cxnLst/>
              <a:rect l="l" t="t" r="r" b="b"/>
              <a:pathLst>
                <a:path w="11179" h="151" extrusionOk="0">
                  <a:moveTo>
                    <a:pt x="5581" y="0"/>
                  </a:moveTo>
                  <a:cubicBezTo>
                    <a:pt x="2490" y="0"/>
                    <a:pt x="0" y="34"/>
                    <a:pt x="0" y="67"/>
                  </a:cubicBezTo>
                  <a:cubicBezTo>
                    <a:pt x="0" y="117"/>
                    <a:pt x="2490" y="151"/>
                    <a:pt x="5581" y="151"/>
                  </a:cubicBezTo>
                  <a:cubicBezTo>
                    <a:pt x="8672" y="151"/>
                    <a:pt x="11178" y="117"/>
                    <a:pt x="11178" y="67"/>
                  </a:cubicBezTo>
                  <a:cubicBezTo>
                    <a:pt x="11178" y="34"/>
                    <a:pt x="8672" y="0"/>
                    <a:pt x="55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41;p34"/>
            <p:cNvSpPr/>
            <p:nvPr/>
          </p:nvSpPr>
          <p:spPr>
            <a:xfrm>
              <a:off x="5695800" y="2304475"/>
              <a:ext cx="358287" cy="5384"/>
            </a:xfrm>
            <a:custGeom>
              <a:avLst/>
              <a:gdLst/>
              <a:ahLst/>
              <a:cxnLst/>
              <a:rect l="l" t="t" r="r" b="b"/>
              <a:pathLst>
                <a:path w="11179" h="168" extrusionOk="0">
                  <a:moveTo>
                    <a:pt x="5581" y="1"/>
                  </a:moveTo>
                  <a:cubicBezTo>
                    <a:pt x="2507" y="1"/>
                    <a:pt x="0" y="34"/>
                    <a:pt x="0" y="84"/>
                  </a:cubicBezTo>
                  <a:cubicBezTo>
                    <a:pt x="0" y="118"/>
                    <a:pt x="2507" y="168"/>
                    <a:pt x="5581" y="168"/>
                  </a:cubicBezTo>
                  <a:cubicBezTo>
                    <a:pt x="8672" y="168"/>
                    <a:pt x="11178" y="118"/>
                    <a:pt x="11178" y="84"/>
                  </a:cubicBezTo>
                  <a:cubicBezTo>
                    <a:pt x="11178" y="34"/>
                    <a:pt x="8672" y="1"/>
                    <a:pt x="55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42;p34"/>
            <p:cNvSpPr/>
            <p:nvPr/>
          </p:nvSpPr>
          <p:spPr>
            <a:xfrm>
              <a:off x="5368602" y="2431938"/>
              <a:ext cx="358287" cy="5384"/>
            </a:xfrm>
            <a:custGeom>
              <a:avLst/>
              <a:gdLst/>
              <a:ahLst/>
              <a:cxnLst/>
              <a:rect l="l" t="t" r="r" b="b"/>
              <a:pathLst>
                <a:path w="11179" h="168" extrusionOk="0">
                  <a:moveTo>
                    <a:pt x="5581" y="0"/>
                  </a:moveTo>
                  <a:cubicBezTo>
                    <a:pt x="2507" y="0"/>
                    <a:pt x="0" y="34"/>
                    <a:pt x="0" y="84"/>
                  </a:cubicBezTo>
                  <a:cubicBezTo>
                    <a:pt x="0" y="134"/>
                    <a:pt x="2507" y="167"/>
                    <a:pt x="5581" y="167"/>
                  </a:cubicBezTo>
                  <a:cubicBezTo>
                    <a:pt x="8672" y="167"/>
                    <a:pt x="11178" y="134"/>
                    <a:pt x="11178" y="84"/>
                  </a:cubicBezTo>
                  <a:cubicBezTo>
                    <a:pt x="11178" y="34"/>
                    <a:pt x="8672" y="0"/>
                    <a:pt x="55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43;p34"/>
            <p:cNvSpPr/>
            <p:nvPr/>
          </p:nvSpPr>
          <p:spPr>
            <a:xfrm>
              <a:off x="5764868" y="2431938"/>
              <a:ext cx="358287" cy="5384"/>
            </a:xfrm>
            <a:custGeom>
              <a:avLst/>
              <a:gdLst/>
              <a:ahLst/>
              <a:cxnLst/>
              <a:rect l="l" t="t" r="r" b="b"/>
              <a:pathLst>
                <a:path w="11179" h="168" extrusionOk="0">
                  <a:moveTo>
                    <a:pt x="5598" y="0"/>
                  </a:moveTo>
                  <a:cubicBezTo>
                    <a:pt x="2507" y="0"/>
                    <a:pt x="1" y="34"/>
                    <a:pt x="1" y="84"/>
                  </a:cubicBezTo>
                  <a:cubicBezTo>
                    <a:pt x="1" y="134"/>
                    <a:pt x="2507" y="167"/>
                    <a:pt x="5598" y="167"/>
                  </a:cubicBezTo>
                  <a:cubicBezTo>
                    <a:pt x="8673" y="167"/>
                    <a:pt x="11179" y="134"/>
                    <a:pt x="11179" y="84"/>
                  </a:cubicBezTo>
                  <a:cubicBezTo>
                    <a:pt x="11179" y="34"/>
                    <a:pt x="8673" y="0"/>
                    <a:pt x="55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44;p34"/>
            <p:cNvSpPr/>
            <p:nvPr/>
          </p:nvSpPr>
          <p:spPr>
            <a:xfrm>
              <a:off x="5368602" y="2473699"/>
              <a:ext cx="358287" cy="4840"/>
            </a:xfrm>
            <a:custGeom>
              <a:avLst/>
              <a:gdLst/>
              <a:ahLst/>
              <a:cxnLst/>
              <a:rect l="l" t="t" r="r" b="b"/>
              <a:pathLst>
                <a:path w="11179" h="151" extrusionOk="0">
                  <a:moveTo>
                    <a:pt x="5581" y="1"/>
                  </a:moveTo>
                  <a:cubicBezTo>
                    <a:pt x="2490" y="1"/>
                    <a:pt x="0" y="34"/>
                    <a:pt x="0" y="67"/>
                  </a:cubicBezTo>
                  <a:cubicBezTo>
                    <a:pt x="0" y="118"/>
                    <a:pt x="2507" y="151"/>
                    <a:pt x="5581" y="151"/>
                  </a:cubicBezTo>
                  <a:cubicBezTo>
                    <a:pt x="8672" y="151"/>
                    <a:pt x="11178" y="118"/>
                    <a:pt x="11178" y="67"/>
                  </a:cubicBezTo>
                  <a:cubicBezTo>
                    <a:pt x="11178" y="34"/>
                    <a:pt x="8672" y="1"/>
                    <a:pt x="55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45;p34"/>
            <p:cNvSpPr/>
            <p:nvPr/>
          </p:nvSpPr>
          <p:spPr>
            <a:xfrm>
              <a:off x="5385748" y="2081695"/>
              <a:ext cx="358800" cy="4872"/>
            </a:xfrm>
            <a:custGeom>
              <a:avLst/>
              <a:gdLst/>
              <a:ahLst/>
              <a:cxnLst/>
              <a:rect l="l" t="t" r="r" b="b"/>
              <a:pathLst>
                <a:path w="11195" h="152" extrusionOk="0">
                  <a:moveTo>
                    <a:pt x="5597" y="1"/>
                  </a:moveTo>
                  <a:cubicBezTo>
                    <a:pt x="2506" y="1"/>
                    <a:pt x="0" y="34"/>
                    <a:pt x="0" y="84"/>
                  </a:cubicBezTo>
                  <a:cubicBezTo>
                    <a:pt x="0" y="118"/>
                    <a:pt x="2506" y="151"/>
                    <a:pt x="5597" y="151"/>
                  </a:cubicBezTo>
                  <a:cubicBezTo>
                    <a:pt x="8689" y="151"/>
                    <a:pt x="11195" y="118"/>
                    <a:pt x="11195" y="84"/>
                  </a:cubicBezTo>
                  <a:cubicBezTo>
                    <a:pt x="11195" y="34"/>
                    <a:pt x="8689" y="1"/>
                    <a:pt x="55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46;p34"/>
            <p:cNvSpPr/>
            <p:nvPr/>
          </p:nvSpPr>
          <p:spPr>
            <a:xfrm>
              <a:off x="5556575" y="2052241"/>
              <a:ext cx="92144" cy="4872"/>
            </a:xfrm>
            <a:custGeom>
              <a:avLst/>
              <a:gdLst/>
              <a:ahLst/>
              <a:cxnLst/>
              <a:rect l="l" t="t" r="r" b="b"/>
              <a:pathLst>
                <a:path w="2875" h="152" extrusionOk="0">
                  <a:moveTo>
                    <a:pt x="1437" y="1"/>
                  </a:moveTo>
                  <a:cubicBezTo>
                    <a:pt x="635" y="1"/>
                    <a:pt x="0" y="34"/>
                    <a:pt x="0" y="85"/>
                  </a:cubicBezTo>
                  <a:cubicBezTo>
                    <a:pt x="0" y="118"/>
                    <a:pt x="635" y="151"/>
                    <a:pt x="1437" y="151"/>
                  </a:cubicBezTo>
                  <a:cubicBezTo>
                    <a:pt x="2222" y="151"/>
                    <a:pt x="2874" y="118"/>
                    <a:pt x="2874" y="85"/>
                  </a:cubicBezTo>
                  <a:cubicBezTo>
                    <a:pt x="2874" y="34"/>
                    <a:pt x="2222" y="1"/>
                    <a:pt x="14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47;p34"/>
            <p:cNvSpPr/>
            <p:nvPr/>
          </p:nvSpPr>
          <p:spPr>
            <a:xfrm>
              <a:off x="5371262" y="2266463"/>
              <a:ext cx="92144" cy="4840"/>
            </a:xfrm>
            <a:custGeom>
              <a:avLst/>
              <a:gdLst/>
              <a:ahLst/>
              <a:cxnLst/>
              <a:rect l="l" t="t" r="r" b="b"/>
              <a:pathLst>
                <a:path w="2875" h="151" extrusionOk="0">
                  <a:moveTo>
                    <a:pt x="1438" y="0"/>
                  </a:moveTo>
                  <a:cubicBezTo>
                    <a:pt x="636" y="0"/>
                    <a:pt x="1" y="34"/>
                    <a:pt x="1" y="84"/>
                  </a:cubicBezTo>
                  <a:cubicBezTo>
                    <a:pt x="1" y="117"/>
                    <a:pt x="636" y="151"/>
                    <a:pt x="1438" y="151"/>
                  </a:cubicBezTo>
                  <a:cubicBezTo>
                    <a:pt x="2240" y="151"/>
                    <a:pt x="2875" y="117"/>
                    <a:pt x="2875" y="84"/>
                  </a:cubicBezTo>
                  <a:cubicBezTo>
                    <a:pt x="2875" y="34"/>
                    <a:pt x="2240" y="0"/>
                    <a:pt x="143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48;p34"/>
            <p:cNvSpPr/>
            <p:nvPr/>
          </p:nvSpPr>
          <p:spPr>
            <a:xfrm>
              <a:off x="5369146" y="2304475"/>
              <a:ext cx="92144" cy="5384"/>
            </a:xfrm>
            <a:custGeom>
              <a:avLst/>
              <a:gdLst/>
              <a:ahLst/>
              <a:cxnLst/>
              <a:rect l="l" t="t" r="r" b="b"/>
              <a:pathLst>
                <a:path w="2875" h="168" extrusionOk="0">
                  <a:moveTo>
                    <a:pt x="1437" y="1"/>
                  </a:moveTo>
                  <a:cubicBezTo>
                    <a:pt x="635" y="1"/>
                    <a:pt x="0" y="34"/>
                    <a:pt x="0" y="84"/>
                  </a:cubicBezTo>
                  <a:cubicBezTo>
                    <a:pt x="0" y="118"/>
                    <a:pt x="635" y="168"/>
                    <a:pt x="1437" y="168"/>
                  </a:cubicBezTo>
                  <a:cubicBezTo>
                    <a:pt x="2239" y="168"/>
                    <a:pt x="2874" y="118"/>
                    <a:pt x="2874" y="84"/>
                  </a:cubicBezTo>
                  <a:cubicBezTo>
                    <a:pt x="2874" y="34"/>
                    <a:pt x="2239" y="1"/>
                    <a:pt x="14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49;p34"/>
            <p:cNvSpPr/>
            <p:nvPr/>
          </p:nvSpPr>
          <p:spPr>
            <a:xfrm>
              <a:off x="5263638" y="1917856"/>
              <a:ext cx="997684" cy="5384"/>
            </a:xfrm>
            <a:custGeom>
              <a:avLst/>
              <a:gdLst/>
              <a:ahLst/>
              <a:cxnLst/>
              <a:rect l="l" t="t" r="r" b="b"/>
              <a:pathLst>
                <a:path w="31129" h="168" extrusionOk="0">
                  <a:moveTo>
                    <a:pt x="15556" y="0"/>
                  </a:moveTo>
                  <a:cubicBezTo>
                    <a:pt x="6968" y="0"/>
                    <a:pt x="1" y="50"/>
                    <a:pt x="1" y="84"/>
                  </a:cubicBezTo>
                  <a:cubicBezTo>
                    <a:pt x="1" y="134"/>
                    <a:pt x="6968" y="167"/>
                    <a:pt x="15556" y="167"/>
                  </a:cubicBezTo>
                  <a:cubicBezTo>
                    <a:pt x="24161" y="167"/>
                    <a:pt x="31129" y="134"/>
                    <a:pt x="31129" y="84"/>
                  </a:cubicBezTo>
                  <a:cubicBezTo>
                    <a:pt x="31129" y="50"/>
                    <a:pt x="24161" y="0"/>
                    <a:pt x="155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50;p34"/>
            <p:cNvSpPr/>
            <p:nvPr/>
          </p:nvSpPr>
          <p:spPr>
            <a:xfrm>
              <a:off x="5315046" y="1875005"/>
              <a:ext cx="27339" cy="23877"/>
            </a:xfrm>
            <a:custGeom>
              <a:avLst/>
              <a:gdLst/>
              <a:ahLst/>
              <a:cxnLst/>
              <a:rect l="l" t="t" r="r" b="b"/>
              <a:pathLst>
                <a:path w="853" h="745" extrusionOk="0">
                  <a:moveTo>
                    <a:pt x="485" y="0"/>
                  </a:moveTo>
                  <a:cubicBezTo>
                    <a:pt x="168" y="0"/>
                    <a:pt x="1" y="401"/>
                    <a:pt x="235" y="635"/>
                  </a:cubicBezTo>
                  <a:cubicBezTo>
                    <a:pt x="310" y="711"/>
                    <a:pt x="401" y="744"/>
                    <a:pt x="489" y="744"/>
                  </a:cubicBezTo>
                  <a:cubicBezTo>
                    <a:pt x="676" y="744"/>
                    <a:pt x="853" y="595"/>
                    <a:pt x="853" y="368"/>
                  </a:cubicBezTo>
                  <a:cubicBezTo>
                    <a:pt x="853" y="168"/>
                    <a:pt x="686"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51;p34"/>
            <p:cNvSpPr/>
            <p:nvPr/>
          </p:nvSpPr>
          <p:spPr>
            <a:xfrm>
              <a:off x="5365909" y="1875005"/>
              <a:ext cx="27371" cy="23877"/>
            </a:xfrm>
            <a:custGeom>
              <a:avLst/>
              <a:gdLst/>
              <a:ahLst/>
              <a:cxnLst/>
              <a:rect l="l" t="t" r="r" b="b"/>
              <a:pathLst>
                <a:path w="854" h="745" extrusionOk="0">
                  <a:moveTo>
                    <a:pt x="485" y="0"/>
                  </a:moveTo>
                  <a:cubicBezTo>
                    <a:pt x="151" y="0"/>
                    <a:pt x="1" y="401"/>
                    <a:pt x="218" y="635"/>
                  </a:cubicBezTo>
                  <a:cubicBezTo>
                    <a:pt x="293" y="711"/>
                    <a:pt x="386" y="744"/>
                    <a:pt x="477" y="744"/>
                  </a:cubicBezTo>
                  <a:cubicBezTo>
                    <a:pt x="669" y="744"/>
                    <a:pt x="853" y="595"/>
                    <a:pt x="853" y="368"/>
                  </a:cubicBezTo>
                  <a:cubicBezTo>
                    <a:pt x="853" y="168"/>
                    <a:pt x="686"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52;p34"/>
            <p:cNvSpPr/>
            <p:nvPr/>
          </p:nvSpPr>
          <p:spPr>
            <a:xfrm>
              <a:off x="5416260" y="1875005"/>
              <a:ext cx="27883" cy="23877"/>
            </a:xfrm>
            <a:custGeom>
              <a:avLst/>
              <a:gdLst/>
              <a:ahLst/>
              <a:cxnLst/>
              <a:rect l="l" t="t" r="r" b="b"/>
              <a:pathLst>
                <a:path w="870" h="745" extrusionOk="0">
                  <a:moveTo>
                    <a:pt x="502" y="0"/>
                  </a:moveTo>
                  <a:cubicBezTo>
                    <a:pt x="168" y="0"/>
                    <a:pt x="1" y="401"/>
                    <a:pt x="234" y="635"/>
                  </a:cubicBezTo>
                  <a:cubicBezTo>
                    <a:pt x="310" y="711"/>
                    <a:pt x="402" y="744"/>
                    <a:pt x="493" y="744"/>
                  </a:cubicBezTo>
                  <a:cubicBezTo>
                    <a:pt x="685" y="744"/>
                    <a:pt x="869" y="595"/>
                    <a:pt x="869" y="368"/>
                  </a:cubicBezTo>
                  <a:cubicBezTo>
                    <a:pt x="869" y="168"/>
                    <a:pt x="702" y="0"/>
                    <a:pt x="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53;p34"/>
            <p:cNvSpPr/>
            <p:nvPr/>
          </p:nvSpPr>
          <p:spPr>
            <a:xfrm>
              <a:off x="6565990" y="1808052"/>
              <a:ext cx="1218862" cy="802244"/>
            </a:xfrm>
            <a:custGeom>
              <a:avLst/>
              <a:gdLst/>
              <a:ahLst/>
              <a:cxnLst/>
              <a:rect l="l" t="t" r="r" b="b"/>
              <a:pathLst>
                <a:path w="38030" h="25031" extrusionOk="0">
                  <a:moveTo>
                    <a:pt x="2607" y="1"/>
                  </a:moveTo>
                  <a:lnTo>
                    <a:pt x="1" y="25030"/>
                  </a:lnTo>
                  <a:lnTo>
                    <a:pt x="35139" y="25030"/>
                  </a:lnTo>
                  <a:lnTo>
                    <a:pt x="3803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54;p34"/>
            <p:cNvSpPr/>
            <p:nvPr/>
          </p:nvSpPr>
          <p:spPr>
            <a:xfrm>
              <a:off x="6508684" y="1808052"/>
              <a:ext cx="1218862" cy="802244"/>
            </a:xfrm>
            <a:custGeom>
              <a:avLst/>
              <a:gdLst/>
              <a:ahLst/>
              <a:cxnLst/>
              <a:rect l="l" t="t" r="r" b="b"/>
              <a:pathLst>
                <a:path w="38030" h="25031" extrusionOk="0">
                  <a:moveTo>
                    <a:pt x="2608" y="1"/>
                  </a:moveTo>
                  <a:lnTo>
                    <a:pt x="1" y="25030"/>
                  </a:lnTo>
                  <a:lnTo>
                    <a:pt x="35139" y="25030"/>
                  </a:lnTo>
                  <a:lnTo>
                    <a:pt x="3803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955;p34"/>
            <p:cNvSpPr/>
            <p:nvPr/>
          </p:nvSpPr>
          <p:spPr>
            <a:xfrm>
              <a:off x="6548330" y="1829494"/>
              <a:ext cx="1131012" cy="744393"/>
            </a:xfrm>
            <a:custGeom>
              <a:avLst/>
              <a:gdLst/>
              <a:ahLst/>
              <a:cxnLst/>
              <a:rect l="l" t="t" r="r" b="b"/>
              <a:pathLst>
                <a:path w="35289" h="23226" extrusionOk="0">
                  <a:moveTo>
                    <a:pt x="2406" y="0"/>
                  </a:moveTo>
                  <a:lnTo>
                    <a:pt x="0" y="23225"/>
                  </a:lnTo>
                  <a:lnTo>
                    <a:pt x="32599" y="23225"/>
                  </a:lnTo>
                  <a:lnTo>
                    <a:pt x="3528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56;p34"/>
            <p:cNvSpPr/>
            <p:nvPr/>
          </p:nvSpPr>
          <p:spPr>
            <a:xfrm>
              <a:off x="6660794" y="1938720"/>
              <a:ext cx="54100" cy="499660"/>
            </a:xfrm>
            <a:custGeom>
              <a:avLst/>
              <a:gdLst/>
              <a:ahLst/>
              <a:cxnLst/>
              <a:rect l="l" t="t" r="r" b="b"/>
              <a:pathLst>
                <a:path w="1688" h="15590" extrusionOk="0">
                  <a:moveTo>
                    <a:pt x="1654" y="1"/>
                  </a:moveTo>
                  <a:lnTo>
                    <a:pt x="1654" y="1"/>
                  </a:lnTo>
                  <a:cubicBezTo>
                    <a:pt x="1604" y="1"/>
                    <a:pt x="1220" y="3493"/>
                    <a:pt x="769" y="7787"/>
                  </a:cubicBezTo>
                  <a:cubicBezTo>
                    <a:pt x="318" y="12098"/>
                    <a:pt x="0" y="15590"/>
                    <a:pt x="50" y="15590"/>
                  </a:cubicBezTo>
                  <a:cubicBezTo>
                    <a:pt x="50" y="15590"/>
                    <a:pt x="51" y="15590"/>
                    <a:pt x="51" y="15590"/>
                  </a:cubicBezTo>
                  <a:cubicBezTo>
                    <a:pt x="86" y="15590"/>
                    <a:pt x="486" y="12104"/>
                    <a:pt x="919" y="7804"/>
                  </a:cubicBezTo>
                  <a:cubicBezTo>
                    <a:pt x="1370" y="3510"/>
                    <a:pt x="1688" y="17"/>
                    <a:pt x="16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957;p34"/>
            <p:cNvSpPr/>
            <p:nvPr/>
          </p:nvSpPr>
          <p:spPr>
            <a:xfrm>
              <a:off x="6747553" y="1961219"/>
              <a:ext cx="104964" cy="5384"/>
            </a:xfrm>
            <a:custGeom>
              <a:avLst/>
              <a:gdLst/>
              <a:ahLst/>
              <a:cxnLst/>
              <a:rect l="l" t="t" r="r" b="b"/>
              <a:pathLst>
                <a:path w="3275" h="168" extrusionOk="0">
                  <a:moveTo>
                    <a:pt x="1637" y="1"/>
                  </a:moveTo>
                  <a:cubicBezTo>
                    <a:pt x="735" y="1"/>
                    <a:pt x="0" y="34"/>
                    <a:pt x="0" y="84"/>
                  </a:cubicBezTo>
                  <a:cubicBezTo>
                    <a:pt x="0" y="117"/>
                    <a:pt x="735" y="168"/>
                    <a:pt x="1637" y="168"/>
                  </a:cubicBezTo>
                  <a:cubicBezTo>
                    <a:pt x="2540" y="168"/>
                    <a:pt x="3275" y="117"/>
                    <a:pt x="3275" y="84"/>
                  </a:cubicBezTo>
                  <a:cubicBezTo>
                    <a:pt x="3275" y="34"/>
                    <a:pt x="2540" y="1"/>
                    <a:pt x="16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958;p34"/>
            <p:cNvSpPr/>
            <p:nvPr/>
          </p:nvSpPr>
          <p:spPr>
            <a:xfrm>
              <a:off x="6880881" y="1961219"/>
              <a:ext cx="417740" cy="5384"/>
            </a:xfrm>
            <a:custGeom>
              <a:avLst/>
              <a:gdLst/>
              <a:ahLst/>
              <a:cxnLst/>
              <a:rect l="l" t="t" r="r" b="b"/>
              <a:pathLst>
                <a:path w="13034" h="168" extrusionOk="0">
                  <a:moveTo>
                    <a:pt x="6517" y="1"/>
                  </a:moveTo>
                  <a:cubicBezTo>
                    <a:pt x="2924" y="1"/>
                    <a:pt x="0" y="34"/>
                    <a:pt x="0" y="84"/>
                  </a:cubicBezTo>
                  <a:cubicBezTo>
                    <a:pt x="0" y="117"/>
                    <a:pt x="2924" y="168"/>
                    <a:pt x="6517" y="168"/>
                  </a:cubicBezTo>
                  <a:cubicBezTo>
                    <a:pt x="10126" y="168"/>
                    <a:pt x="13033" y="117"/>
                    <a:pt x="13033" y="84"/>
                  </a:cubicBezTo>
                  <a:cubicBezTo>
                    <a:pt x="13033" y="34"/>
                    <a:pt x="10126" y="1"/>
                    <a:pt x="6517"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59;p34"/>
            <p:cNvSpPr/>
            <p:nvPr/>
          </p:nvSpPr>
          <p:spPr>
            <a:xfrm>
              <a:off x="6735214" y="2225760"/>
              <a:ext cx="104996" cy="5384"/>
            </a:xfrm>
            <a:custGeom>
              <a:avLst/>
              <a:gdLst/>
              <a:ahLst/>
              <a:cxnLst/>
              <a:rect l="l" t="t" r="r" b="b"/>
              <a:pathLst>
                <a:path w="3276" h="168" extrusionOk="0">
                  <a:moveTo>
                    <a:pt x="1638" y="1"/>
                  </a:moveTo>
                  <a:cubicBezTo>
                    <a:pt x="736" y="1"/>
                    <a:pt x="1" y="34"/>
                    <a:pt x="1" y="84"/>
                  </a:cubicBezTo>
                  <a:cubicBezTo>
                    <a:pt x="1" y="117"/>
                    <a:pt x="736" y="168"/>
                    <a:pt x="1638" y="168"/>
                  </a:cubicBezTo>
                  <a:cubicBezTo>
                    <a:pt x="2540" y="168"/>
                    <a:pt x="3276" y="117"/>
                    <a:pt x="3276" y="84"/>
                  </a:cubicBezTo>
                  <a:cubicBezTo>
                    <a:pt x="3276" y="34"/>
                    <a:pt x="2540" y="1"/>
                    <a:pt x="16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960;p34"/>
            <p:cNvSpPr/>
            <p:nvPr/>
          </p:nvSpPr>
          <p:spPr>
            <a:xfrm>
              <a:off x="6868574" y="2225760"/>
              <a:ext cx="417708" cy="5384"/>
            </a:xfrm>
            <a:custGeom>
              <a:avLst/>
              <a:gdLst/>
              <a:ahLst/>
              <a:cxnLst/>
              <a:rect l="l" t="t" r="r" b="b"/>
              <a:pathLst>
                <a:path w="13033" h="168" extrusionOk="0">
                  <a:moveTo>
                    <a:pt x="6516" y="1"/>
                  </a:moveTo>
                  <a:cubicBezTo>
                    <a:pt x="2907" y="1"/>
                    <a:pt x="0" y="34"/>
                    <a:pt x="0" y="84"/>
                  </a:cubicBezTo>
                  <a:cubicBezTo>
                    <a:pt x="0" y="117"/>
                    <a:pt x="2924" y="168"/>
                    <a:pt x="6516" y="168"/>
                  </a:cubicBezTo>
                  <a:cubicBezTo>
                    <a:pt x="10109" y="168"/>
                    <a:pt x="13033" y="117"/>
                    <a:pt x="13033" y="84"/>
                  </a:cubicBezTo>
                  <a:cubicBezTo>
                    <a:pt x="13033" y="34"/>
                    <a:pt x="10126" y="1"/>
                    <a:pt x="6516"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961;p34"/>
            <p:cNvSpPr/>
            <p:nvPr/>
          </p:nvSpPr>
          <p:spPr>
            <a:xfrm>
              <a:off x="6726111" y="2347870"/>
              <a:ext cx="417740" cy="4840"/>
            </a:xfrm>
            <a:custGeom>
              <a:avLst/>
              <a:gdLst/>
              <a:ahLst/>
              <a:cxnLst/>
              <a:rect l="l" t="t" r="r" b="b"/>
              <a:pathLst>
                <a:path w="13034" h="151" extrusionOk="0">
                  <a:moveTo>
                    <a:pt x="6517" y="0"/>
                  </a:moveTo>
                  <a:cubicBezTo>
                    <a:pt x="2925" y="0"/>
                    <a:pt x="1" y="33"/>
                    <a:pt x="1" y="84"/>
                  </a:cubicBezTo>
                  <a:cubicBezTo>
                    <a:pt x="1" y="117"/>
                    <a:pt x="2925" y="150"/>
                    <a:pt x="6517" y="150"/>
                  </a:cubicBezTo>
                  <a:cubicBezTo>
                    <a:pt x="10126" y="150"/>
                    <a:pt x="13033" y="117"/>
                    <a:pt x="13033" y="84"/>
                  </a:cubicBezTo>
                  <a:cubicBezTo>
                    <a:pt x="13033" y="33"/>
                    <a:pt x="10126" y="0"/>
                    <a:pt x="6517"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62;p34"/>
            <p:cNvSpPr/>
            <p:nvPr/>
          </p:nvSpPr>
          <p:spPr>
            <a:xfrm>
              <a:off x="6751271" y="2036184"/>
              <a:ext cx="147302" cy="4872"/>
            </a:xfrm>
            <a:custGeom>
              <a:avLst/>
              <a:gdLst/>
              <a:ahLst/>
              <a:cxnLst/>
              <a:rect l="l" t="t" r="r" b="b"/>
              <a:pathLst>
                <a:path w="4596" h="152" extrusionOk="0">
                  <a:moveTo>
                    <a:pt x="2290" y="1"/>
                  </a:moveTo>
                  <a:cubicBezTo>
                    <a:pt x="1020" y="1"/>
                    <a:pt x="1" y="34"/>
                    <a:pt x="1" y="68"/>
                  </a:cubicBezTo>
                  <a:cubicBezTo>
                    <a:pt x="1" y="118"/>
                    <a:pt x="1020" y="151"/>
                    <a:pt x="2290" y="151"/>
                  </a:cubicBezTo>
                  <a:cubicBezTo>
                    <a:pt x="3560" y="151"/>
                    <a:pt x="4596" y="118"/>
                    <a:pt x="4596" y="68"/>
                  </a:cubicBezTo>
                  <a:cubicBezTo>
                    <a:pt x="4596" y="34"/>
                    <a:pt x="3560" y="1"/>
                    <a:pt x="2290"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963;p34"/>
            <p:cNvSpPr/>
            <p:nvPr/>
          </p:nvSpPr>
          <p:spPr>
            <a:xfrm>
              <a:off x="6747553" y="2145443"/>
              <a:ext cx="147270" cy="4840"/>
            </a:xfrm>
            <a:custGeom>
              <a:avLst/>
              <a:gdLst/>
              <a:ahLst/>
              <a:cxnLst/>
              <a:rect l="l" t="t" r="r" b="b"/>
              <a:pathLst>
                <a:path w="4595" h="151" extrusionOk="0">
                  <a:moveTo>
                    <a:pt x="2289" y="0"/>
                  </a:moveTo>
                  <a:cubicBezTo>
                    <a:pt x="1019" y="0"/>
                    <a:pt x="0" y="34"/>
                    <a:pt x="0" y="84"/>
                  </a:cubicBezTo>
                  <a:cubicBezTo>
                    <a:pt x="0" y="117"/>
                    <a:pt x="1019" y="151"/>
                    <a:pt x="2289" y="151"/>
                  </a:cubicBezTo>
                  <a:cubicBezTo>
                    <a:pt x="3559" y="151"/>
                    <a:pt x="4595" y="117"/>
                    <a:pt x="4595" y="84"/>
                  </a:cubicBezTo>
                  <a:cubicBezTo>
                    <a:pt x="4595" y="34"/>
                    <a:pt x="3559" y="0"/>
                    <a:pt x="22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964;p34"/>
            <p:cNvSpPr/>
            <p:nvPr/>
          </p:nvSpPr>
          <p:spPr>
            <a:xfrm>
              <a:off x="6872324" y="2301815"/>
              <a:ext cx="147270" cy="5384"/>
            </a:xfrm>
            <a:custGeom>
              <a:avLst/>
              <a:gdLst/>
              <a:ahLst/>
              <a:cxnLst/>
              <a:rect l="l" t="t" r="r" b="b"/>
              <a:pathLst>
                <a:path w="4595" h="168" extrusionOk="0">
                  <a:moveTo>
                    <a:pt x="2289" y="0"/>
                  </a:moveTo>
                  <a:cubicBezTo>
                    <a:pt x="1019" y="0"/>
                    <a:pt x="0" y="34"/>
                    <a:pt x="0" y="84"/>
                  </a:cubicBezTo>
                  <a:cubicBezTo>
                    <a:pt x="0" y="134"/>
                    <a:pt x="1019" y="167"/>
                    <a:pt x="2289" y="167"/>
                  </a:cubicBezTo>
                  <a:cubicBezTo>
                    <a:pt x="3559" y="167"/>
                    <a:pt x="4595" y="134"/>
                    <a:pt x="4595" y="84"/>
                  </a:cubicBezTo>
                  <a:cubicBezTo>
                    <a:pt x="4595" y="34"/>
                    <a:pt x="3559" y="0"/>
                    <a:pt x="22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965;p34"/>
            <p:cNvSpPr/>
            <p:nvPr/>
          </p:nvSpPr>
          <p:spPr>
            <a:xfrm>
              <a:off x="7058662" y="2036184"/>
              <a:ext cx="377036" cy="4872"/>
            </a:xfrm>
            <a:custGeom>
              <a:avLst/>
              <a:gdLst/>
              <a:ahLst/>
              <a:cxnLst/>
              <a:rect l="l" t="t" r="r" b="b"/>
              <a:pathLst>
                <a:path w="11764" h="152" extrusionOk="0">
                  <a:moveTo>
                    <a:pt x="5882" y="1"/>
                  </a:moveTo>
                  <a:cubicBezTo>
                    <a:pt x="2624" y="1"/>
                    <a:pt x="1" y="34"/>
                    <a:pt x="1" y="68"/>
                  </a:cubicBezTo>
                  <a:cubicBezTo>
                    <a:pt x="1" y="118"/>
                    <a:pt x="2624" y="151"/>
                    <a:pt x="5882" y="151"/>
                  </a:cubicBezTo>
                  <a:cubicBezTo>
                    <a:pt x="9124" y="151"/>
                    <a:pt x="11764" y="118"/>
                    <a:pt x="11764" y="68"/>
                  </a:cubicBezTo>
                  <a:cubicBezTo>
                    <a:pt x="11764" y="34"/>
                    <a:pt x="9124"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966;p34"/>
            <p:cNvSpPr/>
            <p:nvPr/>
          </p:nvSpPr>
          <p:spPr>
            <a:xfrm>
              <a:off x="6941936" y="2151853"/>
              <a:ext cx="377036" cy="4872"/>
            </a:xfrm>
            <a:custGeom>
              <a:avLst/>
              <a:gdLst/>
              <a:ahLst/>
              <a:cxnLst/>
              <a:rect l="l" t="t" r="r" b="b"/>
              <a:pathLst>
                <a:path w="11764" h="152" extrusionOk="0">
                  <a:moveTo>
                    <a:pt x="5882" y="1"/>
                  </a:moveTo>
                  <a:cubicBezTo>
                    <a:pt x="2640" y="1"/>
                    <a:pt x="0" y="34"/>
                    <a:pt x="0" y="84"/>
                  </a:cubicBezTo>
                  <a:cubicBezTo>
                    <a:pt x="0" y="118"/>
                    <a:pt x="2640" y="151"/>
                    <a:pt x="5882" y="151"/>
                  </a:cubicBezTo>
                  <a:cubicBezTo>
                    <a:pt x="9140" y="151"/>
                    <a:pt x="11763" y="118"/>
                    <a:pt x="11763" y="84"/>
                  </a:cubicBezTo>
                  <a:cubicBezTo>
                    <a:pt x="11763" y="34"/>
                    <a:pt x="9140"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67;p34"/>
            <p:cNvSpPr/>
            <p:nvPr/>
          </p:nvSpPr>
          <p:spPr>
            <a:xfrm>
              <a:off x="7072059" y="2301815"/>
              <a:ext cx="377036" cy="5384"/>
            </a:xfrm>
            <a:custGeom>
              <a:avLst/>
              <a:gdLst/>
              <a:ahLst/>
              <a:cxnLst/>
              <a:rect l="l" t="t" r="r" b="b"/>
              <a:pathLst>
                <a:path w="11764" h="168" extrusionOk="0">
                  <a:moveTo>
                    <a:pt x="5882" y="0"/>
                  </a:moveTo>
                  <a:cubicBezTo>
                    <a:pt x="2624" y="0"/>
                    <a:pt x="0" y="34"/>
                    <a:pt x="0" y="84"/>
                  </a:cubicBezTo>
                  <a:cubicBezTo>
                    <a:pt x="0" y="134"/>
                    <a:pt x="2624" y="167"/>
                    <a:pt x="5882" y="167"/>
                  </a:cubicBezTo>
                  <a:cubicBezTo>
                    <a:pt x="9123" y="167"/>
                    <a:pt x="11763" y="134"/>
                    <a:pt x="11763" y="84"/>
                  </a:cubicBezTo>
                  <a:cubicBezTo>
                    <a:pt x="11763" y="34"/>
                    <a:pt x="9123" y="0"/>
                    <a:pt x="58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968;p34"/>
            <p:cNvSpPr/>
            <p:nvPr/>
          </p:nvSpPr>
          <p:spPr>
            <a:xfrm>
              <a:off x="6727714" y="2436200"/>
              <a:ext cx="377036" cy="4872"/>
            </a:xfrm>
            <a:custGeom>
              <a:avLst/>
              <a:gdLst/>
              <a:ahLst/>
              <a:cxnLst/>
              <a:rect l="l" t="t" r="r" b="b"/>
              <a:pathLst>
                <a:path w="11764" h="152" extrusionOk="0">
                  <a:moveTo>
                    <a:pt x="5882" y="1"/>
                  </a:moveTo>
                  <a:cubicBezTo>
                    <a:pt x="2624" y="1"/>
                    <a:pt x="1" y="34"/>
                    <a:pt x="1" y="68"/>
                  </a:cubicBezTo>
                  <a:cubicBezTo>
                    <a:pt x="1" y="118"/>
                    <a:pt x="2624" y="151"/>
                    <a:pt x="5882" y="151"/>
                  </a:cubicBezTo>
                  <a:cubicBezTo>
                    <a:pt x="9124" y="151"/>
                    <a:pt x="11764" y="118"/>
                    <a:pt x="11764" y="68"/>
                  </a:cubicBezTo>
                  <a:cubicBezTo>
                    <a:pt x="11764" y="34"/>
                    <a:pt x="9124"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969;p34"/>
            <p:cNvSpPr/>
            <p:nvPr/>
          </p:nvSpPr>
          <p:spPr>
            <a:xfrm>
              <a:off x="7144364" y="2436200"/>
              <a:ext cx="377004" cy="4872"/>
            </a:xfrm>
            <a:custGeom>
              <a:avLst/>
              <a:gdLst/>
              <a:ahLst/>
              <a:cxnLst/>
              <a:rect l="l" t="t" r="r" b="b"/>
              <a:pathLst>
                <a:path w="11763" h="152" extrusionOk="0">
                  <a:moveTo>
                    <a:pt x="5881" y="1"/>
                  </a:moveTo>
                  <a:cubicBezTo>
                    <a:pt x="2640" y="1"/>
                    <a:pt x="0" y="34"/>
                    <a:pt x="0" y="68"/>
                  </a:cubicBezTo>
                  <a:cubicBezTo>
                    <a:pt x="0" y="118"/>
                    <a:pt x="2640" y="151"/>
                    <a:pt x="5881" y="151"/>
                  </a:cubicBezTo>
                  <a:cubicBezTo>
                    <a:pt x="9140" y="151"/>
                    <a:pt x="11763" y="118"/>
                    <a:pt x="11763" y="68"/>
                  </a:cubicBezTo>
                  <a:cubicBezTo>
                    <a:pt x="11763" y="34"/>
                    <a:pt x="9140" y="1"/>
                    <a:pt x="58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70;p34"/>
            <p:cNvSpPr/>
            <p:nvPr/>
          </p:nvSpPr>
          <p:spPr>
            <a:xfrm>
              <a:off x="6727714" y="2479596"/>
              <a:ext cx="377036" cy="5384"/>
            </a:xfrm>
            <a:custGeom>
              <a:avLst/>
              <a:gdLst/>
              <a:ahLst/>
              <a:cxnLst/>
              <a:rect l="l" t="t" r="r" b="b"/>
              <a:pathLst>
                <a:path w="11764" h="168" extrusionOk="0">
                  <a:moveTo>
                    <a:pt x="5882" y="0"/>
                  </a:moveTo>
                  <a:cubicBezTo>
                    <a:pt x="2624" y="0"/>
                    <a:pt x="1" y="34"/>
                    <a:pt x="1" y="84"/>
                  </a:cubicBezTo>
                  <a:cubicBezTo>
                    <a:pt x="1" y="117"/>
                    <a:pt x="2624" y="167"/>
                    <a:pt x="5882" y="167"/>
                  </a:cubicBezTo>
                  <a:cubicBezTo>
                    <a:pt x="9124" y="167"/>
                    <a:pt x="11764" y="117"/>
                    <a:pt x="11764" y="84"/>
                  </a:cubicBezTo>
                  <a:cubicBezTo>
                    <a:pt x="11764" y="34"/>
                    <a:pt x="9124" y="0"/>
                    <a:pt x="58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71;p34"/>
            <p:cNvSpPr/>
            <p:nvPr/>
          </p:nvSpPr>
          <p:spPr>
            <a:xfrm>
              <a:off x="6745918" y="2067241"/>
              <a:ext cx="377036" cy="5384"/>
            </a:xfrm>
            <a:custGeom>
              <a:avLst/>
              <a:gdLst/>
              <a:ahLst/>
              <a:cxnLst/>
              <a:rect l="l" t="t" r="r" b="b"/>
              <a:pathLst>
                <a:path w="11764" h="168" extrusionOk="0">
                  <a:moveTo>
                    <a:pt x="5882" y="1"/>
                  </a:moveTo>
                  <a:cubicBezTo>
                    <a:pt x="2641" y="1"/>
                    <a:pt x="1" y="34"/>
                    <a:pt x="1" y="84"/>
                  </a:cubicBezTo>
                  <a:cubicBezTo>
                    <a:pt x="1" y="134"/>
                    <a:pt x="2641" y="168"/>
                    <a:pt x="5882" y="168"/>
                  </a:cubicBezTo>
                  <a:cubicBezTo>
                    <a:pt x="9124" y="168"/>
                    <a:pt x="11764" y="134"/>
                    <a:pt x="11764" y="84"/>
                  </a:cubicBezTo>
                  <a:cubicBezTo>
                    <a:pt x="11764" y="34"/>
                    <a:pt x="9140"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972;p34"/>
            <p:cNvSpPr/>
            <p:nvPr/>
          </p:nvSpPr>
          <p:spPr>
            <a:xfrm>
              <a:off x="6925334" y="2036184"/>
              <a:ext cx="96951" cy="5384"/>
            </a:xfrm>
            <a:custGeom>
              <a:avLst/>
              <a:gdLst/>
              <a:ahLst/>
              <a:cxnLst/>
              <a:rect l="l" t="t" r="r" b="b"/>
              <a:pathLst>
                <a:path w="3025" h="168" extrusionOk="0">
                  <a:moveTo>
                    <a:pt x="1521" y="1"/>
                  </a:moveTo>
                  <a:cubicBezTo>
                    <a:pt x="685" y="1"/>
                    <a:pt x="0" y="51"/>
                    <a:pt x="0" y="84"/>
                  </a:cubicBezTo>
                  <a:cubicBezTo>
                    <a:pt x="0" y="134"/>
                    <a:pt x="685" y="168"/>
                    <a:pt x="1521" y="168"/>
                  </a:cubicBezTo>
                  <a:cubicBezTo>
                    <a:pt x="2356" y="168"/>
                    <a:pt x="3025" y="134"/>
                    <a:pt x="3025" y="84"/>
                  </a:cubicBezTo>
                  <a:cubicBezTo>
                    <a:pt x="3025" y="51"/>
                    <a:pt x="2356" y="1"/>
                    <a:pt x="15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973;p34"/>
            <p:cNvSpPr/>
            <p:nvPr/>
          </p:nvSpPr>
          <p:spPr>
            <a:xfrm>
              <a:off x="6730406" y="2261624"/>
              <a:ext cx="97496" cy="5416"/>
            </a:xfrm>
            <a:custGeom>
              <a:avLst/>
              <a:gdLst/>
              <a:ahLst/>
              <a:cxnLst/>
              <a:rect l="l" t="t" r="r" b="b"/>
              <a:pathLst>
                <a:path w="3042" h="169" extrusionOk="0">
                  <a:moveTo>
                    <a:pt x="1521" y="1"/>
                  </a:moveTo>
                  <a:cubicBezTo>
                    <a:pt x="685" y="1"/>
                    <a:pt x="0" y="34"/>
                    <a:pt x="0" y="85"/>
                  </a:cubicBezTo>
                  <a:cubicBezTo>
                    <a:pt x="0" y="135"/>
                    <a:pt x="685" y="168"/>
                    <a:pt x="1521" y="168"/>
                  </a:cubicBezTo>
                  <a:cubicBezTo>
                    <a:pt x="2356" y="168"/>
                    <a:pt x="3041" y="135"/>
                    <a:pt x="3041" y="85"/>
                  </a:cubicBezTo>
                  <a:cubicBezTo>
                    <a:pt x="3041" y="34"/>
                    <a:pt x="2356" y="1"/>
                    <a:pt x="15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74;p34"/>
            <p:cNvSpPr/>
            <p:nvPr/>
          </p:nvSpPr>
          <p:spPr>
            <a:xfrm>
              <a:off x="6728259" y="2301815"/>
              <a:ext cx="96951" cy="5384"/>
            </a:xfrm>
            <a:custGeom>
              <a:avLst/>
              <a:gdLst/>
              <a:ahLst/>
              <a:cxnLst/>
              <a:rect l="l" t="t" r="r" b="b"/>
              <a:pathLst>
                <a:path w="3025" h="168" extrusionOk="0">
                  <a:moveTo>
                    <a:pt x="1521" y="0"/>
                  </a:moveTo>
                  <a:cubicBezTo>
                    <a:pt x="686" y="0"/>
                    <a:pt x="1" y="34"/>
                    <a:pt x="1" y="84"/>
                  </a:cubicBezTo>
                  <a:cubicBezTo>
                    <a:pt x="1" y="134"/>
                    <a:pt x="686" y="167"/>
                    <a:pt x="1521" y="167"/>
                  </a:cubicBezTo>
                  <a:cubicBezTo>
                    <a:pt x="2356" y="167"/>
                    <a:pt x="3025" y="134"/>
                    <a:pt x="3025" y="84"/>
                  </a:cubicBezTo>
                  <a:cubicBezTo>
                    <a:pt x="3025" y="34"/>
                    <a:pt x="2356" y="0"/>
                    <a:pt x="15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75;p34"/>
            <p:cNvSpPr/>
            <p:nvPr/>
          </p:nvSpPr>
          <p:spPr>
            <a:xfrm>
              <a:off x="6616885" y="1895356"/>
              <a:ext cx="1050150" cy="4840"/>
            </a:xfrm>
            <a:custGeom>
              <a:avLst/>
              <a:gdLst/>
              <a:ahLst/>
              <a:cxnLst/>
              <a:rect l="l" t="t" r="r" b="b"/>
              <a:pathLst>
                <a:path w="32766" h="151" extrusionOk="0">
                  <a:moveTo>
                    <a:pt x="16391" y="0"/>
                  </a:moveTo>
                  <a:cubicBezTo>
                    <a:pt x="7335" y="0"/>
                    <a:pt x="0" y="34"/>
                    <a:pt x="0" y="84"/>
                  </a:cubicBezTo>
                  <a:cubicBezTo>
                    <a:pt x="0" y="117"/>
                    <a:pt x="7335" y="151"/>
                    <a:pt x="16391" y="151"/>
                  </a:cubicBezTo>
                  <a:cubicBezTo>
                    <a:pt x="25431" y="151"/>
                    <a:pt x="32766" y="117"/>
                    <a:pt x="32766" y="84"/>
                  </a:cubicBezTo>
                  <a:cubicBezTo>
                    <a:pt x="32766" y="34"/>
                    <a:pt x="25431" y="0"/>
                    <a:pt x="163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976;p34"/>
            <p:cNvSpPr/>
            <p:nvPr/>
          </p:nvSpPr>
          <p:spPr>
            <a:xfrm>
              <a:off x="6671498" y="1849845"/>
              <a:ext cx="28941" cy="25159"/>
            </a:xfrm>
            <a:custGeom>
              <a:avLst/>
              <a:gdLst/>
              <a:ahLst/>
              <a:cxnLst/>
              <a:rect l="l" t="t" r="r" b="b"/>
              <a:pathLst>
                <a:path w="903" h="785" extrusionOk="0">
                  <a:moveTo>
                    <a:pt x="518" y="0"/>
                  </a:moveTo>
                  <a:cubicBezTo>
                    <a:pt x="167" y="0"/>
                    <a:pt x="0" y="418"/>
                    <a:pt x="234" y="668"/>
                  </a:cubicBezTo>
                  <a:cubicBezTo>
                    <a:pt x="315" y="749"/>
                    <a:pt x="412" y="784"/>
                    <a:pt x="507" y="784"/>
                  </a:cubicBezTo>
                  <a:cubicBezTo>
                    <a:pt x="709" y="784"/>
                    <a:pt x="903" y="623"/>
                    <a:pt x="903" y="384"/>
                  </a:cubicBezTo>
                  <a:cubicBezTo>
                    <a:pt x="903" y="184"/>
                    <a:pt x="73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977;p34"/>
            <p:cNvSpPr/>
            <p:nvPr/>
          </p:nvSpPr>
          <p:spPr>
            <a:xfrm>
              <a:off x="6724509" y="1849845"/>
              <a:ext cx="29486" cy="25159"/>
            </a:xfrm>
            <a:custGeom>
              <a:avLst/>
              <a:gdLst/>
              <a:ahLst/>
              <a:cxnLst/>
              <a:rect l="l" t="t" r="r" b="b"/>
              <a:pathLst>
                <a:path w="920" h="785" extrusionOk="0">
                  <a:moveTo>
                    <a:pt x="519" y="0"/>
                  </a:moveTo>
                  <a:cubicBezTo>
                    <a:pt x="184" y="0"/>
                    <a:pt x="1" y="418"/>
                    <a:pt x="251" y="668"/>
                  </a:cubicBezTo>
                  <a:cubicBezTo>
                    <a:pt x="331" y="749"/>
                    <a:pt x="429" y="784"/>
                    <a:pt x="524" y="784"/>
                  </a:cubicBezTo>
                  <a:cubicBezTo>
                    <a:pt x="726" y="784"/>
                    <a:pt x="920" y="623"/>
                    <a:pt x="920" y="384"/>
                  </a:cubicBezTo>
                  <a:cubicBezTo>
                    <a:pt x="920" y="184"/>
                    <a:pt x="736" y="0"/>
                    <a:pt x="5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978;p34"/>
            <p:cNvSpPr/>
            <p:nvPr/>
          </p:nvSpPr>
          <p:spPr>
            <a:xfrm>
              <a:off x="6778064" y="1849845"/>
              <a:ext cx="28941" cy="25159"/>
            </a:xfrm>
            <a:custGeom>
              <a:avLst/>
              <a:gdLst/>
              <a:ahLst/>
              <a:cxnLst/>
              <a:rect l="l" t="t" r="r" b="b"/>
              <a:pathLst>
                <a:path w="903" h="785" extrusionOk="0">
                  <a:moveTo>
                    <a:pt x="518" y="0"/>
                  </a:moveTo>
                  <a:cubicBezTo>
                    <a:pt x="184" y="0"/>
                    <a:pt x="0" y="418"/>
                    <a:pt x="251" y="668"/>
                  </a:cubicBezTo>
                  <a:cubicBezTo>
                    <a:pt x="326" y="749"/>
                    <a:pt x="420" y="784"/>
                    <a:pt x="512" y="784"/>
                  </a:cubicBezTo>
                  <a:cubicBezTo>
                    <a:pt x="709" y="784"/>
                    <a:pt x="903" y="623"/>
                    <a:pt x="903" y="384"/>
                  </a:cubicBezTo>
                  <a:cubicBezTo>
                    <a:pt x="903" y="184"/>
                    <a:pt x="73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979;p34"/>
            <p:cNvSpPr/>
            <p:nvPr/>
          </p:nvSpPr>
          <p:spPr>
            <a:xfrm>
              <a:off x="5974250" y="894499"/>
              <a:ext cx="1164248" cy="766348"/>
            </a:xfrm>
            <a:custGeom>
              <a:avLst/>
              <a:gdLst/>
              <a:ahLst/>
              <a:cxnLst/>
              <a:rect l="l" t="t" r="r" b="b"/>
              <a:pathLst>
                <a:path w="36326" h="23911" extrusionOk="0">
                  <a:moveTo>
                    <a:pt x="2490" y="0"/>
                  </a:moveTo>
                  <a:lnTo>
                    <a:pt x="1" y="23910"/>
                  </a:lnTo>
                  <a:lnTo>
                    <a:pt x="33552" y="23910"/>
                  </a:lnTo>
                  <a:lnTo>
                    <a:pt x="3632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980;p34"/>
            <p:cNvSpPr/>
            <p:nvPr/>
          </p:nvSpPr>
          <p:spPr>
            <a:xfrm>
              <a:off x="5919637" y="894499"/>
              <a:ext cx="1164216" cy="766348"/>
            </a:xfrm>
            <a:custGeom>
              <a:avLst/>
              <a:gdLst/>
              <a:ahLst/>
              <a:cxnLst/>
              <a:rect l="l" t="t" r="r" b="b"/>
              <a:pathLst>
                <a:path w="36325" h="23911" extrusionOk="0">
                  <a:moveTo>
                    <a:pt x="2490" y="0"/>
                  </a:moveTo>
                  <a:lnTo>
                    <a:pt x="1" y="23910"/>
                  </a:lnTo>
                  <a:lnTo>
                    <a:pt x="33551" y="23910"/>
                  </a:lnTo>
                  <a:lnTo>
                    <a:pt x="36325"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981;p34"/>
            <p:cNvSpPr/>
            <p:nvPr/>
          </p:nvSpPr>
          <p:spPr>
            <a:xfrm>
              <a:off x="5957136" y="915364"/>
              <a:ext cx="1080149" cy="710645"/>
            </a:xfrm>
            <a:custGeom>
              <a:avLst/>
              <a:gdLst/>
              <a:ahLst/>
              <a:cxnLst/>
              <a:rect l="l" t="t" r="r" b="b"/>
              <a:pathLst>
                <a:path w="33702" h="22173" extrusionOk="0">
                  <a:moveTo>
                    <a:pt x="2306" y="1"/>
                  </a:moveTo>
                  <a:lnTo>
                    <a:pt x="0" y="22173"/>
                  </a:lnTo>
                  <a:lnTo>
                    <a:pt x="31145" y="22173"/>
                  </a:lnTo>
                  <a:lnTo>
                    <a:pt x="337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982;p34"/>
            <p:cNvSpPr/>
            <p:nvPr/>
          </p:nvSpPr>
          <p:spPr>
            <a:xfrm>
              <a:off x="6065849" y="1029430"/>
              <a:ext cx="51953" cy="477192"/>
            </a:xfrm>
            <a:custGeom>
              <a:avLst/>
              <a:gdLst/>
              <a:ahLst/>
              <a:cxnLst/>
              <a:rect l="l" t="t" r="r" b="b"/>
              <a:pathLst>
                <a:path w="1621" h="14889" extrusionOk="0">
                  <a:moveTo>
                    <a:pt x="1571" y="1"/>
                  </a:moveTo>
                  <a:cubicBezTo>
                    <a:pt x="1537" y="1"/>
                    <a:pt x="1153" y="3326"/>
                    <a:pt x="735" y="7436"/>
                  </a:cubicBezTo>
                  <a:cubicBezTo>
                    <a:pt x="301" y="11546"/>
                    <a:pt x="0" y="14888"/>
                    <a:pt x="33" y="14888"/>
                  </a:cubicBezTo>
                  <a:cubicBezTo>
                    <a:pt x="34" y="14888"/>
                    <a:pt x="34" y="14888"/>
                    <a:pt x="34" y="14888"/>
                  </a:cubicBezTo>
                  <a:cubicBezTo>
                    <a:pt x="85" y="14888"/>
                    <a:pt x="469" y="11553"/>
                    <a:pt x="886" y="7453"/>
                  </a:cubicBezTo>
                  <a:cubicBezTo>
                    <a:pt x="1303" y="3342"/>
                    <a:pt x="1621" y="17"/>
                    <a:pt x="15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983;p34"/>
            <p:cNvSpPr/>
            <p:nvPr/>
          </p:nvSpPr>
          <p:spPr>
            <a:xfrm>
              <a:off x="6148314" y="1050871"/>
              <a:ext cx="100701" cy="4840"/>
            </a:xfrm>
            <a:custGeom>
              <a:avLst/>
              <a:gdLst/>
              <a:ahLst/>
              <a:cxnLst/>
              <a:rect l="l" t="t" r="r" b="b"/>
              <a:pathLst>
                <a:path w="3142" h="151" extrusionOk="0">
                  <a:moveTo>
                    <a:pt x="1571" y="0"/>
                  </a:moveTo>
                  <a:cubicBezTo>
                    <a:pt x="702" y="0"/>
                    <a:pt x="0" y="33"/>
                    <a:pt x="0" y="84"/>
                  </a:cubicBezTo>
                  <a:cubicBezTo>
                    <a:pt x="0" y="117"/>
                    <a:pt x="702" y="150"/>
                    <a:pt x="1571" y="150"/>
                  </a:cubicBezTo>
                  <a:cubicBezTo>
                    <a:pt x="2440" y="150"/>
                    <a:pt x="3141" y="117"/>
                    <a:pt x="3141" y="84"/>
                  </a:cubicBezTo>
                  <a:cubicBezTo>
                    <a:pt x="3141" y="33"/>
                    <a:pt x="2440" y="0"/>
                    <a:pt x="15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984;p34"/>
            <p:cNvSpPr/>
            <p:nvPr/>
          </p:nvSpPr>
          <p:spPr>
            <a:xfrm>
              <a:off x="6275745" y="1050871"/>
              <a:ext cx="398990" cy="4840"/>
            </a:xfrm>
            <a:custGeom>
              <a:avLst/>
              <a:gdLst/>
              <a:ahLst/>
              <a:cxnLst/>
              <a:rect l="l" t="t" r="r" b="b"/>
              <a:pathLst>
                <a:path w="12449" h="151" extrusionOk="0">
                  <a:moveTo>
                    <a:pt x="6233" y="0"/>
                  </a:moveTo>
                  <a:cubicBezTo>
                    <a:pt x="2791" y="0"/>
                    <a:pt x="1" y="33"/>
                    <a:pt x="1" y="84"/>
                  </a:cubicBezTo>
                  <a:cubicBezTo>
                    <a:pt x="1" y="117"/>
                    <a:pt x="2791" y="150"/>
                    <a:pt x="6233" y="150"/>
                  </a:cubicBezTo>
                  <a:cubicBezTo>
                    <a:pt x="9675" y="150"/>
                    <a:pt x="12449" y="117"/>
                    <a:pt x="12449" y="84"/>
                  </a:cubicBezTo>
                  <a:cubicBezTo>
                    <a:pt x="12449" y="33"/>
                    <a:pt x="9675" y="0"/>
                    <a:pt x="6233"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985;p34"/>
            <p:cNvSpPr/>
            <p:nvPr/>
          </p:nvSpPr>
          <p:spPr>
            <a:xfrm>
              <a:off x="6136520" y="1303617"/>
              <a:ext cx="100701" cy="4840"/>
            </a:xfrm>
            <a:custGeom>
              <a:avLst/>
              <a:gdLst/>
              <a:ahLst/>
              <a:cxnLst/>
              <a:rect l="l" t="t" r="r" b="b"/>
              <a:pathLst>
                <a:path w="3142" h="151" extrusionOk="0">
                  <a:moveTo>
                    <a:pt x="1571" y="0"/>
                  </a:moveTo>
                  <a:cubicBezTo>
                    <a:pt x="702" y="0"/>
                    <a:pt x="1" y="34"/>
                    <a:pt x="1" y="67"/>
                  </a:cubicBezTo>
                  <a:cubicBezTo>
                    <a:pt x="1" y="117"/>
                    <a:pt x="702" y="151"/>
                    <a:pt x="1571" y="151"/>
                  </a:cubicBezTo>
                  <a:cubicBezTo>
                    <a:pt x="2440" y="151"/>
                    <a:pt x="3142" y="117"/>
                    <a:pt x="3142" y="67"/>
                  </a:cubicBezTo>
                  <a:cubicBezTo>
                    <a:pt x="3142" y="34"/>
                    <a:pt x="2440" y="0"/>
                    <a:pt x="15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986;p34"/>
            <p:cNvSpPr/>
            <p:nvPr/>
          </p:nvSpPr>
          <p:spPr>
            <a:xfrm>
              <a:off x="6263982" y="1303617"/>
              <a:ext cx="398990" cy="4840"/>
            </a:xfrm>
            <a:custGeom>
              <a:avLst/>
              <a:gdLst/>
              <a:ahLst/>
              <a:cxnLst/>
              <a:rect l="l" t="t" r="r" b="b"/>
              <a:pathLst>
                <a:path w="12449" h="151" extrusionOk="0">
                  <a:moveTo>
                    <a:pt x="6232" y="0"/>
                  </a:moveTo>
                  <a:cubicBezTo>
                    <a:pt x="2791" y="0"/>
                    <a:pt x="0" y="34"/>
                    <a:pt x="0" y="67"/>
                  </a:cubicBezTo>
                  <a:cubicBezTo>
                    <a:pt x="0" y="117"/>
                    <a:pt x="2791" y="151"/>
                    <a:pt x="6232" y="151"/>
                  </a:cubicBezTo>
                  <a:cubicBezTo>
                    <a:pt x="9674" y="151"/>
                    <a:pt x="12448" y="117"/>
                    <a:pt x="12448" y="67"/>
                  </a:cubicBezTo>
                  <a:cubicBezTo>
                    <a:pt x="12448" y="34"/>
                    <a:pt x="9674" y="0"/>
                    <a:pt x="6232"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987;p34"/>
            <p:cNvSpPr/>
            <p:nvPr/>
          </p:nvSpPr>
          <p:spPr>
            <a:xfrm>
              <a:off x="6127962" y="1419831"/>
              <a:ext cx="399503" cy="5384"/>
            </a:xfrm>
            <a:custGeom>
              <a:avLst/>
              <a:gdLst/>
              <a:ahLst/>
              <a:cxnLst/>
              <a:rect l="l" t="t" r="r" b="b"/>
              <a:pathLst>
                <a:path w="12465" h="168" extrusionOk="0">
                  <a:moveTo>
                    <a:pt x="6232" y="0"/>
                  </a:moveTo>
                  <a:cubicBezTo>
                    <a:pt x="2791" y="0"/>
                    <a:pt x="0" y="34"/>
                    <a:pt x="0" y="84"/>
                  </a:cubicBezTo>
                  <a:cubicBezTo>
                    <a:pt x="0" y="117"/>
                    <a:pt x="2791" y="167"/>
                    <a:pt x="6232" y="167"/>
                  </a:cubicBezTo>
                  <a:cubicBezTo>
                    <a:pt x="9674" y="167"/>
                    <a:pt x="12465" y="117"/>
                    <a:pt x="12465" y="84"/>
                  </a:cubicBezTo>
                  <a:cubicBezTo>
                    <a:pt x="12465" y="34"/>
                    <a:pt x="9674" y="0"/>
                    <a:pt x="6232"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988;p34"/>
            <p:cNvSpPr/>
            <p:nvPr/>
          </p:nvSpPr>
          <p:spPr>
            <a:xfrm>
              <a:off x="6152064" y="1122086"/>
              <a:ext cx="140860" cy="5384"/>
            </a:xfrm>
            <a:custGeom>
              <a:avLst/>
              <a:gdLst/>
              <a:ahLst/>
              <a:cxnLst/>
              <a:rect l="l" t="t" r="r" b="b"/>
              <a:pathLst>
                <a:path w="4395" h="168" extrusionOk="0">
                  <a:moveTo>
                    <a:pt x="2189" y="0"/>
                  </a:moveTo>
                  <a:cubicBezTo>
                    <a:pt x="986" y="0"/>
                    <a:pt x="0" y="34"/>
                    <a:pt x="0" y="84"/>
                  </a:cubicBezTo>
                  <a:cubicBezTo>
                    <a:pt x="0" y="134"/>
                    <a:pt x="986" y="167"/>
                    <a:pt x="2189" y="167"/>
                  </a:cubicBezTo>
                  <a:cubicBezTo>
                    <a:pt x="3409" y="167"/>
                    <a:pt x="4394" y="134"/>
                    <a:pt x="4394" y="84"/>
                  </a:cubicBezTo>
                  <a:cubicBezTo>
                    <a:pt x="4394" y="34"/>
                    <a:pt x="3409" y="0"/>
                    <a:pt x="21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989;p34"/>
            <p:cNvSpPr/>
            <p:nvPr/>
          </p:nvSpPr>
          <p:spPr>
            <a:xfrm>
              <a:off x="6148314" y="1226505"/>
              <a:ext cx="140860" cy="5384"/>
            </a:xfrm>
            <a:custGeom>
              <a:avLst/>
              <a:gdLst/>
              <a:ahLst/>
              <a:cxnLst/>
              <a:rect l="l" t="t" r="r" b="b"/>
              <a:pathLst>
                <a:path w="4395" h="168" extrusionOk="0">
                  <a:moveTo>
                    <a:pt x="2206" y="0"/>
                  </a:moveTo>
                  <a:cubicBezTo>
                    <a:pt x="986" y="0"/>
                    <a:pt x="0" y="51"/>
                    <a:pt x="0" y="84"/>
                  </a:cubicBezTo>
                  <a:cubicBezTo>
                    <a:pt x="0" y="134"/>
                    <a:pt x="986" y="168"/>
                    <a:pt x="2206" y="168"/>
                  </a:cubicBezTo>
                  <a:cubicBezTo>
                    <a:pt x="3409" y="168"/>
                    <a:pt x="4394" y="134"/>
                    <a:pt x="4394" y="84"/>
                  </a:cubicBezTo>
                  <a:cubicBezTo>
                    <a:pt x="4394" y="51"/>
                    <a:pt x="3409" y="0"/>
                    <a:pt x="2206"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990;p34"/>
            <p:cNvSpPr/>
            <p:nvPr/>
          </p:nvSpPr>
          <p:spPr>
            <a:xfrm>
              <a:off x="6267732" y="1375922"/>
              <a:ext cx="140860" cy="5384"/>
            </a:xfrm>
            <a:custGeom>
              <a:avLst/>
              <a:gdLst/>
              <a:ahLst/>
              <a:cxnLst/>
              <a:rect l="l" t="t" r="r" b="b"/>
              <a:pathLst>
                <a:path w="4395" h="168" extrusionOk="0">
                  <a:moveTo>
                    <a:pt x="2189" y="0"/>
                  </a:moveTo>
                  <a:cubicBezTo>
                    <a:pt x="986" y="0"/>
                    <a:pt x="0" y="50"/>
                    <a:pt x="0" y="84"/>
                  </a:cubicBezTo>
                  <a:cubicBezTo>
                    <a:pt x="0" y="134"/>
                    <a:pt x="986" y="167"/>
                    <a:pt x="2189" y="167"/>
                  </a:cubicBezTo>
                  <a:cubicBezTo>
                    <a:pt x="3409" y="167"/>
                    <a:pt x="4394" y="134"/>
                    <a:pt x="4394" y="84"/>
                  </a:cubicBezTo>
                  <a:cubicBezTo>
                    <a:pt x="4394" y="50"/>
                    <a:pt x="3409" y="0"/>
                    <a:pt x="21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991;p34"/>
            <p:cNvSpPr/>
            <p:nvPr/>
          </p:nvSpPr>
          <p:spPr>
            <a:xfrm>
              <a:off x="6445514" y="1122086"/>
              <a:ext cx="359889" cy="5384"/>
            </a:xfrm>
            <a:custGeom>
              <a:avLst/>
              <a:gdLst/>
              <a:ahLst/>
              <a:cxnLst/>
              <a:rect l="l" t="t" r="r" b="b"/>
              <a:pathLst>
                <a:path w="11229" h="168" extrusionOk="0">
                  <a:moveTo>
                    <a:pt x="5614" y="0"/>
                  </a:moveTo>
                  <a:cubicBezTo>
                    <a:pt x="2523" y="0"/>
                    <a:pt x="0" y="34"/>
                    <a:pt x="0" y="84"/>
                  </a:cubicBezTo>
                  <a:cubicBezTo>
                    <a:pt x="0" y="134"/>
                    <a:pt x="2523" y="167"/>
                    <a:pt x="5614" y="167"/>
                  </a:cubicBezTo>
                  <a:cubicBezTo>
                    <a:pt x="8722" y="167"/>
                    <a:pt x="11229" y="134"/>
                    <a:pt x="11229" y="84"/>
                  </a:cubicBezTo>
                  <a:cubicBezTo>
                    <a:pt x="11229" y="34"/>
                    <a:pt x="8722" y="0"/>
                    <a:pt x="56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992;p34"/>
            <p:cNvSpPr/>
            <p:nvPr/>
          </p:nvSpPr>
          <p:spPr>
            <a:xfrm>
              <a:off x="6334653" y="1232915"/>
              <a:ext cx="359889" cy="4872"/>
            </a:xfrm>
            <a:custGeom>
              <a:avLst/>
              <a:gdLst/>
              <a:ahLst/>
              <a:cxnLst/>
              <a:rect l="l" t="t" r="r" b="b"/>
              <a:pathLst>
                <a:path w="11229" h="152" extrusionOk="0">
                  <a:moveTo>
                    <a:pt x="5615" y="1"/>
                  </a:moveTo>
                  <a:cubicBezTo>
                    <a:pt x="2507" y="1"/>
                    <a:pt x="1" y="34"/>
                    <a:pt x="1" y="84"/>
                  </a:cubicBezTo>
                  <a:cubicBezTo>
                    <a:pt x="1" y="118"/>
                    <a:pt x="2507" y="151"/>
                    <a:pt x="5615" y="151"/>
                  </a:cubicBezTo>
                  <a:cubicBezTo>
                    <a:pt x="8706" y="151"/>
                    <a:pt x="11229" y="118"/>
                    <a:pt x="11229" y="84"/>
                  </a:cubicBezTo>
                  <a:cubicBezTo>
                    <a:pt x="11229" y="34"/>
                    <a:pt x="8706" y="1"/>
                    <a:pt x="56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993;p34"/>
            <p:cNvSpPr/>
            <p:nvPr/>
          </p:nvSpPr>
          <p:spPr>
            <a:xfrm>
              <a:off x="6458366" y="1375922"/>
              <a:ext cx="359889" cy="5384"/>
            </a:xfrm>
            <a:custGeom>
              <a:avLst/>
              <a:gdLst/>
              <a:ahLst/>
              <a:cxnLst/>
              <a:rect l="l" t="t" r="r" b="b"/>
              <a:pathLst>
                <a:path w="11229" h="168" extrusionOk="0">
                  <a:moveTo>
                    <a:pt x="5614" y="0"/>
                  </a:moveTo>
                  <a:cubicBezTo>
                    <a:pt x="2507" y="0"/>
                    <a:pt x="0" y="50"/>
                    <a:pt x="0" y="84"/>
                  </a:cubicBezTo>
                  <a:cubicBezTo>
                    <a:pt x="0" y="134"/>
                    <a:pt x="2507" y="167"/>
                    <a:pt x="5614" y="167"/>
                  </a:cubicBezTo>
                  <a:cubicBezTo>
                    <a:pt x="8722" y="167"/>
                    <a:pt x="11229" y="134"/>
                    <a:pt x="11229" y="84"/>
                  </a:cubicBezTo>
                  <a:cubicBezTo>
                    <a:pt x="11229" y="50"/>
                    <a:pt x="8722" y="0"/>
                    <a:pt x="56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994;p34"/>
            <p:cNvSpPr/>
            <p:nvPr/>
          </p:nvSpPr>
          <p:spPr>
            <a:xfrm>
              <a:off x="6129565" y="1504443"/>
              <a:ext cx="359889" cy="4840"/>
            </a:xfrm>
            <a:custGeom>
              <a:avLst/>
              <a:gdLst/>
              <a:ahLst/>
              <a:cxnLst/>
              <a:rect l="l" t="t" r="r" b="b"/>
              <a:pathLst>
                <a:path w="11229" h="151" extrusionOk="0">
                  <a:moveTo>
                    <a:pt x="5614" y="0"/>
                  </a:moveTo>
                  <a:cubicBezTo>
                    <a:pt x="2523" y="0"/>
                    <a:pt x="0" y="34"/>
                    <a:pt x="0" y="67"/>
                  </a:cubicBezTo>
                  <a:cubicBezTo>
                    <a:pt x="0" y="117"/>
                    <a:pt x="2523" y="151"/>
                    <a:pt x="5614" y="151"/>
                  </a:cubicBezTo>
                  <a:cubicBezTo>
                    <a:pt x="8722" y="151"/>
                    <a:pt x="11228" y="117"/>
                    <a:pt x="11228" y="67"/>
                  </a:cubicBezTo>
                  <a:cubicBezTo>
                    <a:pt x="11228" y="34"/>
                    <a:pt x="8722" y="0"/>
                    <a:pt x="56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995;p34"/>
            <p:cNvSpPr/>
            <p:nvPr/>
          </p:nvSpPr>
          <p:spPr>
            <a:xfrm>
              <a:off x="6527978" y="1504443"/>
              <a:ext cx="359889" cy="4840"/>
            </a:xfrm>
            <a:custGeom>
              <a:avLst/>
              <a:gdLst/>
              <a:ahLst/>
              <a:cxnLst/>
              <a:rect l="l" t="t" r="r" b="b"/>
              <a:pathLst>
                <a:path w="11229" h="151" extrusionOk="0">
                  <a:moveTo>
                    <a:pt x="5615" y="0"/>
                  </a:moveTo>
                  <a:cubicBezTo>
                    <a:pt x="2507" y="0"/>
                    <a:pt x="1" y="34"/>
                    <a:pt x="1" y="67"/>
                  </a:cubicBezTo>
                  <a:cubicBezTo>
                    <a:pt x="1" y="117"/>
                    <a:pt x="2507" y="151"/>
                    <a:pt x="5615" y="151"/>
                  </a:cubicBezTo>
                  <a:cubicBezTo>
                    <a:pt x="8706" y="151"/>
                    <a:pt x="11229" y="117"/>
                    <a:pt x="11229" y="67"/>
                  </a:cubicBezTo>
                  <a:cubicBezTo>
                    <a:pt x="11229" y="34"/>
                    <a:pt x="8706" y="0"/>
                    <a:pt x="56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996;p34"/>
            <p:cNvSpPr/>
            <p:nvPr/>
          </p:nvSpPr>
          <p:spPr>
            <a:xfrm>
              <a:off x="6129565" y="1545659"/>
              <a:ext cx="359889" cy="5384"/>
            </a:xfrm>
            <a:custGeom>
              <a:avLst/>
              <a:gdLst/>
              <a:ahLst/>
              <a:cxnLst/>
              <a:rect l="l" t="t" r="r" b="b"/>
              <a:pathLst>
                <a:path w="11229" h="168" extrusionOk="0">
                  <a:moveTo>
                    <a:pt x="5614" y="1"/>
                  </a:moveTo>
                  <a:cubicBezTo>
                    <a:pt x="2507" y="1"/>
                    <a:pt x="0" y="51"/>
                    <a:pt x="0" y="84"/>
                  </a:cubicBezTo>
                  <a:cubicBezTo>
                    <a:pt x="0" y="134"/>
                    <a:pt x="2523" y="168"/>
                    <a:pt x="5614" y="168"/>
                  </a:cubicBezTo>
                  <a:cubicBezTo>
                    <a:pt x="8722" y="168"/>
                    <a:pt x="11228" y="134"/>
                    <a:pt x="11228" y="84"/>
                  </a:cubicBezTo>
                  <a:cubicBezTo>
                    <a:pt x="11228" y="51"/>
                    <a:pt x="8722" y="1"/>
                    <a:pt x="56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997;p34"/>
            <p:cNvSpPr/>
            <p:nvPr/>
          </p:nvSpPr>
          <p:spPr>
            <a:xfrm>
              <a:off x="6147224" y="1152053"/>
              <a:ext cx="359889" cy="5416"/>
            </a:xfrm>
            <a:custGeom>
              <a:avLst/>
              <a:gdLst/>
              <a:ahLst/>
              <a:cxnLst/>
              <a:rect l="l" t="t" r="r" b="b"/>
              <a:pathLst>
                <a:path w="11229" h="169" extrusionOk="0">
                  <a:moveTo>
                    <a:pt x="5615" y="1"/>
                  </a:moveTo>
                  <a:cubicBezTo>
                    <a:pt x="2507" y="1"/>
                    <a:pt x="1" y="34"/>
                    <a:pt x="1" y="84"/>
                  </a:cubicBezTo>
                  <a:cubicBezTo>
                    <a:pt x="1" y="135"/>
                    <a:pt x="2507" y="168"/>
                    <a:pt x="5615" y="168"/>
                  </a:cubicBezTo>
                  <a:cubicBezTo>
                    <a:pt x="8706" y="168"/>
                    <a:pt x="11229" y="135"/>
                    <a:pt x="11229" y="84"/>
                  </a:cubicBezTo>
                  <a:cubicBezTo>
                    <a:pt x="11229" y="34"/>
                    <a:pt x="8723" y="1"/>
                    <a:pt x="56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998;p34"/>
            <p:cNvSpPr/>
            <p:nvPr/>
          </p:nvSpPr>
          <p:spPr>
            <a:xfrm>
              <a:off x="6318596" y="1122599"/>
              <a:ext cx="92689" cy="4872"/>
            </a:xfrm>
            <a:custGeom>
              <a:avLst/>
              <a:gdLst/>
              <a:ahLst/>
              <a:cxnLst/>
              <a:rect l="l" t="t" r="r" b="b"/>
              <a:pathLst>
                <a:path w="2892" h="152" extrusionOk="0">
                  <a:moveTo>
                    <a:pt x="1437" y="1"/>
                  </a:moveTo>
                  <a:cubicBezTo>
                    <a:pt x="635" y="1"/>
                    <a:pt x="0" y="34"/>
                    <a:pt x="0" y="85"/>
                  </a:cubicBezTo>
                  <a:cubicBezTo>
                    <a:pt x="0" y="118"/>
                    <a:pt x="635" y="151"/>
                    <a:pt x="1437" y="151"/>
                  </a:cubicBezTo>
                  <a:cubicBezTo>
                    <a:pt x="2239" y="151"/>
                    <a:pt x="2891" y="118"/>
                    <a:pt x="2891" y="85"/>
                  </a:cubicBezTo>
                  <a:cubicBezTo>
                    <a:pt x="2891" y="34"/>
                    <a:pt x="2239" y="1"/>
                    <a:pt x="14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999;p34"/>
            <p:cNvSpPr/>
            <p:nvPr/>
          </p:nvSpPr>
          <p:spPr>
            <a:xfrm>
              <a:off x="6132225" y="1337879"/>
              <a:ext cx="93233" cy="4872"/>
            </a:xfrm>
            <a:custGeom>
              <a:avLst/>
              <a:gdLst/>
              <a:ahLst/>
              <a:cxnLst/>
              <a:rect l="l" t="t" r="r" b="b"/>
              <a:pathLst>
                <a:path w="2909" h="152" extrusionOk="0">
                  <a:moveTo>
                    <a:pt x="1455" y="1"/>
                  </a:moveTo>
                  <a:cubicBezTo>
                    <a:pt x="653" y="1"/>
                    <a:pt x="1" y="34"/>
                    <a:pt x="1" y="84"/>
                  </a:cubicBezTo>
                  <a:cubicBezTo>
                    <a:pt x="1" y="118"/>
                    <a:pt x="653" y="151"/>
                    <a:pt x="1455" y="151"/>
                  </a:cubicBezTo>
                  <a:cubicBezTo>
                    <a:pt x="2257" y="151"/>
                    <a:pt x="2908" y="118"/>
                    <a:pt x="2908" y="84"/>
                  </a:cubicBezTo>
                  <a:cubicBezTo>
                    <a:pt x="2908" y="34"/>
                    <a:pt x="2257" y="1"/>
                    <a:pt x="145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000;p34"/>
            <p:cNvSpPr/>
            <p:nvPr/>
          </p:nvSpPr>
          <p:spPr>
            <a:xfrm>
              <a:off x="6130110" y="1375922"/>
              <a:ext cx="92657" cy="5384"/>
            </a:xfrm>
            <a:custGeom>
              <a:avLst/>
              <a:gdLst/>
              <a:ahLst/>
              <a:cxnLst/>
              <a:rect l="l" t="t" r="r" b="b"/>
              <a:pathLst>
                <a:path w="2891" h="168" extrusionOk="0">
                  <a:moveTo>
                    <a:pt x="1454" y="0"/>
                  </a:moveTo>
                  <a:cubicBezTo>
                    <a:pt x="652" y="0"/>
                    <a:pt x="0" y="50"/>
                    <a:pt x="0" y="84"/>
                  </a:cubicBezTo>
                  <a:cubicBezTo>
                    <a:pt x="0" y="134"/>
                    <a:pt x="652" y="167"/>
                    <a:pt x="1454" y="167"/>
                  </a:cubicBezTo>
                  <a:cubicBezTo>
                    <a:pt x="2256" y="167"/>
                    <a:pt x="2891" y="134"/>
                    <a:pt x="2891" y="84"/>
                  </a:cubicBezTo>
                  <a:cubicBezTo>
                    <a:pt x="2891" y="50"/>
                    <a:pt x="2256" y="0"/>
                    <a:pt x="145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001;p34"/>
            <p:cNvSpPr/>
            <p:nvPr/>
          </p:nvSpPr>
          <p:spPr>
            <a:xfrm>
              <a:off x="6024056" y="987668"/>
              <a:ext cx="1002524" cy="5384"/>
            </a:xfrm>
            <a:custGeom>
              <a:avLst/>
              <a:gdLst/>
              <a:ahLst/>
              <a:cxnLst/>
              <a:rect l="l" t="t" r="r" b="b"/>
              <a:pathLst>
                <a:path w="31280" h="168" extrusionOk="0">
                  <a:moveTo>
                    <a:pt x="15640" y="0"/>
                  </a:moveTo>
                  <a:cubicBezTo>
                    <a:pt x="7002" y="0"/>
                    <a:pt x="1" y="51"/>
                    <a:pt x="1" y="84"/>
                  </a:cubicBezTo>
                  <a:cubicBezTo>
                    <a:pt x="1" y="134"/>
                    <a:pt x="7002" y="168"/>
                    <a:pt x="15640" y="168"/>
                  </a:cubicBezTo>
                  <a:cubicBezTo>
                    <a:pt x="24278" y="168"/>
                    <a:pt x="31279" y="134"/>
                    <a:pt x="31279" y="84"/>
                  </a:cubicBezTo>
                  <a:cubicBezTo>
                    <a:pt x="31279" y="51"/>
                    <a:pt x="24278" y="0"/>
                    <a:pt x="156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002;p34"/>
            <p:cNvSpPr/>
            <p:nvPr/>
          </p:nvSpPr>
          <p:spPr>
            <a:xfrm>
              <a:off x="6076009" y="944818"/>
              <a:ext cx="27883" cy="23877"/>
            </a:xfrm>
            <a:custGeom>
              <a:avLst/>
              <a:gdLst/>
              <a:ahLst/>
              <a:cxnLst/>
              <a:rect l="l" t="t" r="r" b="b"/>
              <a:pathLst>
                <a:path w="870" h="745" extrusionOk="0">
                  <a:moveTo>
                    <a:pt x="485" y="1"/>
                  </a:moveTo>
                  <a:cubicBezTo>
                    <a:pt x="168" y="1"/>
                    <a:pt x="0" y="402"/>
                    <a:pt x="234" y="636"/>
                  </a:cubicBezTo>
                  <a:cubicBezTo>
                    <a:pt x="310" y="711"/>
                    <a:pt x="401" y="745"/>
                    <a:pt x="490" y="745"/>
                  </a:cubicBezTo>
                  <a:cubicBezTo>
                    <a:pt x="678" y="745"/>
                    <a:pt x="858" y="595"/>
                    <a:pt x="869" y="368"/>
                  </a:cubicBezTo>
                  <a:cubicBezTo>
                    <a:pt x="853" y="168"/>
                    <a:pt x="702" y="1"/>
                    <a:pt x="4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003;p34"/>
            <p:cNvSpPr/>
            <p:nvPr/>
          </p:nvSpPr>
          <p:spPr>
            <a:xfrm>
              <a:off x="6126873" y="944818"/>
              <a:ext cx="27883" cy="23877"/>
            </a:xfrm>
            <a:custGeom>
              <a:avLst/>
              <a:gdLst/>
              <a:ahLst/>
              <a:cxnLst/>
              <a:rect l="l" t="t" r="r" b="b"/>
              <a:pathLst>
                <a:path w="870" h="745" extrusionOk="0">
                  <a:moveTo>
                    <a:pt x="502" y="1"/>
                  </a:moveTo>
                  <a:cubicBezTo>
                    <a:pt x="168" y="1"/>
                    <a:pt x="1" y="402"/>
                    <a:pt x="235" y="636"/>
                  </a:cubicBezTo>
                  <a:cubicBezTo>
                    <a:pt x="310" y="711"/>
                    <a:pt x="403" y="745"/>
                    <a:pt x="494" y="745"/>
                  </a:cubicBezTo>
                  <a:cubicBezTo>
                    <a:pt x="685" y="745"/>
                    <a:pt x="870" y="595"/>
                    <a:pt x="870" y="368"/>
                  </a:cubicBezTo>
                  <a:cubicBezTo>
                    <a:pt x="870" y="168"/>
                    <a:pt x="703"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004;p34"/>
            <p:cNvSpPr/>
            <p:nvPr/>
          </p:nvSpPr>
          <p:spPr>
            <a:xfrm>
              <a:off x="6177768" y="944818"/>
              <a:ext cx="27851" cy="23877"/>
            </a:xfrm>
            <a:custGeom>
              <a:avLst/>
              <a:gdLst/>
              <a:ahLst/>
              <a:cxnLst/>
              <a:rect l="l" t="t" r="r" b="b"/>
              <a:pathLst>
                <a:path w="869" h="745" extrusionOk="0">
                  <a:moveTo>
                    <a:pt x="501" y="1"/>
                  </a:moveTo>
                  <a:cubicBezTo>
                    <a:pt x="167" y="1"/>
                    <a:pt x="0" y="402"/>
                    <a:pt x="234" y="636"/>
                  </a:cubicBezTo>
                  <a:cubicBezTo>
                    <a:pt x="309" y="711"/>
                    <a:pt x="402" y="745"/>
                    <a:pt x="493" y="745"/>
                  </a:cubicBezTo>
                  <a:cubicBezTo>
                    <a:pt x="685" y="745"/>
                    <a:pt x="869" y="595"/>
                    <a:pt x="869" y="368"/>
                  </a:cubicBezTo>
                  <a:cubicBezTo>
                    <a:pt x="869" y="168"/>
                    <a:pt x="702"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005;p34"/>
            <p:cNvSpPr/>
            <p:nvPr/>
          </p:nvSpPr>
          <p:spPr>
            <a:xfrm>
              <a:off x="5144220" y="4554160"/>
              <a:ext cx="84099" cy="114611"/>
            </a:xfrm>
            <a:custGeom>
              <a:avLst/>
              <a:gdLst/>
              <a:ahLst/>
              <a:cxnLst/>
              <a:rect l="l" t="t" r="r" b="b"/>
              <a:pathLst>
                <a:path w="2624" h="3576" extrusionOk="0">
                  <a:moveTo>
                    <a:pt x="1" y="0"/>
                  </a:moveTo>
                  <a:lnTo>
                    <a:pt x="1" y="3576"/>
                  </a:lnTo>
                  <a:lnTo>
                    <a:pt x="2624" y="3576"/>
                  </a:lnTo>
                  <a:lnTo>
                    <a:pt x="262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006;p34"/>
            <p:cNvSpPr/>
            <p:nvPr/>
          </p:nvSpPr>
          <p:spPr>
            <a:xfrm>
              <a:off x="5677051" y="3184856"/>
              <a:ext cx="743336" cy="35896"/>
            </a:xfrm>
            <a:custGeom>
              <a:avLst/>
              <a:gdLst/>
              <a:ahLst/>
              <a:cxnLst/>
              <a:rect l="l" t="t" r="r" b="b"/>
              <a:pathLst>
                <a:path w="23193" h="1120" extrusionOk="0">
                  <a:moveTo>
                    <a:pt x="1" y="0"/>
                  </a:moveTo>
                  <a:lnTo>
                    <a:pt x="1" y="1120"/>
                  </a:lnTo>
                  <a:lnTo>
                    <a:pt x="23192" y="1120"/>
                  </a:lnTo>
                  <a:lnTo>
                    <a:pt x="2319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007;p34"/>
            <p:cNvSpPr/>
            <p:nvPr/>
          </p:nvSpPr>
          <p:spPr>
            <a:xfrm>
              <a:off x="5968385" y="2698081"/>
              <a:ext cx="706895" cy="522671"/>
            </a:xfrm>
            <a:custGeom>
              <a:avLst/>
              <a:gdLst/>
              <a:ahLst/>
              <a:cxnLst/>
              <a:rect l="l" t="t" r="r" b="b"/>
              <a:pathLst>
                <a:path w="22056" h="16308" extrusionOk="0">
                  <a:moveTo>
                    <a:pt x="3943" y="0"/>
                  </a:moveTo>
                  <a:lnTo>
                    <a:pt x="0" y="16308"/>
                  </a:lnTo>
                  <a:lnTo>
                    <a:pt x="17694" y="16308"/>
                  </a:lnTo>
                  <a:lnTo>
                    <a:pt x="2205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008;p34"/>
            <p:cNvSpPr/>
            <p:nvPr/>
          </p:nvSpPr>
          <p:spPr>
            <a:xfrm>
              <a:off x="6003192" y="2722727"/>
              <a:ext cx="639430" cy="458411"/>
            </a:xfrm>
            <a:custGeom>
              <a:avLst/>
              <a:gdLst/>
              <a:ahLst/>
              <a:cxnLst/>
              <a:rect l="l" t="t" r="r" b="b"/>
              <a:pathLst>
                <a:path w="19951" h="14303" extrusionOk="0">
                  <a:moveTo>
                    <a:pt x="3693" y="0"/>
                  </a:moveTo>
                  <a:lnTo>
                    <a:pt x="0" y="14303"/>
                  </a:lnTo>
                  <a:lnTo>
                    <a:pt x="16174" y="14303"/>
                  </a:lnTo>
                  <a:lnTo>
                    <a:pt x="1995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009;p34"/>
            <p:cNvSpPr/>
            <p:nvPr/>
          </p:nvSpPr>
          <p:spPr>
            <a:xfrm>
              <a:off x="6102258" y="2811057"/>
              <a:ext cx="380241" cy="130187"/>
            </a:xfrm>
            <a:custGeom>
              <a:avLst/>
              <a:gdLst/>
              <a:ahLst/>
              <a:cxnLst/>
              <a:rect l="l" t="t" r="r" b="b"/>
              <a:pathLst>
                <a:path w="11864" h="4062" extrusionOk="0">
                  <a:moveTo>
                    <a:pt x="1003" y="1"/>
                  </a:moveTo>
                  <a:lnTo>
                    <a:pt x="0" y="4061"/>
                  </a:lnTo>
                  <a:lnTo>
                    <a:pt x="10727" y="4061"/>
                  </a:lnTo>
                  <a:lnTo>
                    <a:pt x="11863"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010;p34"/>
            <p:cNvSpPr/>
            <p:nvPr/>
          </p:nvSpPr>
          <p:spPr>
            <a:xfrm>
              <a:off x="6140814" y="2791795"/>
              <a:ext cx="269380" cy="4840"/>
            </a:xfrm>
            <a:custGeom>
              <a:avLst/>
              <a:gdLst/>
              <a:ahLst/>
              <a:cxnLst/>
              <a:rect l="l" t="t" r="r" b="b"/>
              <a:pathLst>
                <a:path w="8405" h="151" extrusionOk="0">
                  <a:moveTo>
                    <a:pt x="4194" y="0"/>
                  </a:moveTo>
                  <a:cubicBezTo>
                    <a:pt x="1872" y="0"/>
                    <a:pt x="0" y="34"/>
                    <a:pt x="0" y="67"/>
                  </a:cubicBezTo>
                  <a:cubicBezTo>
                    <a:pt x="0" y="117"/>
                    <a:pt x="1872" y="151"/>
                    <a:pt x="4194" y="151"/>
                  </a:cubicBezTo>
                  <a:cubicBezTo>
                    <a:pt x="6517" y="151"/>
                    <a:pt x="8405" y="117"/>
                    <a:pt x="8405" y="67"/>
                  </a:cubicBezTo>
                  <a:cubicBezTo>
                    <a:pt x="8405" y="34"/>
                    <a:pt x="6517" y="0"/>
                    <a:pt x="419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011;p34"/>
            <p:cNvSpPr/>
            <p:nvPr/>
          </p:nvSpPr>
          <p:spPr>
            <a:xfrm>
              <a:off x="6144564" y="2833556"/>
              <a:ext cx="108714" cy="5384"/>
            </a:xfrm>
            <a:custGeom>
              <a:avLst/>
              <a:gdLst/>
              <a:ahLst/>
              <a:cxnLst/>
              <a:rect l="l" t="t" r="r" b="b"/>
              <a:pathLst>
                <a:path w="3392" h="168" extrusionOk="0">
                  <a:moveTo>
                    <a:pt x="1704" y="1"/>
                  </a:moveTo>
                  <a:cubicBezTo>
                    <a:pt x="769" y="1"/>
                    <a:pt x="0" y="34"/>
                    <a:pt x="0" y="84"/>
                  </a:cubicBezTo>
                  <a:cubicBezTo>
                    <a:pt x="0" y="118"/>
                    <a:pt x="769" y="168"/>
                    <a:pt x="1704" y="168"/>
                  </a:cubicBezTo>
                  <a:cubicBezTo>
                    <a:pt x="2640" y="168"/>
                    <a:pt x="3392" y="118"/>
                    <a:pt x="3392" y="84"/>
                  </a:cubicBezTo>
                  <a:cubicBezTo>
                    <a:pt x="3392" y="34"/>
                    <a:pt x="2640" y="1"/>
                    <a:pt x="17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012;p34"/>
            <p:cNvSpPr/>
            <p:nvPr/>
          </p:nvSpPr>
          <p:spPr>
            <a:xfrm>
              <a:off x="6269848" y="2831409"/>
              <a:ext cx="70734" cy="5384"/>
            </a:xfrm>
            <a:custGeom>
              <a:avLst/>
              <a:gdLst/>
              <a:ahLst/>
              <a:cxnLst/>
              <a:rect l="l" t="t" r="r" b="b"/>
              <a:pathLst>
                <a:path w="2207" h="168" extrusionOk="0">
                  <a:moveTo>
                    <a:pt x="1104" y="1"/>
                  </a:moveTo>
                  <a:cubicBezTo>
                    <a:pt x="486" y="1"/>
                    <a:pt x="1" y="34"/>
                    <a:pt x="1" y="84"/>
                  </a:cubicBezTo>
                  <a:cubicBezTo>
                    <a:pt x="1" y="135"/>
                    <a:pt x="486" y="168"/>
                    <a:pt x="1104" y="168"/>
                  </a:cubicBezTo>
                  <a:cubicBezTo>
                    <a:pt x="1705" y="168"/>
                    <a:pt x="2207" y="135"/>
                    <a:pt x="2207" y="84"/>
                  </a:cubicBezTo>
                  <a:cubicBezTo>
                    <a:pt x="2207" y="34"/>
                    <a:pt x="1705" y="1"/>
                    <a:pt x="11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013;p34"/>
            <p:cNvSpPr/>
            <p:nvPr/>
          </p:nvSpPr>
          <p:spPr>
            <a:xfrm>
              <a:off x="6141872" y="2857113"/>
              <a:ext cx="296719" cy="5384"/>
            </a:xfrm>
            <a:custGeom>
              <a:avLst/>
              <a:gdLst/>
              <a:ahLst/>
              <a:cxnLst/>
              <a:rect l="l" t="t" r="r" b="b"/>
              <a:pathLst>
                <a:path w="9258" h="168" extrusionOk="0">
                  <a:moveTo>
                    <a:pt x="4629" y="1"/>
                  </a:moveTo>
                  <a:cubicBezTo>
                    <a:pt x="2072" y="1"/>
                    <a:pt x="1" y="34"/>
                    <a:pt x="1" y="84"/>
                  </a:cubicBezTo>
                  <a:cubicBezTo>
                    <a:pt x="1" y="118"/>
                    <a:pt x="2072" y="168"/>
                    <a:pt x="4629" y="168"/>
                  </a:cubicBezTo>
                  <a:cubicBezTo>
                    <a:pt x="7185" y="168"/>
                    <a:pt x="9257" y="118"/>
                    <a:pt x="9257" y="84"/>
                  </a:cubicBezTo>
                  <a:cubicBezTo>
                    <a:pt x="9257" y="34"/>
                    <a:pt x="7185" y="1"/>
                    <a:pt x="462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014;p34"/>
            <p:cNvSpPr/>
            <p:nvPr/>
          </p:nvSpPr>
          <p:spPr>
            <a:xfrm>
              <a:off x="6135462" y="2878554"/>
              <a:ext cx="96406" cy="5384"/>
            </a:xfrm>
            <a:custGeom>
              <a:avLst/>
              <a:gdLst/>
              <a:ahLst/>
              <a:cxnLst/>
              <a:rect l="l" t="t" r="r" b="b"/>
              <a:pathLst>
                <a:path w="3008" h="168" extrusionOk="0">
                  <a:moveTo>
                    <a:pt x="1504" y="0"/>
                  </a:moveTo>
                  <a:cubicBezTo>
                    <a:pt x="668" y="0"/>
                    <a:pt x="0" y="34"/>
                    <a:pt x="0" y="84"/>
                  </a:cubicBezTo>
                  <a:cubicBezTo>
                    <a:pt x="0" y="134"/>
                    <a:pt x="668" y="167"/>
                    <a:pt x="1504" y="167"/>
                  </a:cubicBezTo>
                  <a:cubicBezTo>
                    <a:pt x="2339" y="167"/>
                    <a:pt x="3008" y="134"/>
                    <a:pt x="3008" y="84"/>
                  </a:cubicBezTo>
                  <a:cubicBezTo>
                    <a:pt x="3008" y="34"/>
                    <a:pt x="2339" y="0"/>
                    <a:pt x="1504"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015;p34"/>
            <p:cNvSpPr/>
            <p:nvPr/>
          </p:nvSpPr>
          <p:spPr>
            <a:xfrm>
              <a:off x="6136520" y="2909611"/>
              <a:ext cx="275822" cy="4840"/>
            </a:xfrm>
            <a:custGeom>
              <a:avLst/>
              <a:gdLst/>
              <a:ahLst/>
              <a:cxnLst/>
              <a:rect l="l" t="t" r="r" b="b"/>
              <a:pathLst>
                <a:path w="8606" h="151" extrusionOk="0">
                  <a:moveTo>
                    <a:pt x="4295" y="0"/>
                  </a:moveTo>
                  <a:cubicBezTo>
                    <a:pt x="1922" y="0"/>
                    <a:pt x="1" y="34"/>
                    <a:pt x="1" y="67"/>
                  </a:cubicBezTo>
                  <a:cubicBezTo>
                    <a:pt x="1" y="117"/>
                    <a:pt x="1922" y="151"/>
                    <a:pt x="4295" y="151"/>
                  </a:cubicBezTo>
                  <a:cubicBezTo>
                    <a:pt x="6667" y="151"/>
                    <a:pt x="8605" y="117"/>
                    <a:pt x="8605" y="67"/>
                  </a:cubicBezTo>
                  <a:cubicBezTo>
                    <a:pt x="8605" y="34"/>
                    <a:pt x="6667" y="0"/>
                    <a:pt x="429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016;p34"/>
            <p:cNvSpPr/>
            <p:nvPr/>
          </p:nvSpPr>
          <p:spPr>
            <a:xfrm>
              <a:off x="6102771" y="2976018"/>
              <a:ext cx="106598" cy="4840"/>
            </a:xfrm>
            <a:custGeom>
              <a:avLst/>
              <a:gdLst/>
              <a:ahLst/>
              <a:cxnLst/>
              <a:rect l="l" t="t" r="r" b="b"/>
              <a:pathLst>
                <a:path w="3326" h="151" extrusionOk="0">
                  <a:moveTo>
                    <a:pt x="1655" y="0"/>
                  </a:moveTo>
                  <a:cubicBezTo>
                    <a:pt x="736" y="0"/>
                    <a:pt x="1" y="34"/>
                    <a:pt x="1" y="84"/>
                  </a:cubicBezTo>
                  <a:cubicBezTo>
                    <a:pt x="1" y="117"/>
                    <a:pt x="736" y="151"/>
                    <a:pt x="1655" y="151"/>
                  </a:cubicBezTo>
                  <a:cubicBezTo>
                    <a:pt x="2574" y="151"/>
                    <a:pt x="3326" y="117"/>
                    <a:pt x="3326" y="84"/>
                  </a:cubicBezTo>
                  <a:cubicBezTo>
                    <a:pt x="3326" y="34"/>
                    <a:pt x="2574" y="0"/>
                    <a:pt x="165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017;p34"/>
            <p:cNvSpPr/>
            <p:nvPr/>
          </p:nvSpPr>
          <p:spPr>
            <a:xfrm>
              <a:off x="6227542" y="2976018"/>
              <a:ext cx="72882" cy="5384"/>
            </a:xfrm>
            <a:custGeom>
              <a:avLst/>
              <a:gdLst/>
              <a:ahLst/>
              <a:cxnLst/>
              <a:rect l="l" t="t" r="r" b="b"/>
              <a:pathLst>
                <a:path w="2274" h="168" extrusionOk="0">
                  <a:moveTo>
                    <a:pt x="1137" y="0"/>
                  </a:moveTo>
                  <a:cubicBezTo>
                    <a:pt x="519" y="0"/>
                    <a:pt x="1" y="34"/>
                    <a:pt x="1" y="67"/>
                  </a:cubicBezTo>
                  <a:cubicBezTo>
                    <a:pt x="1" y="117"/>
                    <a:pt x="519" y="151"/>
                    <a:pt x="1137" y="167"/>
                  </a:cubicBezTo>
                  <a:cubicBezTo>
                    <a:pt x="1772" y="167"/>
                    <a:pt x="2273" y="134"/>
                    <a:pt x="2273" y="84"/>
                  </a:cubicBezTo>
                  <a:cubicBezTo>
                    <a:pt x="2273" y="50"/>
                    <a:pt x="1772" y="17"/>
                    <a:pt x="11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018;p34"/>
            <p:cNvSpPr/>
            <p:nvPr/>
          </p:nvSpPr>
          <p:spPr>
            <a:xfrm>
              <a:off x="6320743" y="2973871"/>
              <a:ext cx="31089" cy="5384"/>
            </a:xfrm>
            <a:custGeom>
              <a:avLst/>
              <a:gdLst/>
              <a:ahLst/>
              <a:cxnLst/>
              <a:rect l="l" t="t" r="r" b="b"/>
              <a:pathLst>
                <a:path w="970" h="168" extrusionOk="0">
                  <a:moveTo>
                    <a:pt x="485" y="0"/>
                  </a:moveTo>
                  <a:cubicBezTo>
                    <a:pt x="217" y="0"/>
                    <a:pt x="0" y="34"/>
                    <a:pt x="0" y="84"/>
                  </a:cubicBezTo>
                  <a:cubicBezTo>
                    <a:pt x="0" y="134"/>
                    <a:pt x="217" y="167"/>
                    <a:pt x="485" y="167"/>
                  </a:cubicBezTo>
                  <a:cubicBezTo>
                    <a:pt x="752" y="167"/>
                    <a:pt x="969" y="134"/>
                    <a:pt x="969" y="84"/>
                  </a:cubicBezTo>
                  <a:cubicBezTo>
                    <a:pt x="969" y="34"/>
                    <a:pt x="752" y="0"/>
                    <a:pt x="4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019;p34"/>
            <p:cNvSpPr/>
            <p:nvPr/>
          </p:nvSpPr>
          <p:spPr>
            <a:xfrm>
              <a:off x="6104918" y="3002780"/>
              <a:ext cx="33781" cy="4840"/>
            </a:xfrm>
            <a:custGeom>
              <a:avLst/>
              <a:gdLst/>
              <a:ahLst/>
              <a:cxnLst/>
              <a:rect l="l" t="t" r="r" b="b"/>
              <a:pathLst>
                <a:path w="1054" h="151" extrusionOk="0">
                  <a:moveTo>
                    <a:pt x="519" y="1"/>
                  </a:moveTo>
                  <a:cubicBezTo>
                    <a:pt x="235" y="1"/>
                    <a:pt x="1" y="34"/>
                    <a:pt x="1" y="84"/>
                  </a:cubicBezTo>
                  <a:cubicBezTo>
                    <a:pt x="1" y="118"/>
                    <a:pt x="235" y="151"/>
                    <a:pt x="519" y="151"/>
                  </a:cubicBezTo>
                  <a:cubicBezTo>
                    <a:pt x="819" y="151"/>
                    <a:pt x="1053" y="118"/>
                    <a:pt x="1053" y="84"/>
                  </a:cubicBezTo>
                  <a:cubicBezTo>
                    <a:pt x="1053" y="34"/>
                    <a:pt x="819" y="1"/>
                    <a:pt x="51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020;p34"/>
            <p:cNvSpPr/>
            <p:nvPr/>
          </p:nvSpPr>
          <p:spPr>
            <a:xfrm>
              <a:off x="6159019" y="3002780"/>
              <a:ext cx="80894" cy="4840"/>
            </a:xfrm>
            <a:custGeom>
              <a:avLst/>
              <a:gdLst/>
              <a:ahLst/>
              <a:cxnLst/>
              <a:rect l="l" t="t" r="r" b="b"/>
              <a:pathLst>
                <a:path w="2524" h="151" extrusionOk="0">
                  <a:moveTo>
                    <a:pt x="1270" y="1"/>
                  </a:moveTo>
                  <a:cubicBezTo>
                    <a:pt x="568" y="1"/>
                    <a:pt x="0" y="34"/>
                    <a:pt x="0" y="84"/>
                  </a:cubicBezTo>
                  <a:cubicBezTo>
                    <a:pt x="0" y="118"/>
                    <a:pt x="568" y="151"/>
                    <a:pt x="1270" y="151"/>
                  </a:cubicBezTo>
                  <a:cubicBezTo>
                    <a:pt x="1955" y="151"/>
                    <a:pt x="2523" y="118"/>
                    <a:pt x="2523" y="84"/>
                  </a:cubicBezTo>
                  <a:cubicBezTo>
                    <a:pt x="2523" y="34"/>
                    <a:pt x="1955" y="1"/>
                    <a:pt x="12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021;p34"/>
            <p:cNvSpPr/>
            <p:nvPr/>
          </p:nvSpPr>
          <p:spPr>
            <a:xfrm>
              <a:off x="6265585" y="2999575"/>
              <a:ext cx="216370" cy="4840"/>
            </a:xfrm>
            <a:custGeom>
              <a:avLst/>
              <a:gdLst/>
              <a:ahLst/>
              <a:cxnLst/>
              <a:rect l="l" t="t" r="r" b="b"/>
              <a:pathLst>
                <a:path w="6751" h="151" extrusionOk="0">
                  <a:moveTo>
                    <a:pt x="3375" y="0"/>
                  </a:moveTo>
                  <a:cubicBezTo>
                    <a:pt x="1504" y="0"/>
                    <a:pt x="0" y="34"/>
                    <a:pt x="0" y="84"/>
                  </a:cubicBezTo>
                  <a:cubicBezTo>
                    <a:pt x="0" y="117"/>
                    <a:pt x="1504" y="151"/>
                    <a:pt x="3375" y="151"/>
                  </a:cubicBezTo>
                  <a:cubicBezTo>
                    <a:pt x="5230" y="151"/>
                    <a:pt x="6751" y="117"/>
                    <a:pt x="6751" y="84"/>
                  </a:cubicBezTo>
                  <a:cubicBezTo>
                    <a:pt x="6751" y="34"/>
                    <a:pt x="5230" y="0"/>
                    <a:pt x="337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022;p34"/>
            <p:cNvSpPr/>
            <p:nvPr/>
          </p:nvSpPr>
          <p:spPr>
            <a:xfrm>
              <a:off x="6098508" y="3030087"/>
              <a:ext cx="34838" cy="5384"/>
            </a:xfrm>
            <a:custGeom>
              <a:avLst/>
              <a:gdLst/>
              <a:ahLst/>
              <a:cxnLst/>
              <a:rect l="l" t="t" r="r" b="b"/>
              <a:pathLst>
                <a:path w="1087" h="168" extrusionOk="0">
                  <a:moveTo>
                    <a:pt x="552" y="1"/>
                  </a:moveTo>
                  <a:cubicBezTo>
                    <a:pt x="251" y="1"/>
                    <a:pt x="0" y="34"/>
                    <a:pt x="0" y="84"/>
                  </a:cubicBezTo>
                  <a:cubicBezTo>
                    <a:pt x="0" y="134"/>
                    <a:pt x="251" y="168"/>
                    <a:pt x="552" y="168"/>
                  </a:cubicBezTo>
                  <a:cubicBezTo>
                    <a:pt x="852" y="168"/>
                    <a:pt x="1086" y="134"/>
                    <a:pt x="1086" y="84"/>
                  </a:cubicBezTo>
                  <a:cubicBezTo>
                    <a:pt x="1086" y="34"/>
                    <a:pt x="852" y="1"/>
                    <a:pt x="5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023;p34"/>
            <p:cNvSpPr/>
            <p:nvPr/>
          </p:nvSpPr>
          <p:spPr>
            <a:xfrm>
              <a:off x="6144564" y="3029029"/>
              <a:ext cx="42338" cy="5384"/>
            </a:xfrm>
            <a:custGeom>
              <a:avLst/>
              <a:gdLst/>
              <a:ahLst/>
              <a:cxnLst/>
              <a:rect l="l" t="t" r="r" b="b"/>
              <a:pathLst>
                <a:path w="1321" h="168" extrusionOk="0">
                  <a:moveTo>
                    <a:pt x="669" y="0"/>
                  </a:moveTo>
                  <a:cubicBezTo>
                    <a:pt x="301" y="0"/>
                    <a:pt x="0" y="50"/>
                    <a:pt x="0" y="84"/>
                  </a:cubicBezTo>
                  <a:cubicBezTo>
                    <a:pt x="0" y="134"/>
                    <a:pt x="301" y="167"/>
                    <a:pt x="669" y="167"/>
                  </a:cubicBezTo>
                  <a:cubicBezTo>
                    <a:pt x="1019" y="167"/>
                    <a:pt x="1320" y="134"/>
                    <a:pt x="1320" y="84"/>
                  </a:cubicBezTo>
                  <a:cubicBezTo>
                    <a:pt x="1320" y="50"/>
                    <a:pt x="1019" y="0"/>
                    <a:pt x="6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024;p34"/>
            <p:cNvSpPr/>
            <p:nvPr/>
          </p:nvSpPr>
          <p:spPr>
            <a:xfrm>
              <a:off x="6209337" y="3027427"/>
              <a:ext cx="136052" cy="4840"/>
            </a:xfrm>
            <a:custGeom>
              <a:avLst/>
              <a:gdLst/>
              <a:ahLst/>
              <a:cxnLst/>
              <a:rect l="l" t="t" r="r" b="b"/>
              <a:pathLst>
                <a:path w="4245" h="151" extrusionOk="0">
                  <a:moveTo>
                    <a:pt x="2123" y="0"/>
                  </a:moveTo>
                  <a:cubicBezTo>
                    <a:pt x="953" y="0"/>
                    <a:pt x="1" y="34"/>
                    <a:pt x="1" y="67"/>
                  </a:cubicBezTo>
                  <a:cubicBezTo>
                    <a:pt x="1" y="117"/>
                    <a:pt x="953" y="151"/>
                    <a:pt x="2123" y="151"/>
                  </a:cubicBezTo>
                  <a:cubicBezTo>
                    <a:pt x="3292" y="151"/>
                    <a:pt x="4245" y="117"/>
                    <a:pt x="4245" y="67"/>
                  </a:cubicBezTo>
                  <a:cubicBezTo>
                    <a:pt x="4245" y="34"/>
                    <a:pt x="3292" y="0"/>
                    <a:pt x="21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025;p34"/>
            <p:cNvSpPr/>
            <p:nvPr/>
          </p:nvSpPr>
          <p:spPr>
            <a:xfrm>
              <a:off x="6096361" y="3075598"/>
              <a:ext cx="164961" cy="4872"/>
            </a:xfrm>
            <a:custGeom>
              <a:avLst/>
              <a:gdLst/>
              <a:ahLst/>
              <a:cxnLst/>
              <a:rect l="l" t="t" r="r" b="b"/>
              <a:pathLst>
                <a:path w="5147" h="152" extrusionOk="0">
                  <a:moveTo>
                    <a:pt x="2574" y="1"/>
                  </a:moveTo>
                  <a:cubicBezTo>
                    <a:pt x="1153" y="1"/>
                    <a:pt x="0" y="34"/>
                    <a:pt x="0" y="68"/>
                  </a:cubicBezTo>
                  <a:cubicBezTo>
                    <a:pt x="0" y="118"/>
                    <a:pt x="1153" y="151"/>
                    <a:pt x="2574" y="151"/>
                  </a:cubicBezTo>
                  <a:cubicBezTo>
                    <a:pt x="3994" y="151"/>
                    <a:pt x="5147" y="118"/>
                    <a:pt x="5147" y="68"/>
                  </a:cubicBezTo>
                  <a:cubicBezTo>
                    <a:pt x="5147" y="34"/>
                    <a:pt x="4010" y="1"/>
                    <a:pt x="257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026;p34"/>
            <p:cNvSpPr/>
            <p:nvPr/>
          </p:nvSpPr>
          <p:spPr>
            <a:xfrm>
              <a:off x="6283245" y="3073482"/>
              <a:ext cx="74484" cy="4840"/>
            </a:xfrm>
            <a:custGeom>
              <a:avLst/>
              <a:gdLst/>
              <a:ahLst/>
              <a:cxnLst/>
              <a:rect l="l" t="t" r="r" b="b"/>
              <a:pathLst>
                <a:path w="2324" h="151" extrusionOk="0">
                  <a:moveTo>
                    <a:pt x="1154" y="0"/>
                  </a:moveTo>
                  <a:cubicBezTo>
                    <a:pt x="519" y="0"/>
                    <a:pt x="1" y="34"/>
                    <a:pt x="1" y="67"/>
                  </a:cubicBezTo>
                  <a:cubicBezTo>
                    <a:pt x="1" y="117"/>
                    <a:pt x="519" y="150"/>
                    <a:pt x="1154" y="150"/>
                  </a:cubicBezTo>
                  <a:cubicBezTo>
                    <a:pt x="1805" y="150"/>
                    <a:pt x="2323" y="117"/>
                    <a:pt x="2323" y="67"/>
                  </a:cubicBezTo>
                  <a:cubicBezTo>
                    <a:pt x="2323" y="34"/>
                    <a:pt x="1805" y="0"/>
                    <a:pt x="1154"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027;p34"/>
            <p:cNvSpPr/>
            <p:nvPr/>
          </p:nvSpPr>
          <p:spPr>
            <a:xfrm>
              <a:off x="6376959" y="3073482"/>
              <a:ext cx="123745" cy="4840"/>
            </a:xfrm>
            <a:custGeom>
              <a:avLst/>
              <a:gdLst/>
              <a:ahLst/>
              <a:cxnLst/>
              <a:rect l="l" t="t" r="r" b="b"/>
              <a:pathLst>
                <a:path w="3861" h="151" extrusionOk="0">
                  <a:moveTo>
                    <a:pt x="1922" y="0"/>
                  </a:moveTo>
                  <a:cubicBezTo>
                    <a:pt x="853" y="0"/>
                    <a:pt x="1" y="34"/>
                    <a:pt x="1" y="67"/>
                  </a:cubicBezTo>
                  <a:cubicBezTo>
                    <a:pt x="1" y="117"/>
                    <a:pt x="853" y="150"/>
                    <a:pt x="1922" y="150"/>
                  </a:cubicBezTo>
                  <a:cubicBezTo>
                    <a:pt x="2992" y="150"/>
                    <a:pt x="3860" y="117"/>
                    <a:pt x="3860" y="67"/>
                  </a:cubicBezTo>
                  <a:cubicBezTo>
                    <a:pt x="3860" y="34"/>
                    <a:pt x="2992" y="0"/>
                    <a:pt x="19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028;p34"/>
            <p:cNvSpPr/>
            <p:nvPr/>
          </p:nvSpPr>
          <p:spPr>
            <a:xfrm>
              <a:off x="6441764" y="2789648"/>
              <a:ext cx="25736" cy="4840"/>
            </a:xfrm>
            <a:custGeom>
              <a:avLst/>
              <a:gdLst/>
              <a:ahLst/>
              <a:cxnLst/>
              <a:rect l="l" t="t" r="r" b="b"/>
              <a:pathLst>
                <a:path w="803" h="151" extrusionOk="0">
                  <a:moveTo>
                    <a:pt x="401" y="1"/>
                  </a:moveTo>
                  <a:cubicBezTo>
                    <a:pt x="184" y="1"/>
                    <a:pt x="0" y="34"/>
                    <a:pt x="0" y="84"/>
                  </a:cubicBezTo>
                  <a:cubicBezTo>
                    <a:pt x="0" y="118"/>
                    <a:pt x="184" y="151"/>
                    <a:pt x="401" y="151"/>
                  </a:cubicBezTo>
                  <a:cubicBezTo>
                    <a:pt x="619" y="151"/>
                    <a:pt x="802" y="118"/>
                    <a:pt x="802" y="84"/>
                  </a:cubicBezTo>
                  <a:cubicBezTo>
                    <a:pt x="802" y="34"/>
                    <a:pt x="619" y="1"/>
                    <a:pt x="4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029;p34"/>
            <p:cNvSpPr/>
            <p:nvPr/>
          </p:nvSpPr>
          <p:spPr>
            <a:xfrm>
              <a:off x="6149917" y="2771988"/>
              <a:ext cx="56248" cy="5384"/>
            </a:xfrm>
            <a:custGeom>
              <a:avLst/>
              <a:gdLst/>
              <a:ahLst/>
              <a:cxnLst/>
              <a:rect l="l" t="t" r="r" b="b"/>
              <a:pathLst>
                <a:path w="1755" h="168" extrusionOk="0">
                  <a:moveTo>
                    <a:pt x="886" y="0"/>
                  </a:moveTo>
                  <a:cubicBezTo>
                    <a:pt x="385" y="0"/>
                    <a:pt x="0" y="50"/>
                    <a:pt x="0" y="84"/>
                  </a:cubicBezTo>
                  <a:cubicBezTo>
                    <a:pt x="0" y="134"/>
                    <a:pt x="385" y="167"/>
                    <a:pt x="886" y="167"/>
                  </a:cubicBezTo>
                  <a:cubicBezTo>
                    <a:pt x="1370" y="167"/>
                    <a:pt x="1755" y="134"/>
                    <a:pt x="1755" y="84"/>
                  </a:cubicBezTo>
                  <a:cubicBezTo>
                    <a:pt x="1755" y="50"/>
                    <a:pt x="1370" y="0"/>
                    <a:pt x="886"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030;p34"/>
            <p:cNvSpPr/>
            <p:nvPr/>
          </p:nvSpPr>
          <p:spPr>
            <a:xfrm>
              <a:off x="6112418" y="2722727"/>
              <a:ext cx="530203" cy="32691"/>
            </a:xfrm>
            <a:custGeom>
              <a:avLst/>
              <a:gdLst/>
              <a:ahLst/>
              <a:cxnLst/>
              <a:rect l="l" t="t" r="r" b="b"/>
              <a:pathLst>
                <a:path w="16543" h="1020" extrusionOk="0">
                  <a:moveTo>
                    <a:pt x="285" y="0"/>
                  </a:moveTo>
                  <a:lnTo>
                    <a:pt x="1" y="1019"/>
                  </a:lnTo>
                  <a:lnTo>
                    <a:pt x="16275" y="1019"/>
                  </a:lnTo>
                  <a:lnTo>
                    <a:pt x="1654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031;p34"/>
            <p:cNvSpPr/>
            <p:nvPr/>
          </p:nvSpPr>
          <p:spPr>
            <a:xfrm>
              <a:off x="6135462" y="2733432"/>
              <a:ext cx="13397" cy="11442"/>
            </a:xfrm>
            <a:custGeom>
              <a:avLst/>
              <a:gdLst/>
              <a:ahLst/>
              <a:cxnLst/>
              <a:rect l="l" t="t" r="r" b="b"/>
              <a:pathLst>
                <a:path w="418" h="357" extrusionOk="0">
                  <a:moveTo>
                    <a:pt x="251" y="0"/>
                  </a:moveTo>
                  <a:cubicBezTo>
                    <a:pt x="84" y="0"/>
                    <a:pt x="0" y="184"/>
                    <a:pt x="117" y="301"/>
                  </a:cubicBezTo>
                  <a:cubicBezTo>
                    <a:pt x="155" y="339"/>
                    <a:pt x="201" y="356"/>
                    <a:pt x="245" y="356"/>
                  </a:cubicBezTo>
                  <a:cubicBezTo>
                    <a:pt x="335" y="356"/>
                    <a:pt x="418" y="285"/>
                    <a:pt x="418" y="184"/>
                  </a:cubicBezTo>
                  <a:cubicBezTo>
                    <a:pt x="418" y="84"/>
                    <a:pt x="334" y="0"/>
                    <a:pt x="25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032;p34"/>
            <p:cNvSpPr/>
            <p:nvPr/>
          </p:nvSpPr>
          <p:spPr>
            <a:xfrm>
              <a:off x="6155269" y="2733432"/>
              <a:ext cx="13429" cy="11442"/>
            </a:xfrm>
            <a:custGeom>
              <a:avLst/>
              <a:gdLst/>
              <a:ahLst/>
              <a:cxnLst/>
              <a:rect l="l" t="t" r="r" b="b"/>
              <a:pathLst>
                <a:path w="419" h="357" extrusionOk="0">
                  <a:moveTo>
                    <a:pt x="234" y="0"/>
                  </a:moveTo>
                  <a:cubicBezTo>
                    <a:pt x="84" y="0"/>
                    <a:pt x="0" y="184"/>
                    <a:pt x="117" y="301"/>
                  </a:cubicBezTo>
                  <a:cubicBezTo>
                    <a:pt x="150" y="339"/>
                    <a:pt x="194" y="356"/>
                    <a:pt x="237" y="356"/>
                  </a:cubicBezTo>
                  <a:cubicBezTo>
                    <a:pt x="327" y="356"/>
                    <a:pt x="418" y="285"/>
                    <a:pt x="418" y="184"/>
                  </a:cubicBezTo>
                  <a:cubicBezTo>
                    <a:pt x="418" y="84"/>
                    <a:pt x="335" y="0"/>
                    <a:pt x="2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033;p34"/>
            <p:cNvSpPr/>
            <p:nvPr/>
          </p:nvSpPr>
          <p:spPr>
            <a:xfrm>
              <a:off x="6175076" y="2733432"/>
              <a:ext cx="12884" cy="11442"/>
            </a:xfrm>
            <a:custGeom>
              <a:avLst/>
              <a:gdLst/>
              <a:ahLst/>
              <a:cxnLst/>
              <a:rect l="l" t="t" r="r" b="b"/>
              <a:pathLst>
                <a:path w="402" h="357" extrusionOk="0">
                  <a:moveTo>
                    <a:pt x="234" y="0"/>
                  </a:moveTo>
                  <a:cubicBezTo>
                    <a:pt x="67" y="0"/>
                    <a:pt x="1" y="184"/>
                    <a:pt x="101" y="301"/>
                  </a:cubicBezTo>
                  <a:cubicBezTo>
                    <a:pt x="139" y="339"/>
                    <a:pt x="185" y="356"/>
                    <a:pt x="228" y="356"/>
                  </a:cubicBezTo>
                  <a:cubicBezTo>
                    <a:pt x="318" y="356"/>
                    <a:pt x="402" y="285"/>
                    <a:pt x="402" y="184"/>
                  </a:cubicBezTo>
                  <a:cubicBezTo>
                    <a:pt x="402" y="84"/>
                    <a:pt x="335" y="0"/>
                    <a:pt x="2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034;p34"/>
            <p:cNvSpPr/>
            <p:nvPr/>
          </p:nvSpPr>
          <p:spPr>
            <a:xfrm>
              <a:off x="6033158" y="3269468"/>
              <a:ext cx="1236008" cy="720837"/>
            </a:xfrm>
            <a:custGeom>
              <a:avLst/>
              <a:gdLst/>
              <a:ahLst/>
              <a:cxnLst/>
              <a:rect l="l" t="t" r="r" b="b"/>
              <a:pathLst>
                <a:path w="38565" h="22491" extrusionOk="0">
                  <a:moveTo>
                    <a:pt x="1" y="0"/>
                  </a:moveTo>
                  <a:lnTo>
                    <a:pt x="1" y="22490"/>
                  </a:lnTo>
                  <a:lnTo>
                    <a:pt x="38564" y="22490"/>
                  </a:lnTo>
                  <a:lnTo>
                    <a:pt x="385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035;p34"/>
            <p:cNvSpPr/>
            <p:nvPr/>
          </p:nvSpPr>
          <p:spPr>
            <a:xfrm>
              <a:off x="6033158" y="3269468"/>
              <a:ext cx="562862" cy="720837"/>
            </a:xfrm>
            <a:custGeom>
              <a:avLst/>
              <a:gdLst/>
              <a:ahLst/>
              <a:cxnLst/>
              <a:rect l="l" t="t" r="r" b="b"/>
              <a:pathLst>
                <a:path w="17562" h="22491" extrusionOk="0">
                  <a:moveTo>
                    <a:pt x="1" y="0"/>
                  </a:moveTo>
                  <a:lnTo>
                    <a:pt x="1" y="22490"/>
                  </a:lnTo>
                  <a:lnTo>
                    <a:pt x="17561" y="22490"/>
                  </a:lnTo>
                  <a:lnTo>
                    <a:pt x="1756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036;p34"/>
            <p:cNvSpPr/>
            <p:nvPr/>
          </p:nvSpPr>
          <p:spPr>
            <a:xfrm>
              <a:off x="6083509" y="3311229"/>
              <a:ext cx="457354" cy="205665"/>
            </a:xfrm>
            <a:custGeom>
              <a:avLst/>
              <a:gdLst/>
              <a:ahLst/>
              <a:cxnLst/>
              <a:rect l="l" t="t" r="r" b="b"/>
              <a:pathLst>
                <a:path w="14270" h="6417" extrusionOk="0">
                  <a:moveTo>
                    <a:pt x="152" y="83"/>
                  </a:moveTo>
                  <a:cubicBezTo>
                    <a:pt x="152" y="83"/>
                    <a:pt x="152" y="83"/>
                    <a:pt x="151" y="84"/>
                  </a:cubicBezTo>
                  <a:lnTo>
                    <a:pt x="151" y="84"/>
                  </a:lnTo>
                  <a:lnTo>
                    <a:pt x="151" y="84"/>
                  </a:lnTo>
                  <a:cubicBezTo>
                    <a:pt x="152" y="83"/>
                    <a:pt x="152" y="83"/>
                    <a:pt x="152" y="83"/>
                  </a:cubicBezTo>
                  <a:close/>
                  <a:moveTo>
                    <a:pt x="84" y="1"/>
                  </a:moveTo>
                  <a:cubicBezTo>
                    <a:pt x="58" y="27"/>
                    <a:pt x="9" y="76"/>
                    <a:pt x="0" y="84"/>
                  </a:cubicBezTo>
                  <a:lnTo>
                    <a:pt x="0" y="84"/>
                  </a:lnTo>
                  <a:lnTo>
                    <a:pt x="0" y="903"/>
                  </a:lnTo>
                  <a:lnTo>
                    <a:pt x="0" y="1722"/>
                  </a:lnTo>
                  <a:lnTo>
                    <a:pt x="0" y="3309"/>
                  </a:lnTo>
                  <a:cubicBezTo>
                    <a:pt x="0" y="4345"/>
                    <a:pt x="0" y="5364"/>
                    <a:pt x="0" y="6333"/>
                  </a:cubicBezTo>
                  <a:lnTo>
                    <a:pt x="0" y="6417"/>
                  </a:lnTo>
                  <a:lnTo>
                    <a:pt x="84" y="6417"/>
                  </a:lnTo>
                  <a:lnTo>
                    <a:pt x="10243" y="6383"/>
                  </a:lnTo>
                  <a:cubicBezTo>
                    <a:pt x="11496" y="6367"/>
                    <a:pt x="12482" y="6367"/>
                    <a:pt x="13167" y="6350"/>
                  </a:cubicBezTo>
                  <a:lnTo>
                    <a:pt x="14136" y="6350"/>
                  </a:lnTo>
                  <a:cubicBezTo>
                    <a:pt x="14169" y="6350"/>
                    <a:pt x="14186" y="6333"/>
                    <a:pt x="14203" y="6333"/>
                  </a:cubicBezTo>
                  <a:lnTo>
                    <a:pt x="13935" y="6333"/>
                  </a:lnTo>
                  <a:lnTo>
                    <a:pt x="13133" y="6317"/>
                  </a:lnTo>
                  <a:cubicBezTo>
                    <a:pt x="12448" y="6317"/>
                    <a:pt x="11446" y="6300"/>
                    <a:pt x="10193" y="6300"/>
                  </a:cubicBezTo>
                  <a:lnTo>
                    <a:pt x="151" y="6267"/>
                  </a:lnTo>
                  <a:lnTo>
                    <a:pt x="151" y="6267"/>
                  </a:lnTo>
                  <a:cubicBezTo>
                    <a:pt x="151" y="5317"/>
                    <a:pt x="151" y="4321"/>
                    <a:pt x="151" y="3309"/>
                  </a:cubicBezTo>
                  <a:lnTo>
                    <a:pt x="151" y="1722"/>
                  </a:lnTo>
                  <a:lnTo>
                    <a:pt x="151" y="903"/>
                  </a:lnTo>
                  <a:lnTo>
                    <a:pt x="151" y="168"/>
                  </a:lnTo>
                  <a:lnTo>
                    <a:pt x="151" y="168"/>
                  </a:lnTo>
                  <a:lnTo>
                    <a:pt x="14153" y="151"/>
                  </a:lnTo>
                  <a:lnTo>
                    <a:pt x="14153" y="151"/>
                  </a:lnTo>
                  <a:cubicBezTo>
                    <a:pt x="14169" y="2042"/>
                    <a:pt x="14169" y="3572"/>
                    <a:pt x="14186" y="4646"/>
                  </a:cubicBezTo>
                  <a:cubicBezTo>
                    <a:pt x="14186" y="5180"/>
                    <a:pt x="14186" y="5598"/>
                    <a:pt x="14186" y="5899"/>
                  </a:cubicBezTo>
                  <a:cubicBezTo>
                    <a:pt x="14203" y="6032"/>
                    <a:pt x="14203" y="6133"/>
                    <a:pt x="14203" y="6216"/>
                  </a:cubicBezTo>
                  <a:cubicBezTo>
                    <a:pt x="14203" y="6266"/>
                    <a:pt x="14203" y="6300"/>
                    <a:pt x="14203" y="6333"/>
                  </a:cubicBezTo>
                  <a:cubicBezTo>
                    <a:pt x="14219" y="6300"/>
                    <a:pt x="14219" y="6266"/>
                    <a:pt x="14219" y="6233"/>
                  </a:cubicBezTo>
                  <a:cubicBezTo>
                    <a:pt x="14219" y="6149"/>
                    <a:pt x="14219" y="6049"/>
                    <a:pt x="14219" y="5916"/>
                  </a:cubicBezTo>
                  <a:cubicBezTo>
                    <a:pt x="14219" y="5615"/>
                    <a:pt x="14219" y="5214"/>
                    <a:pt x="14236" y="4679"/>
                  </a:cubicBezTo>
                  <a:cubicBezTo>
                    <a:pt x="14236" y="3576"/>
                    <a:pt x="14253" y="2022"/>
                    <a:pt x="14270" y="84"/>
                  </a:cubicBezTo>
                  <a:lnTo>
                    <a:pt x="14270" y="34"/>
                  </a:lnTo>
                  <a:lnTo>
                    <a:pt x="14203" y="34"/>
                  </a:lnTo>
                  <a:lnTo>
                    <a:pt x="8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037;p34"/>
            <p:cNvSpPr/>
            <p:nvPr/>
          </p:nvSpPr>
          <p:spPr>
            <a:xfrm>
              <a:off x="6285937" y="3392636"/>
              <a:ext cx="46601" cy="43107"/>
            </a:xfrm>
            <a:custGeom>
              <a:avLst/>
              <a:gdLst/>
              <a:ahLst/>
              <a:cxnLst/>
              <a:rect l="l" t="t" r="r" b="b"/>
              <a:pathLst>
                <a:path w="1454" h="1345" extrusionOk="0">
                  <a:moveTo>
                    <a:pt x="808" y="1"/>
                  </a:moveTo>
                  <a:cubicBezTo>
                    <a:pt x="737" y="1"/>
                    <a:pt x="667" y="12"/>
                    <a:pt x="602" y="34"/>
                  </a:cubicBezTo>
                  <a:cubicBezTo>
                    <a:pt x="0" y="251"/>
                    <a:pt x="0" y="1103"/>
                    <a:pt x="602" y="1304"/>
                  </a:cubicBezTo>
                  <a:cubicBezTo>
                    <a:pt x="669" y="1331"/>
                    <a:pt x="741" y="1344"/>
                    <a:pt x="814" y="1344"/>
                  </a:cubicBezTo>
                  <a:cubicBezTo>
                    <a:pt x="960" y="1344"/>
                    <a:pt x="1109" y="1293"/>
                    <a:pt x="1220" y="1203"/>
                  </a:cubicBezTo>
                  <a:cubicBezTo>
                    <a:pt x="1337" y="1103"/>
                    <a:pt x="1420" y="969"/>
                    <a:pt x="1437" y="836"/>
                  </a:cubicBezTo>
                  <a:cubicBezTo>
                    <a:pt x="1454" y="736"/>
                    <a:pt x="1437" y="669"/>
                    <a:pt x="1420" y="669"/>
                  </a:cubicBezTo>
                  <a:cubicBezTo>
                    <a:pt x="1387" y="836"/>
                    <a:pt x="1287" y="1003"/>
                    <a:pt x="1153" y="1103"/>
                  </a:cubicBezTo>
                  <a:cubicBezTo>
                    <a:pt x="1056" y="1168"/>
                    <a:pt x="945" y="1205"/>
                    <a:pt x="833" y="1205"/>
                  </a:cubicBezTo>
                  <a:cubicBezTo>
                    <a:pt x="772" y="1205"/>
                    <a:pt x="711" y="1194"/>
                    <a:pt x="652" y="1170"/>
                  </a:cubicBezTo>
                  <a:cubicBezTo>
                    <a:pt x="184" y="1003"/>
                    <a:pt x="184" y="351"/>
                    <a:pt x="652" y="184"/>
                  </a:cubicBezTo>
                  <a:cubicBezTo>
                    <a:pt x="719" y="157"/>
                    <a:pt x="788" y="144"/>
                    <a:pt x="857" y="144"/>
                  </a:cubicBezTo>
                  <a:cubicBezTo>
                    <a:pt x="961" y="144"/>
                    <a:pt x="1063" y="174"/>
                    <a:pt x="1153" y="234"/>
                  </a:cubicBezTo>
                  <a:cubicBezTo>
                    <a:pt x="1287" y="351"/>
                    <a:pt x="1387" y="502"/>
                    <a:pt x="1420" y="669"/>
                  </a:cubicBezTo>
                  <a:cubicBezTo>
                    <a:pt x="1437" y="669"/>
                    <a:pt x="1454" y="619"/>
                    <a:pt x="1437" y="518"/>
                  </a:cubicBezTo>
                  <a:cubicBezTo>
                    <a:pt x="1420" y="368"/>
                    <a:pt x="1337" y="251"/>
                    <a:pt x="1220" y="151"/>
                  </a:cubicBezTo>
                  <a:cubicBezTo>
                    <a:pt x="1107" y="49"/>
                    <a:pt x="956" y="1"/>
                    <a:pt x="8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038;p34"/>
            <p:cNvSpPr/>
            <p:nvPr/>
          </p:nvSpPr>
          <p:spPr>
            <a:xfrm>
              <a:off x="6083509" y="3531861"/>
              <a:ext cx="457354" cy="205665"/>
            </a:xfrm>
            <a:custGeom>
              <a:avLst/>
              <a:gdLst/>
              <a:ahLst/>
              <a:cxnLst/>
              <a:rect l="l" t="t" r="r" b="b"/>
              <a:pathLst>
                <a:path w="14270" h="6417" extrusionOk="0">
                  <a:moveTo>
                    <a:pt x="152" y="83"/>
                  </a:moveTo>
                  <a:cubicBezTo>
                    <a:pt x="152" y="83"/>
                    <a:pt x="152" y="83"/>
                    <a:pt x="151" y="84"/>
                  </a:cubicBezTo>
                  <a:lnTo>
                    <a:pt x="151" y="84"/>
                  </a:lnTo>
                  <a:lnTo>
                    <a:pt x="151" y="84"/>
                  </a:lnTo>
                  <a:cubicBezTo>
                    <a:pt x="152" y="83"/>
                    <a:pt x="152" y="83"/>
                    <a:pt x="152" y="83"/>
                  </a:cubicBezTo>
                  <a:close/>
                  <a:moveTo>
                    <a:pt x="84" y="1"/>
                  </a:moveTo>
                  <a:cubicBezTo>
                    <a:pt x="58" y="27"/>
                    <a:pt x="9" y="76"/>
                    <a:pt x="0" y="84"/>
                  </a:cubicBezTo>
                  <a:lnTo>
                    <a:pt x="0" y="84"/>
                  </a:lnTo>
                  <a:lnTo>
                    <a:pt x="0" y="903"/>
                  </a:lnTo>
                  <a:lnTo>
                    <a:pt x="0" y="1705"/>
                  </a:lnTo>
                  <a:lnTo>
                    <a:pt x="0" y="3309"/>
                  </a:lnTo>
                  <a:cubicBezTo>
                    <a:pt x="0" y="4345"/>
                    <a:pt x="0" y="5364"/>
                    <a:pt x="0" y="6333"/>
                  </a:cubicBezTo>
                  <a:lnTo>
                    <a:pt x="0" y="6417"/>
                  </a:lnTo>
                  <a:lnTo>
                    <a:pt x="84" y="6417"/>
                  </a:lnTo>
                  <a:lnTo>
                    <a:pt x="10243" y="6367"/>
                  </a:lnTo>
                  <a:cubicBezTo>
                    <a:pt x="11496" y="6367"/>
                    <a:pt x="12482" y="6350"/>
                    <a:pt x="13167" y="6350"/>
                  </a:cubicBezTo>
                  <a:lnTo>
                    <a:pt x="13952" y="6350"/>
                  </a:lnTo>
                  <a:cubicBezTo>
                    <a:pt x="14019" y="6333"/>
                    <a:pt x="14086" y="6333"/>
                    <a:pt x="14136" y="6333"/>
                  </a:cubicBezTo>
                  <a:cubicBezTo>
                    <a:pt x="14086" y="6333"/>
                    <a:pt x="14019" y="6333"/>
                    <a:pt x="13935" y="6316"/>
                  </a:cubicBezTo>
                  <a:lnTo>
                    <a:pt x="13133" y="6316"/>
                  </a:lnTo>
                  <a:lnTo>
                    <a:pt x="10193" y="6300"/>
                  </a:lnTo>
                  <a:lnTo>
                    <a:pt x="151" y="6267"/>
                  </a:lnTo>
                  <a:lnTo>
                    <a:pt x="151" y="6267"/>
                  </a:lnTo>
                  <a:cubicBezTo>
                    <a:pt x="151" y="5317"/>
                    <a:pt x="151" y="4321"/>
                    <a:pt x="151" y="3309"/>
                  </a:cubicBezTo>
                  <a:lnTo>
                    <a:pt x="151" y="1705"/>
                  </a:lnTo>
                  <a:lnTo>
                    <a:pt x="151" y="903"/>
                  </a:lnTo>
                  <a:lnTo>
                    <a:pt x="151" y="167"/>
                  </a:lnTo>
                  <a:lnTo>
                    <a:pt x="151" y="167"/>
                  </a:lnTo>
                  <a:cubicBezTo>
                    <a:pt x="5580" y="151"/>
                    <a:pt x="10530" y="151"/>
                    <a:pt x="14153" y="134"/>
                  </a:cubicBezTo>
                  <a:lnTo>
                    <a:pt x="14153" y="134"/>
                  </a:lnTo>
                  <a:cubicBezTo>
                    <a:pt x="14169" y="2033"/>
                    <a:pt x="14169" y="3569"/>
                    <a:pt x="14186" y="4646"/>
                  </a:cubicBezTo>
                  <a:cubicBezTo>
                    <a:pt x="14186" y="5180"/>
                    <a:pt x="14186" y="5598"/>
                    <a:pt x="14186" y="5882"/>
                  </a:cubicBezTo>
                  <a:cubicBezTo>
                    <a:pt x="14203" y="6032"/>
                    <a:pt x="14203" y="6133"/>
                    <a:pt x="14203" y="6216"/>
                  </a:cubicBezTo>
                  <a:cubicBezTo>
                    <a:pt x="14203" y="6250"/>
                    <a:pt x="14203" y="6300"/>
                    <a:pt x="14203" y="6333"/>
                  </a:cubicBezTo>
                  <a:cubicBezTo>
                    <a:pt x="14219" y="6300"/>
                    <a:pt x="14219" y="6266"/>
                    <a:pt x="14219" y="6233"/>
                  </a:cubicBezTo>
                  <a:cubicBezTo>
                    <a:pt x="14219" y="6149"/>
                    <a:pt x="14219" y="6049"/>
                    <a:pt x="14219" y="5915"/>
                  </a:cubicBezTo>
                  <a:cubicBezTo>
                    <a:pt x="14219" y="5615"/>
                    <a:pt x="14219" y="5197"/>
                    <a:pt x="14236" y="4679"/>
                  </a:cubicBezTo>
                  <a:cubicBezTo>
                    <a:pt x="14236" y="3576"/>
                    <a:pt x="14253" y="2006"/>
                    <a:pt x="14270" y="84"/>
                  </a:cubicBezTo>
                  <a:lnTo>
                    <a:pt x="14270" y="34"/>
                  </a:lnTo>
                  <a:lnTo>
                    <a:pt x="14203" y="34"/>
                  </a:lnTo>
                  <a:lnTo>
                    <a:pt x="8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039;p34"/>
            <p:cNvSpPr/>
            <p:nvPr/>
          </p:nvSpPr>
          <p:spPr>
            <a:xfrm>
              <a:off x="6285937" y="3613268"/>
              <a:ext cx="46601" cy="42851"/>
            </a:xfrm>
            <a:custGeom>
              <a:avLst/>
              <a:gdLst/>
              <a:ahLst/>
              <a:cxnLst/>
              <a:rect l="l" t="t" r="r" b="b"/>
              <a:pathLst>
                <a:path w="1454" h="1337" extrusionOk="0">
                  <a:moveTo>
                    <a:pt x="808" y="1"/>
                  </a:moveTo>
                  <a:cubicBezTo>
                    <a:pt x="737" y="1"/>
                    <a:pt x="667" y="12"/>
                    <a:pt x="602" y="34"/>
                  </a:cubicBezTo>
                  <a:cubicBezTo>
                    <a:pt x="0" y="251"/>
                    <a:pt x="0" y="1086"/>
                    <a:pt x="602" y="1304"/>
                  </a:cubicBezTo>
                  <a:cubicBezTo>
                    <a:pt x="667" y="1325"/>
                    <a:pt x="737" y="1336"/>
                    <a:pt x="808" y="1336"/>
                  </a:cubicBezTo>
                  <a:cubicBezTo>
                    <a:pt x="956" y="1336"/>
                    <a:pt x="1107" y="1288"/>
                    <a:pt x="1220" y="1187"/>
                  </a:cubicBezTo>
                  <a:cubicBezTo>
                    <a:pt x="1337" y="1103"/>
                    <a:pt x="1420" y="969"/>
                    <a:pt x="1437" y="819"/>
                  </a:cubicBezTo>
                  <a:cubicBezTo>
                    <a:pt x="1454" y="719"/>
                    <a:pt x="1437" y="669"/>
                    <a:pt x="1420" y="669"/>
                  </a:cubicBezTo>
                  <a:cubicBezTo>
                    <a:pt x="1387" y="836"/>
                    <a:pt x="1287" y="986"/>
                    <a:pt x="1153" y="1103"/>
                  </a:cubicBezTo>
                  <a:cubicBezTo>
                    <a:pt x="1056" y="1168"/>
                    <a:pt x="945" y="1205"/>
                    <a:pt x="833" y="1205"/>
                  </a:cubicBezTo>
                  <a:cubicBezTo>
                    <a:pt x="772" y="1205"/>
                    <a:pt x="711" y="1194"/>
                    <a:pt x="652" y="1170"/>
                  </a:cubicBezTo>
                  <a:cubicBezTo>
                    <a:pt x="184" y="986"/>
                    <a:pt x="184" y="351"/>
                    <a:pt x="652" y="167"/>
                  </a:cubicBezTo>
                  <a:cubicBezTo>
                    <a:pt x="711" y="144"/>
                    <a:pt x="772" y="133"/>
                    <a:pt x="833" y="133"/>
                  </a:cubicBezTo>
                  <a:cubicBezTo>
                    <a:pt x="945" y="133"/>
                    <a:pt x="1056" y="169"/>
                    <a:pt x="1153" y="234"/>
                  </a:cubicBezTo>
                  <a:cubicBezTo>
                    <a:pt x="1287" y="351"/>
                    <a:pt x="1387" y="502"/>
                    <a:pt x="1420" y="669"/>
                  </a:cubicBezTo>
                  <a:cubicBezTo>
                    <a:pt x="1437" y="669"/>
                    <a:pt x="1454" y="619"/>
                    <a:pt x="1437" y="518"/>
                  </a:cubicBezTo>
                  <a:cubicBezTo>
                    <a:pt x="1420" y="368"/>
                    <a:pt x="1337" y="234"/>
                    <a:pt x="1220" y="151"/>
                  </a:cubicBezTo>
                  <a:cubicBezTo>
                    <a:pt x="1107" y="49"/>
                    <a:pt x="956" y="1"/>
                    <a:pt x="8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040;p34"/>
            <p:cNvSpPr/>
            <p:nvPr/>
          </p:nvSpPr>
          <p:spPr>
            <a:xfrm>
              <a:off x="6083509" y="3752494"/>
              <a:ext cx="457354" cy="205120"/>
            </a:xfrm>
            <a:custGeom>
              <a:avLst/>
              <a:gdLst/>
              <a:ahLst/>
              <a:cxnLst/>
              <a:rect l="l" t="t" r="r" b="b"/>
              <a:pathLst>
                <a:path w="14270" h="6400" extrusionOk="0">
                  <a:moveTo>
                    <a:pt x="14157" y="6326"/>
                  </a:moveTo>
                  <a:cubicBezTo>
                    <a:pt x="14149" y="6326"/>
                    <a:pt x="14141" y="6327"/>
                    <a:pt x="14136" y="6333"/>
                  </a:cubicBezTo>
                  <a:lnTo>
                    <a:pt x="14203" y="6333"/>
                  </a:lnTo>
                  <a:cubicBezTo>
                    <a:pt x="14192" y="6333"/>
                    <a:pt x="14173" y="6326"/>
                    <a:pt x="14157" y="6326"/>
                  </a:cubicBezTo>
                  <a:close/>
                  <a:moveTo>
                    <a:pt x="84" y="1"/>
                  </a:moveTo>
                  <a:cubicBezTo>
                    <a:pt x="58" y="26"/>
                    <a:pt x="9" y="76"/>
                    <a:pt x="0" y="84"/>
                  </a:cubicBezTo>
                  <a:lnTo>
                    <a:pt x="0" y="84"/>
                  </a:lnTo>
                  <a:lnTo>
                    <a:pt x="0" y="903"/>
                  </a:lnTo>
                  <a:lnTo>
                    <a:pt x="0" y="1705"/>
                  </a:lnTo>
                  <a:lnTo>
                    <a:pt x="0" y="3292"/>
                  </a:lnTo>
                  <a:cubicBezTo>
                    <a:pt x="0" y="4345"/>
                    <a:pt x="0" y="5364"/>
                    <a:pt x="0" y="6333"/>
                  </a:cubicBezTo>
                  <a:lnTo>
                    <a:pt x="0" y="6400"/>
                  </a:lnTo>
                  <a:lnTo>
                    <a:pt x="84" y="6400"/>
                  </a:lnTo>
                  <a:lnTo>
                    <a:pt x="10243" y="6366"/>
                  </a:lnTo>
                  <a:lnTo>
                    <a:pt x="13167" y="6350"/>
                  </a:lnTo>
                  <a:lnTo>
                    <a:pt x="13952" y="6333"/>
                  </a:lnTo>
                  <a:lnTo>
                    <a:pt x="14136" y="6333"/>
                  </a:lnTo>
                  <a:lnTo>
                    <a:pt x="13935" y="6316"/>
                  </a:lnTo>
                  <a:lnTo>
                    <a:pt x="13133" y="6316"/>
                  </a:lnTo>
                  <a:lnTo>
                    <a:pt x="10193" y="6283"/>
                  </a:lnTo>
                  <a:lnTo>
                    <a:pt x="151" y="6250"/>
                  </a:lnTo>
                  <a:lnTo>
                    <a:pt x="151" y="6250"/>
                  </a:lnTo>
                  <a:cubicBezTo>
                    <a:pt x="151" y="5306"/>
                    <a:pt x="151" y="4315"/>
                    <a:pt x="151" y="3292"/>
                  </a:cubicBezTo>
                  <a:lnTo>
                    <a:pt x="151" y="1705"/>
                  </a:lnTo>
                  <a:lnTo>
                    <a:pt x="151" y="903"/>
                  </a:lnTo>
                  <a:lnTo>
                    <a:pt x="151" y="151"/>
                  </a:lnTo>
                  <a:lnTo>
                    <a:pt x="151" y="151"/>
                  </a:lnTo>
                  <a:lnTo>
                    <a:pt x="14153" y="134"/>
                  </a:lnTo>
                  <a:lnTo>
                    <a:pt x="14153" y="134"/>
                  </a:lnTo>
                  <a:cubicBezTo>
                    <a:pt x="14169" y="2016"/>
                    <a:pt x="14169" y="3552"/>
                    <a:pt x="14186" y="4629"/>
                  </a:cubicBezTo>
                  <a:cubicBezTo>
                    <a:pt x="14186" y="5163"/>
                    <a:pt x="14186" y="5581"/>
                    <a:pt x="14186" y="5882"/>
                  </a:cubicBezTo>
                  <a:cubicBezTo>
                    <a:pt x="14203" y="6016"/>
                    <a:pt x="14203" y="6133"/>
                    <a:pt x="14203" y="6216"/>
                  </a:cubicBezTo>
                  <a:cubicBezTo>
                    <a:pt x="14203" y="6249"/>
                    <a:pt x="14203" y="6283"/>
                    <a:pt x="14203" y="6333"/>
                  </a:cubicBezTo>
                  <a:cubicBezTo>
                    <a:pt x="14219" y="6300"/>
                    <a:pt x="14219" y="6266"/>
                    <a:pt x="14219" y="6233"/>
                  </a:cubicBezTo>
                  <a:cubicBezTo>
                    <a:pt x="14219" y="6149"/>
                    <a:pt x="14219" y="6032"/>
                    <a:pt x="14219" y="5915"/>
                  </a:cubicBezTo>
                  <a:cubicBezTo>
                    <a:pt x="14219" y="5615"/>
                    <a:pt x="14219" y="5197"/>
                    <a:pt x="14236" y="4662"/>
                  </a:cubicBezTo>
                  <a:cubicBezTo>
                    <a:pt x="14236" y="3576"/>
                    <a:pt x="14253" y="2006"/>
                    <a:pt x="14270" y="84"/>
                  </a:cubicBezTo>
                  <a:lnTo>
                    <a:pt x="14270" y="17"/>
                  </a:lnTo>
                  <a:lnTo>
                    <a:pt x="14203" y="17"/>
                  </a:lnTo>
                  <a:cubicBezTo>
                    <a:pt x="10560" y="17"/>
                    <a:pt x="5564" y="17"/>
                    <a:pt x="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041;p34"/>
            <p:cNvSpPr/>
            <p:nvPr/>
          </p:nvSpPr>
          <p:spPr>
            <a:xfrm>
              <a:off x="6285937" y="3833676"/>
              <a:ext cx="46601" cy="43075"/>
            </a:xfrm>
            <a:custGeom>
              <a:avLst/>
              <a:gdLst/>
              <a:ahLst/>
              <a:cxnLst/>
              <a:rect l="l" t="t" r="r" b="b"/>
              <a:pathLst>
                <a:path w="1454" h="1344" extrusionOk="0">
                  <a:moveTo>
                    <a:pt x="809" y="0"/>
                  </a:moveTo>
                  <a:cubicBezTo>
                    <a:pt x="738" y="0"/>
                    <a:pt x="667" y="13"/>
                    <a:pt x="602" y="41"/>
                  </a:cubicBezTo>
                  <a:cubicBezTo>
                    <a:pt x="0" y="241"/>
                    <a:pt x="0" y="1093"/>
                    <a:pt x="602" y="1310"/>
                  </a:cubicBezTo>
                  <a:cubicBezTo>
                    <a:pt x="667" y="1332"/>
                    <a:pt x="737" y="1343"/>
                    <a:pt x="808" y="1343"/>
                  </a:cubicBezTo>
                  <a:cubicBezTo>
                    <a:pt x="956" y="1343"/>
                    <a:pt x="1107" y="1295"/>
                    <a:pt x="1220" y="1194"/>
                  </a:cubicBezTo>
                  <a:cubicBezTo>
                    <a:pt x="1337" y="1093"/>
                    <a:pt x="1420" y="976"/>
                    <a:pt x="1437" y="826"/>
                  </a:cubicBezTo>
                  <a:cubicBezTo>
                    <a:pt x="1454" y="726"/>
                    <a:pt x="1437" y="676"/>
                    <a:pt x="1420" y="676"/>
                  </a:cubicBezTo>
                  <a:cubicBezTo>
                    <a:pt x="1387" y="843"/>
                    <a:pt x="1287" y="993"/>
                    <a:pt x="1153" y="1110"/>
                  </a:cubicBezTo>
                  <a:cubicBezTo>
                    <a:pt x="1063" y="1170"/>
                    <a:pt x="961" y="1200"/>
                    <a:pt x="857" y="1200"/>
                  </a:cubicBezTo>
                  <a:cubicBezTo>
                    <a:pt x="788" y="1200"/>
                    <a:pt x="719" y="1187"/>
                    <a:pt x="652" y="1160"/>
                  </a:cubicBezTo>
                  <a:cubicBezTo>
                    <a:pt x="184" y="993"/>
                    <a:pt x="184" y="341"/>
                    <a:pt x="652" y="174"/>
                  </a:cubicBezTo>
                  <a:cubicBezTo>
                    <a:pt x="711" y="151"/>
                    <a:pt x="772" y="140"/>
                    <a:pt x="833" y="140"/>
                  </a:cubicBezTo>
                  <a:cubicBezTo>
                    <a:pt x="945" y="140"/>
                    <a:pt x="1056" y="176"/>
                    <a:pt x="1153" y="241"/>
                  </a:cubicBezTo>
                  <a:cubicBezTo>
                    <a:pt x="1287" y="341"/>
                    <a:pt x="1387" y="508"/>
                    <a:pt x="1420" y="676"/>
                  </a:cubicBezTo>
                  <a:cubicBezTo>
                    <a:pt x="1437" y="676"/>
                    <a:pt x="1454" y="625"/>
                    <a:pt x="1437" y="525"/>
                  </a:cubicBezTo>
                  <a:cubicBezTo>
                    <a:pt x="1404" y="375"/>
                    <a:pt x="1337" y="241"/>
                    <a:pt x="1220" y="158"/>
                  </a:cubicBezTo>
                  <a:cubicBezTo>
                    <a:pt x="1107" y="56"/>
                    <a:pt x="957" y="0"/>
                    <a:pt x="8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042;p34"/>
            <p:cNvSpPr/>
            <p:nvPr/>
          </p:nvSpPr>
          <p:spPr>
            <a:xfrm>
              <a:off x="4384346" y="3269468"/>
              <a:ext cx="825768" cy="1307736"/>
            </a:xfrm>
            <a:custGeom>
              <a:avLst/>
              <a:gdLst/>
              <a:ahLst/>
              <a:cxnLst/>
              <a:rect l="l" t="t" r="r" b="b"/>
              <a:pathLst>
                <a:path w="25765" h="40803" extrusionOk="0">
                  <a:moveTo>
                    <a:pt x="0" y="0"/>
                  </a:moveTo>
                  <a:lnTo>
                    <a:pt x="0" y="40786"/>
                  </a:lnTo>
                  <a:lnTo>
                    <a:pt x="25765" y="40803"/>
                  </a:lnTo>
                  <a:lnTo>
                    <a:pt x="257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043;p34"/>
            <p:cNvSpPr/>
            <p:nvPr/>
          </p:nvSpPr>
          <p:spPr>
            <a:xfrm>
              <a:off x="4344155" y="3219118"/>
              <a:ext cx="2969977" cy="68587"/>
            </a:xfrm>
            <a:custGeom>
              <a:avLst/>
              <a:gdLst/>
              <a:ahLst/>
              <a:cxnLst/>
              <a:rect l="l" t="t" r="r" b="b"/>
              <a:pathLst>
                <a:path w="92667" h="2140" extrusionOk="0">
                  <a:moveTo>
                    <a:pt x="1" y="1"/>
                  </a:moveTo>
                  <a:lnTo>
                    <a:pt x="1" y="2140"/>
                  </a:lnTo>
                  <a:lnTo>
                    <a:pt x="92667" y="2140"/>
                  </a:lnTo>
                  <a:lnTo>
                    <a:pt x="9266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044;p34"/>
            <p:cNvSpPr/>
            <p:nvPr/>
          </p:nvSpPr>
          <p:spPr>
            <a:xfrm>
              <a:off x="4384346" y="3287673"/>
              <a:ext cx="92112" cy="1386996"/>
            </a:xfrm>
            <a:custGeom>
              <a:avLst/>
              <a:gdLst/>
              <a:ahLst/>
              <a:cxnLst/>
              <a:rect l="l" t="t" r="r" b="b"/>
              <a:pathLst>
                <a:path w="2874" h="43276" extrusionOk="0">
                  <a:moveTo>
                    <a:pt x="0" y="1"/>
                  </a:moveTo>
                  <a:lnTo>
                    <a:pt x="0" y="43276"/>
                  </a:lnTo>
                  <a:lnTo>
                    <a:pt x="2874" y="43276"/>
                  </a:lnTo>
                  <a:lnTo>
                    <a:pt x="28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045;p34"/>
            <p:cNvSpPr/>
            <p:nvPr/>
          </p:nvSpPr>
          <p:spPr>
            <a:xfrm>
              <a:off x="7177023" y="3287673"/>
              <a:ext cx="92144" cy="1387541"/>
            </a:xfrm>
            <a:custGeom>
              <a:avLst/>
              <a:gdLst/>
              <a:ahLst/>
              <a:cxnLst/>
              <a:rect l="l" t="t" r="r" b="b"/>
              <a:pathLst>
                <a:path w="2875" h="43293" extrusionOk="0">
                  <a:moveTo>
                    <a:pt x="0" y="1"/>
                  </a:moveTo>
                  <a:lnTo>
                    <a:pt x="0" y="43292"/>
                  </a:lnTo>
                  <a:lnTo>
                    <a:pt x="2874" y="43292"/>
                  </a:lnTo>
                  <a:lnTo>
                    <a:pt x="28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046;p34"/>
            <p:cNvSpPr/>
            <p:nvPr/>
          </p:nvSpPr>
          <p:spPr>
            <a:xfrm>
              <a:off x="6595988" y="3287673"/>
              <a:ext cx="92144" cy="1387541"/>
            </a:xfrm>
            <a:custGeom>
              <a:avLst/>
              <a:gdLst/>
              <a:ahLst/>
              <a:cxnLst/>
              <a:rect l="l" t="t" r="r" b="b"/>
              <a:pathLst>
                <a:path w="2875" h="43293" extrusionOk="0">
                  <a:moveTo>
                    <a:pt x="0" y="1"/>
                  </a:moveTo>
                  <a:lnTo>
                    <a:pt x="0" y="43292"/>
                  </a:lnTo>
                  <a:lnTo>
                    <a:pt x="2874" y="43292"/>
                  </a:lnTo>
                  <a:lnTo>
                    <a:pt x="28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047;p34"/>
            <p:cNvSpPr/>
            <p:nvPr/>
          </p:nvSpPr>
          <p:spPr>
            <a:xfrm>
              <a:off x="4366655" y="3216457"/>
              <a:ext cx="395241" cy="5384"/>
            </a:xfrm>
            <a:custGeom>
              <a:avLst/>
              <a:gdLst/>
              <a:ahLst/>
              <a:cxnLst/>
              <a:rect l="l" t="t" r="r" b="b"/>
              <a:pathLst>
                <a:path w="12332" h="168" extrusionOk="0">
                  <a:moveTo>
                    <a:pt x="6166" y="0"/>
                  </a:moveTo>
                  <a:cubicBezTo>
                    <a:pt x="2758" y="0"/>
                    <a:pt x="1" y="34"/>
                    <a:pt x="1" y="84"/>
                  </a:cubicBezTo>
                  <a:cubicBezTo>
                    <a:pt x="1" y="134"/>
                    <a:pt x="2758" y="167"/>
                    <a:pt x="6166" y="167"/>
                  </a:cubicBezTo>
                  <a:cubicBezTo>
                    <a:pt x="9575" y="167"/>
                    <a:pt x="12332" y="134"/>
                    <a:pt x="12332" y="84"/>
                  </a:cubicBezTo>
                  <a:cubicBezTo>
                    <a:pt x="12332" y="34"/>
                    <a:pt x="9575" y="0"/>
                    <a:pt x="616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048;p34"/>
            <p:cNvSpPr/>
            <p:nvPr/>
          </p:nvSpPr>
          <p:spPr>
            <a:xfrm>
              <a:off x="5441964" y="4502207"/>
              <a:ext cx="344890" cy="158808"/>
            </a:xfrm>
            <a:custGeom>
              <a:avLst/>
              <a:gdLst/>
              <a:ahLst/>
              <a:cxnLst/>
              <a:rect l="l" t="t" r="r" b="b"/>
              <a:pathLst>
                <a:path w="10761" h="4955" extrusionOk="0">
                  <a:moveTo>
                    <a:pt x="151" y="0"/>
                  </a:moveTo>
                  <a:lnTo>
                    <a:pt x="1" y="4528"/>
                  </a:lnTo>
                  <a:lnTo>
                    <a:pt x="351" y="4562"/>
                  </a:lnTo>
                  <a:cubicBezTo>
                    <a:pt x="1584" y="4665"/>
                    <a:pt x="5727" y="4955"/>
                    <a:pt x="8065" y="4955"/>
                  </a:cubicBezTo>
                  <a:cubicBezTo>
                    <a:pt x="8770" y="4955"/>
                    <a:pt x="9310" y="4928"/>
                    <a:pt x="9558" y="4863"/>
                  </a:cubicBezTo>
                  <a:cubicBezTo>
                    <a:pt x="10761" y="4528"/>
                    <a:pt x="5865" y="3275"/>
                    <a:pt x="5865" y="3275"/>
                  </a:cubicBezTo>
                  <a:lnTo>
                    <a:pt x="5949" y="184"/>
                  </a:lnTo>
                  <a:lnTo>
                    <a:pt x="151"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049;p34"/>
            <p:cNvSpPr/>
            <p:nvPr/>
          </p:nvSpPr>
          <p:spPr>
            <a:xfrm>
              <a:off x="5441964" y="4629670"/>
              <a:ext cx="319731" cy="30576"/>
            </a:xfrm>
            <a:custGeom>
              <a:avLst/>
              <a:gdLst/>
              <a:ahLst/>
              <a:cxnLst/>
              <a:rect l="l" t="t" r="r" b="b"/>
              <a:pathLst>
                <a:path w="9976" h="954" extrusionOk="0">
                  <a:moveTo>
                    <a:pt x="8255" y="0"/>
                  </a:moveTo>
                  <a:cubicBezTo>
                    <a:pt x="7920" y="0"/>
                    <a:pt x="7720" y="735"/>
                    <a:pt x="7720" y="735"/>
                  </a:cubicBezTo>
                  <a:lnTo>
                    <a:pt x="1" y="418"/>
                  </a:lnTo>
                  <a:lnTo>
                    <a:pt x="1" y="551"/>
                  </a:lnTo>
                  <a:cubicBezTo>
                    <a:pt x="1946" y="786"/>
                    <a:pt x="5552" y="954"/>
                    <a:pt x="7791" y="954"/>
                  </a:cubicBezTo>
                  <a:cubicBezTo>
                    <a:pt x="8897" y="954"/>
                    <a:pt x="9670" y="913"/>
                    <a:pt x="9742" y="819"/>
                  </a:cubicBezTo>
                  <a:cubicBezTo>
                    <a:pt x="9976" y="551"/>
                    <a:pt x="8255" y="0"/>
                    <a:pt x="8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050;p34"/>
            <p:cNvSpPr/>
            <p:nvPr/>
          </p:nvSpPr>
          <p:spPr>
            <a:xfrm>
              <a:off x="5439272" y="4643035"/>
              <a:ext cx="315468" cy="10737"/>
            </a:xfrm>
            <a:custGeom>
              <a:avLst/>
              <a:gdLst/>
              <a:ahLst/>
              <a:cxnLst/>
              <a:rect l="l" t="t" r="r" b="b"/>
              <a:pathLst>
                <a:path w="9843" h="335" extrusionOk="0">
                  <a:moveTo>
                    <a:pt x="1" y="1"/>
                  </a:moveTo>
                  <a:cubicBezTo>
                    <a:pt x="34" y="17"/>
                    <a:pt x="68" y="17"/>
                    <a:pt x="101" y="17"/>
                  </a:cubicBezTo>
                  <a:cubicBezTo>
                    <a:pt x="185" y="17"/>
                    <a:pt x="285" y="34"/>
                    <a:pt x="385" y="34"/>
                  </a:cubicBezTo>
                  <a:lnTo>
                    <a:pt x="1438" y="118"/>
                  </a:lnTo>
                  <a:cubicBezTo>
                    <a:pt x="2323" y="185"/>
                    <a:pt x="3560" y="251"/>
                    <a:pt x="4913" y="285"/>
                  </a:cubicBezTo>
                  <a:cubicBezTo>
                    <a:pt x="6267" y="335"/>
                    <a:pt x="7503" y="335"/>
                    <a:pt x="8389" y="335"/>
                  </a:cubicBezTo>
                  <a:lnTo>
                    <a:pt x="9441" y="318"/>
                  </a:lnTo>
                  <a:lnTo>
                    <a:pt x="9842" y="318"/>
                  </a:lnTo>
                  <a:cubicBezTo>
                    <a:pt x="9809" y="302"/>
                    <a:pt x="9775" y="302"/>
                    <a:pt x="9742" y="302"/>
                  </a:cubicBezTo>
                  <a:lnTo>
                    <a:pt x="9441" y="302"/>
                  </a:lnTo>
                  <a:lnTo>
                    <a:pt x="8389" y="285"/>
                  </a:lnTo>
                  <a:cubicBezTo>
                    <a:pt x="7503" y="285"/>
                    <a:pt x="6267" y="251"/>
                    <a:pt x="4913" y="218"/>
                  </a:cubicBezTo>
                  <a:cubicBezTo>
                    <a:pt x="3560" y="168"/>
                    <a:pt x="2323" y="118"/>
                    <a:pt x="1438" y="68"/>
                  </a:cubicBezTo>
                  <a:cubicBezTo>
                    <a:pt x="1020" y="51"/>
                    <a:pt x="669" y="34"/>
                    <a:pt x="385" y="17"/>
                  </a:cubicBezTo>
                  <a:lnTo>
                    <a:pt x="10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051;p34"/>
            <p:cNvSpPr/>
            <p:nvPr/>
          </p:nvSpPr>
          <p:spPr>
            <a:xfrm>
              <a:off x="5688845" y="4627523"/>
              <a:ext cx="19294" cy="28396"/>
            </a:xfrm>
            <a:custGeom>
              <a:avLst/>
              <a:gdLst/>
              <a:ahLst/>
              <a:cxnLst/>
              <a:rect l="l" t="t" r="r" b="b"/>
              <a:pathLst>
                <a:path w="602" h="886" extrusionOk="0">
                  <a:moveTo>
                    <a:pt x="602" y="0"/>
                  </a:moveTo>
                  <a:cubicBezTo>
                    <a:pt x="234" y="134"/>
                    <a:pt x="0" y="501"/>
                    <a:pt x="17" y="886"/>
                  </a:cubicBezTo>
                  <a:cubicBezTo>
                    <a:pt x="100" y="535"/>
                    <a:pt x="301" y="217"/>
                    <a:pt x="6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052;p34"/>
            <p:cNvSpPr/>
            <p:nvPr/>
          </p:nvSpPr>
          <p:spPr>
            <a:xfrm>
              <a:off x="5634745" y="4611402"/>
              <a:ext cx="11282" cy="15128"/>
            </a:xfrm>
            <a:custGeom>
              <a:avLst/>
              <a:gdLst/>
              <a:ahLst/>
              <a:cxnLst/>
              <a:rect l="l" t="t" r="r" b="b"/>
              <a:pathLst>
                <a:path w="352" h="472" extrusionOk="0">
                  <a:moveTo>
                    <a:pt x="330" y="0"/>
                  </a:moveTo>
                  <a:cubicBezTo>
                    <a:pt x="306" y="0"/>
                    <a:pt x="228" y="95"/>
                    <a:pt x="151" y="219"/>
                  </a:cubicBezTo>
                  <a:cubicBezTo>
                    <a:pt x="67" y="336"/>
                    <a:pt x="1" y="453"/>
                    <a:pt x="17" y="470"/>
                  </a:cubicBezTo>
                  <a:cubicBezTo>
                    <a:pt x="19" y="471"/>
                    <a:pt x="20" y="472"/>
                    <a:pt x="22" y="472"/>
                  </a:cubicBezTo>
                  <a:cubicBezTo>
                    <a:pt x="46" y="472"/>
                    <a:pt x="125" y="376"/>
                    <a:pt x="218" y="253"/>
                  </a:cubicBezTo>
                  <a:cubicBezTo>
                    <a:pt x="301" y="119"/>
                    <a:pt x="351" y="2"/>
                    <a:pt x="335" y="2"/>
                  </a:cubicBezTo>
                  <a:cubicBezTo>
                    <a:pt x="334" y="1"/>
                    <a:pt x="332" y="0"/>
                    <a:pt x="3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053;p34"/>
            <p:cNvSpPr/>
            <p:nvPr/>
          </p:nvSpPr>
          <p:spPr>
            <a:xfrm>
              <a:off x="5620290" y="4607620"/>
              <a:ext cx="12884" cy="10384"/>
            </a:xfrm>
            <a:custGeom>
              <a:avLst/>
              <a:gdLst/>
              <a:ahLst/>
              <a:cxnLst/>
              <a:rect l="l" t="t" r="r" b="b"/>
              <a:pathLst>
                <a:path w="402" h="324" extrusionOk="0">
                  <a:moveTo>
                    <a:pt x="377" y="0"/>
                  </a:moveTo>
                  <a:cubicBezTo>
                    <a:pt x="350" y="0"/>
                    <a:pt x="272" y="62"/>
                    <a:pt x="168" y="137"/>
                  </a:cubicBezTo>
                  <a:cubicBezTo>
                    <a:pt x="67" y="220"/>
                    <a:pt x="0" y="304"/>
                    <a:pt x="17" y="320"/>
                  </a:cubicBezTo>
                  <a:cubicBezTo>
                    <a:pt x="17" y="323"/>
                    <a:pt x="19" y="324"/>
                    <a:pt x="22" y="324"/>
                  </a:cubicBezTo>
                  <a:cubicBezTo>
                    <a:pt x="43" y="324"/>
                    <a:pt x="130" y="274"/>
                    <a:pt x="218" y="187"/>
                  </a:cubicBezTo>
                  <a:cubicBezTo>
                    <a:pt x="318" y="103"/>
                    <a:pt x="401" y="20"/>
                    <a:pt x="385" y="3"/>
                  </a:cubicBezTo>
                  <a:cubicBezTo>
                    <a:pt x="383" y="1"/>
                    <a:pt x="381" y="0"/>
                    <a:pt x="3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054;p34"/>
            <p:cNvSpPr/>
            <p:nvPr/>
          </p:nvSpPr>
          <p:spPr>
            <a:xfrm>
              <a:off x="5560132" y="4599319"/>
              <a:ext cx="102496" cy="85157"/>
            </a:xfrm>
            <a:custGeom>
              <a:avLst/>
              <a:gdLst/>
              <a:ahLst/>
              <a:cxnLst/>
              <a:rect l="l" t="t" r="r" b="b"/>
              <a:pathLst>
                <a:path w="3198" h="2657" extrusionOk="0">
                  <a:moveTo>
                    <a:pt x="1786" y="0"/>
                  </a:moveTo>
                  <a:cubicBezTo>
                    <a:pt x="1728" y="0"/>
                    <a:pt x="1669" y="9"/>
                    <a:pt x="1610" y="28"/>
                  </a:cubicBezTo>
                  <a:cubicBezTo>
                    <a:pt x="0" y="337"/>
                    <a:pt x="274" y="2657"/>
                    <a:pt x="1815" y="2657"/>
                  </a:cubicBezTo>
                  <a:cubicBezTo>
                    <a:pt x="1857" y="2657"/>
                    <a:pt x="1900" y="2655"/>
                    <a:pt x="1944" y="2651"/>
                  </a:cubicBezTo>
                  <a:cubicBezTo>
                    <a:pt x="2663" y="2601"/>
                    <a:pt x="3197" y="2016"/>
                    <a:pt x="3181" y="1315"/>
                  </a:cubicBezTo>
                  <a:cubicBezTo>
                    <a:pt x="3181" y="613"/>
                    <a:pt x="2613" y="28"/>
                    <a:pt x="1911" y="11"/>
                  </a:cubicBezTo>
                  <a:cubicBezTo>
                    <a:pt x="1869" y="4"/>
                    <a:pt x="1828" y="0"/>
                    <a:pt x="17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055;p34"/>
            <p:cNvSpPr/>
            <p:nvPr/>
          </p:nvSpPr>
          <p:spPr>
            <a:xfrm>
              <a:off x="5608496" y="4587877"/>
              <a:ext cx="21986" cy="3429"/>
            </a:xfrm>
            <a:custGeom>
              <a:avLst/>
              <a:gdLst/>
              <a:ahLst/>
              <a:cxnLst/>
              <a:rect l="l" t="t" r="r" b="b"/>
              <a:pathLst>
                <a:path w="686" h="107" extrusionOk="0">
                  <a:moveTo>
                    <a:pt x="1" y="1"/>
                  </a:moveTo>
                  <a:lnTo>
                    <a:pt x="1" y="1"/>
                  </a:lnTo>
                  <a:cubicBezTo>
                    <a:pt x="134" y="73"/>
                    <a:pt x="281" y="107"/>
                    <a:pt x="424" y="107"/>
                  </a:cubicBezTo>
                  <a:cubicBezTo>
                    <a:pt x="514" y="107"/>
                    <a:pt x="602" y="93"/>
                    <a:pt x="686" y="68"/>
                  </a:cubicBezTo>
                  <a:cubicBezTo>
                    <a:pt x="469" y="51"/>
                    <a:pt x="235" y="18"/>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056;p34"/>
            <p:cNvSpPr/>
            <p:nvPr/>
          </p:nvSpPr>
          <p:spPr>
            <a:xfrm>
              <a:off x="5642245" y="4594447"/>
              <a:ext cx="35383" cy="19166"/>
            </a:xfrm>
            <a:custGeom>
              <a:avLst/>
              <a:gdLst/>
              <a:ahLst/>
              <a:cxnLst/>
              <a:rect l="l" t="t" r="r" b="b"/>
              <a:pathLst>
                <a:path w="1104" h="598" extrusionOk="0">
                  <a:moveTo>
                    <a:pt x="735" y="67"/>
                  </a:moveTo>
                  <a:cubicBezTo>
                    <a:pt x="829" y="67"/>
                    <a:pt x="922" y="90"/>
                    <a:pt x="1003" y="130"/>
                  </a:cubicBezTo>
                  <a:cubicBezTo>
                    <a:pt x="1053" y="180"/>
                    <a:pt x="1036" y="247"/>
                    <a:pt x="970" y="280"/>
                  </a:cubicBezTo>
                  <a:cubicBezTo>
                    <a:pt x="903" y="314"/>
                    <a:pt x="819" y="347"/>
                    <a:pt x="752" y="364"/>
                  </a:cubicBezTo>
                  <a:cubicBezTo>
                    <a:pt x="619" y="414"/>
                    <a:pt x="502" y="431"/>
                    <a:pt x="368" y="464"/>
                  </a:cubicBezTo>
                  <a:cubicBezTo>
                    <a:pt x="254" y="480"/>
                    <a:pt x="164" y="485"/>
                    <a:pt x="101" y="487"/>
                  </a:cubicBezTo>
                  <a:lnTo>
                    <a:pt x="101" y="487"/>
                  </a:lnTo>
                  <a:cubicBezTo>
                    <a:pt x="137" y="415"/>
                    <a:pt x="178" y="348"/>
                    <a:pt x="234" y="280"/>
                  </a:cubicBezTo>
                  <a:cubicBezTo>
                    <a:pt x="318" y="197"/>
                    <a:pt x="435" y="130"/>
                    <a:pt x="552" y="97"/>
                  </a:cubicBezTo>
                  <a:cubicBezTo>
                    <a:pt x="611" y="77"/>
                    <a:pt x="673" y="67"/>
                    <a:pt x="735" y="67"/>
                  </a:cubicBezTo>
                  <a:close/>
                  <a:moveTo>
                    <a:pt x="718" y="0"/>
                  </a:moveTo>
                  <a:cubicBezTo>
                    <a:pt x="522" y="0"/>
                    <a:pt x="330" y="86"/>
                    <a:pt x="201" y="247"/>
                  </a:cubicBezTo>
                  <a:cubicBezTo>
                    <a:pt x="137" y="327"/>
                    <a:pt x="88" y="408"/>
                    <a:pt x="69" y="488"/>
                  </a:cubicBezTo>
                  <a:lnTo>
                    <a:pt x="69" y="488"/>
                  </a:lnTo>
                  <a:cubicBezTo>
                    <a:pt x="24" y="489"/>
                    <a:pt x="1" y="491"/>
                    <a:pt x="1" y="498"/>
                  </a:cubicBezTo>
                  <a:cubicBezTo>
                    <a:pt x="21" y="500"/>
                    <a:pt x="42" y="503"/>
                    <a:pt x="63" y="506"/>
                  </a:cubicBezTo>
                  <a:lnTo>
                    <a:pt x="63" y="506"/>
                  </a:lnTo>
                  <a:cubicBezTo>
                    <a:pt x="51" y="537"/>
                    <a:pt x="51" y="567"/>
                    <a:pt x="51" y="598"/>
                  </a:cubicBezTo>
                  <a:cubicBezTo>
                    <a:pt x="64" y="567"/>
                    <a:pt x="77" y="538"/>
                    <a:pt x="90" y="510"/>
                  </a:cubicBezTo>
                  <a:lnTo>
                    <a:pt x="90" y="510"/>
                  </a:lnTo>
                  <a:cubicBezTo>
                    <a:pt x="147" y="516"/>
                    <a:pt x="205" y="521"/>
                    <a:pt x="262" y="521"/>
                  </a:cubicBezTo>
                  <a:cubicBezTo>
                    <a:pt x="298" y="521"/>
                    <a:pt x="334" y="519"/>
                    <a:pt x="368" y="514"/>
                  </a:cubicBezTo>
                  <a:cubicBezTo>
                    <a:pt x="502" y="498"/>
                    <a:pt x="635" y="464"/>
                    <a:pt x="769" y="431"/>
                  </a:cubicBezTo>
                  <a:cubicBezTo>
                    <a:pt x="853" y="414"/>
                    <a:pt x="919" y="381"/>
                    <a:pt x="1003" y="347"/>
                  </a:cubicBezTo>
                  <a:cubicBezTo>
                    <a:pt x="1053" y="314"/>
                    <a:pt x="1087" y="280"/>
                    <a:pt x="1103" y="230"/>
                  </a:cubicBezTo>
                  <a:cubicBezTo>
                    <a:pt x="1103" y="180"/>
                    <a:pt x="1087" y="113"/>
                    <a:pt x="1036" y="80"/>
                  </a:cubicBezTo>
                  <a:cubicBezTo>
                    <a:pt x="935" y="26"/>
                    <a:pt x="826" y="0"/>
                    <a:pt x="7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057;p34"/>
            <p:cNvSpPr/>
            <p:nvPr/>
          </p:nvSpPr>
          <p:spPr>
            <a:xfrm>
              <a:off x="5629937" y="4587364"/>
              <a:ext cx="17692" cy="23589"/>
            </a:xfrm>
            <a:custGeom>
              <a:avLst/>
              <a:gdLst/>
              <a:ahLst/>
              <a:cxnLst/>
              <a:rect l="l" t="t" r="r" b="b"/>
              <a:pathLst>
                <a:path w="552" h="736" extrusionOk="0">
                  <a:moveTo>
                    <a:pt x="134" y="0"/>
                  </a:moveTo>
                  <a:cubicBezTo>
                    <a:pt x="50" y="17"/>
                    <a:pt x="0" y="100"/>
                    <a:pt x="17" y="184"/>
                  </a:cubicBezTo>
                  <a:cubicBezTo>
                    <a:pt x="17" y="234"/>
                    <a:pt x="34" y="301"/>
                    <a:pt x="67" y="351"/>
                  </a:cubicBezTo>
                  <a:cubicBezTo>
                    <a:pt x="117" y="435"/>
                    <a:pt x="167" y="501"/>
                    <a:pt x="234" y="568"/>
                  </a:cubicBezTo>
                  <a:cubicBezTo>
                    <a:pt x="301" y="635"/>
                    <a:pt x="368" y="702"/>
                    <a:pt x="451" y="735"/>
                  </a:cubicBezTo>
                  <a:cubicBezTo>
                    <a:pt x="451" y="719"/>
                    <a:pt x="368" y="668"/>
                    <a:pt x="284" y="535"/>
                  </a:cubicBezTo>
                  <a:cubicBezTo>
                    <a:pt x="217" y="468"/>
                    <a:pt x="167" y="401"/>
                    <a:pt x="134" y="318"/>
                  </a:cubicBezTo>
                  <a:cubicBezTo>
                    <a:pt x="84" y="234"/>
                    <a:pt x="50" y="84"/>
                    <a:pt x="151" y="84"/>
                  </a:cubicBezTo>
                  <a:cubicBezTo>
                    <a:pt x="157" y="82"/>
                    <a:pt x="163" y="82"/>
                    <a:pt x="170" y="82"/>
                  </a:cubicBezTo>
                  <a:cubicBezTo>
                    <a:pt x="249" y="82"/>
                    <a:pt x="338" y="172"/>
                    <a:pt x="385" y="234"/>
                  </a:cubicBezTo>
                  <a:cubicBezTo>
                    <a:pt x="435" y="318"/>
                    <a:pt x="468" y="401"/>
                    <a:pt x="485" y="485"/>
                  </a:cubicBezTo>
                  <a:cubicBezTo>
                    <a:pt x="485" y="568"/>
                    <a:pt x="485" y="652"/>
                    <a:pt x="485" y="735"/>
                  </a:cubicBezTo>
                  <a:cubicBezTo>
                    <a:pt x="535" y="668"/>
                    <a:pt x="552" y="568"/>
                    <a:pt x="535" y="485"/>
                  </a:cubicBezTo>
                  <a:cubicBezTo>
                    <a:pt x="518" y="384"/>
                    <a:pt x="485" y="284"/>
                    <a:pt x="435" y="201"/>
                  </a:cubicBezTo>
                  <a:cubicBezTo>
                    <a:pt x="385" y="100"/>
                    <a:pt x="268" y="17"/>
                    <a:pt x="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058;p34"/>
            <p:cNvSpPr/>
            <p:nvPr/>
          </p:nvSpPr>
          <p:spPr>
            <a:xfrm>
              <a:off x="5444656" y="4591242"/>
              <a:ext cx="64805" cy="55575"/>
            </a:xfrm>
            <a:custGeom>
              <a:avLst/>
              <a:gdLst/>
              <a:ahLst/>
              <a:cxnLst/>
              <a:rect l="l" t="t" r="r" b="b"/>
              <a:pathLst>
                <a:path w="2022" h="1734" extrusionOk="0">
                  <a:moveTo>
                    <a:pt x="276" y="0"/>
                  </a:moveTo>
                  <a:cubicBezTo>
                    <a:pt x="221" y="0"/>
                    <a:pt x="167" y="4"/>
                    <a:pt x="117" y="13"/>
                  </a:cubicBezTo>
                  <a:cubicBezTo>
                    <a:pt x="67" y="13"/>
                    <a:pt x="33" y="29"/>
                    <a:pt x="0" y="29"/>
                  </a:cubicBezTo>
                  <a:cubicBezTo>
                    <a:pt x="0" y="46"/>
                    <a:pt x="167" y="29"/>
                    <a:pt x="418" y="63"/>
                  </a:cubicBezTo>
                  <a:cubicBezTo>
                    <a:pt x="1120" y="163"/>
                    <a:pt x="1704" y="648"/>
                    <a:pt x="1905" y="1316"/>
                  </a:cubicBezTo>
                  <a:cubicBezTo>
                    <a:pt x="1988" y="1567"/>
                    <a:pt x="1988" y="1734"/>
                    <a:pt x="2005" y="1734"/>
                  </a:cubicBezTo>
                  <a:cubicBezTo>
                    <a:pt x="2005" y="1700"/>
                    <a:pt x="2022" y="1667"/>
                    <a:pt x="2005" y="1617"/>
                  </a:cubicBezTo>
                  <a:cubicBezTo>
                    <a:pt x="2005" y="1517"/>
                    <a:pt x="1988" y="1416"/>
                    <a:pt x="1955" y="1299"/>
                  </a:cubicBezTo>
                  <a:cubicBezTo>
                    <a:pt x="1771" y="598"/>
                    <a:pt x="1153" y="96"/>
                    <a:pt x="434" y="13"/>
                  </a:cubicBezTo>
                  <a:cubicBezTo>
                    <a:pt x="384" y="4"/>
                    <a:pt x="330" y="0"/>
                    <a:pt x="2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059;p34"/>
            <p:cNvSpPr/>
            <p:nvPr/>
          </p:nvSpPr>
          <p:spPr>
            <a:xfrm>
              <a:off x="5462316" y="4515604"/>
              <a:ext cx="4327" cy="76600"/>
            </a:xfrm>
            <a:custGeom>
              <a:avLst/>
              <a:gdLst/>
              <a:ahLst/>
              <a:cxnLst/>
              <a:rect l="l" t="t" r="r" b="b"/>
              <a:pathLst>
                <a:path w="135" h="2390" extrusionOk="0">
                  <a:moveTo>
                    <a:pt x="117" y="0"/>
                  </a:moveTo>
                  <a:lnTo>
                    <a:pt x="117" y="0"/>
                  </a:lnTo>
                  <a:cubicBezTo>
                    <a:pt x="34" y="785"/>
                    <a:pt x="0" y="1587"/>
                    <a:pt x="17" y="2389"/>
                  </a:cubicBezTo>
                  <a:cubicBezTo>
                    <a:pt x="101" y="1587"/>
                    <a:pt x="134" y="802"/>
                    <a:pt x="1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060;p34"/>
            <p:cNvSpPr/>
            <p:nvPr/>
          </p:nvSpPr>
          <p:spPr>
            <a:xfrm>
              <a:off x="5532986" y="4630568"/>
              <a:ext cx="54132" cy="3814"/>
            </a:xfrm>
            <a:custGeom>
              <a:avLst/>
              <a:gdLst/>
              <a:ahLst/>
              <a:cxnLst/>
              <a:rect l="l" t="t" r="r" b="b"/>
              <a:pathLst>
                <a:path w="1689" h="119" extrusionOk="0">
                  <a:moveTo>
                    <a:pt x="41" y="1"/>
                  </a:moveTo>
                  <a:cubicBezTo>
                    <a:pt x="15" y="1"/>
                    <a:pt x="1" y="2"/>
                    <a:pt x="1" y="5"/>
                  </a:cubicBezTo>
                  <a:cubicBezTo>
                    <a:pt x="344" y="78"/>
                    <a:pt x="700" y="119"/>
                    <a:pt x="1053" y="119"/>
                  </a:cubicBezTo>
                  <a:cubicBezTo>
                    <a:pt x="1267" y="119"/>
                    <a:pt x="1480" y="104"/>
                    <a:pt x="1689" y="72"/>
                  </a:cubicBezTo>
                  <a:cubicBezTo>
                    <a:pt x="1689" y="56"/>
                    <a:pt x="1321" y="56"/>
                    <a:pt x="853" y="39"/>
                  </a:cubicBezTo>
                  <a:cubicBezTo>
                    <a:pt x="475" y="25"/>
                    <a:pt x="151" y="1"/>
                    <a:pt x="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061;p34"/>
            <p:cNvSpPr/>
            <p:nvPr/>
          </p:nvSpPr>
          <p:spPr>
            <a:xfrm>
              <a:off x="5496064" y="4629542"/>
              <a:ext cx="5897" cy="10865"/>
            </a:xfrm>
            <a:custGeom>
              <a:avLst/>
              <a:gdLst/>
              <a:ahLst/>
              <a:cxnLst/>
              <a:rect l="l" t="t" r="r" b="b"/>
              <a:pathLst>
                <a:path w="184" h="339" extrusionOk="0">
                  <a:moveTo>
                    <a:pt x="25" y="1"/>
                  </a:moveTo>
                  <a:cubicBezTo>
                    <a:pt x="22" y="1"/>
                    <a:pt x="19" y="2"/>
                    <a:pt x="17" y="4"/>
                  </a:cubicBezTo>
                  <a:cubicBezTo>
                    <a:pt x="0" y="4"/>
                    <a:pt x="50" y="71"/>
                    <a:pt x="84" y="171"/>
                  </a:cubicBezTo>
                  <a:cubicBezTo>
                    <a:pt x="117" y="255"/>
                    <a:pt x="134" y="338"/>
                    <a:pt x="150" y="338"/>
                  </a:cubicBezTo>
                  <a:cubicBezTo>
                    <a:pt x="184" y="322"/>
                    <a:pt x="184" y="238"/>
                    <a:pt x="150" y="138"/>
                  </a:cubicBezTo>
                  <a:cubicBezTo>
                    <a:pt x="107" y="50"/>
                    <a:pt x="50" y="1"/>
                    <a:pt x="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062;p34"/>
            <p:cNvSpPr/>
            <p:nvPr/>
          </p:nvSpPr>
          <p:spPr>
            <a:xfrm>
              <a:off x="5483212" y="4611850"/>
              <a:ext cx="7500" cy="7275"/>
            </a:xfrm>
            <a:custGeom>
              <a:avLst/>
              <a:gdLst/>
              <a:ahLst/>
              <a:cxnLst/>
              <a:rect l="l" t="t" r="r" b="b"/>
              <a:pathLst>
                <a:path w="234" h="227" extrusionOk="0">
                  <a:moveTo>
                    <a:pt x="13" y="0"/>
                  </a:moveTo>
                  <a:cubicBezTo>
                    <a:pt x="7" y="0"/>
                    <a:pt x="3" y="2"/>
                    <a:pt x="0" y="5"/>
                  </a:cubicBezTo>
                  <a:cubicBezTo>
                    <a:pt x="0" y="21"/>
                    <a:pt x="33" y="72"/>
                    <a:pt x="84" y="138"/>
                  </a:cubicBezTo>
                  <a:cubicBezTo>
                    <a:pt x="139" y="194"/>
                    <a:pt x="183" y="226"/>
                    <a:pt x="206" y="226"/>
                  </a:cubicBezTo>
                  <a:cubicBezTo>
                    <a:pt x="211" y="226"/>
                    <a:pt x="214" y="225"/>
                    <a:pt x="217" y="222"/>
                  </a:cubicBezTo>
                  <a:cubicBezTo>
                    <a:pt x="234" y="222"/>
                    <a:pt x="201" y="155"/>
                    <a:pt x="134" y="88"/>
                  </a:cubicBezTo>
                  <a:cubicBezTo>
                    <a:pt x="92" y="33"/>
                    <a:pt x="39" y="0"/>
                    <a:pt x="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063;p34"/>
            <p:cNvSpPr/>
            <p:nvPr/>
          </p:nvSpPr>
          <p:spPr>
            <a:xfrm>
              <a:off x="5463918" y="4602428"/>
              <a:ext cx="11282" cy="4872"/>
            </a:xfrm>
            <a:custGeom>
              <a:avLst/>
              <a:gdLst/>
              <a:ahLst/>
              <a:cxnLst/>
              <a:rect l="l" t="t" r="r" b="b"/>
              <a:pathLst>
                <a:path w="352" h="152" extrusionOk="0">
                  <a:moveTo>
                    <a:pt x="103" y="0"/>
                  </a:moveTo>
                  <a:cubicBezTo>
                    <a:pt x="40" y="0"/>
                    <a:pt x="1" y="20"/>
                    <a:pt x="1" y="31"/>
                  </a:cubicBezTo>
                  <a:cubicBezTo>
                    <a:pt x="1" y="48"/>
                    <a:pt x="84" y="48"/>
                    <a:pt x="168" y="81"/>
                  </a:cubicBezTo>
                  <a:cubicBezTo>
                    <a:pt x="240" y="110"/>
                    <a:pt x="299" y="152"/>
                    <a:pt x="325" y="152"/>
                  </a:cubicBezTo>
                  <a:cubicBezTo>
                    <a:pt x="329" y="152"/>
                    <a:pt x="332" y="151"/>
                    <a:pt x="335" y="148"/>
                  </a:cubicBezTo>
                  <a:cubicBezTo>
                    <a:pt x="351" y="148"/>
                    <a:pt x="301" y="65"/>
                    <a:pt x="201" y="15"/>
                  </a:cubicBezTo>
                  <a:cubicBezTo>
                    <a:pt x="165" y="4"/>
                    <a:pt x="132" y="0"/>
                    <a:pt x="1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064;p34"/>
            <p:cNvSpPr/>
            <p:nvPr/>
          </p:nvSpPr>
          <p:spPr>
            <a:xfrm>
              <a:off x="5450009" y="4598902"/>
              <a:ext cx="5897" cy="3333"/>
            </a:xfrm>
            <a:custGeom>
              <a:avLst/>
              <a:gdLst/>
              <a:ahLst/>
              <a:cxnLst/>
              <a:rect l="l" t="t" r="r" b="b"/>
              <a:pathLst>
                <a:path w="184" h="104" extrusionOk="0">
                  <a:moveTo>
                    <a:pt x="19" y="1"/>
                  </a:moveTo>
                  <a:cubicBezTo>
                    <a:pt x="11" y="1"/>
                    <a:pt x="5" y="3"/>
                    <a:pt x="0" y="8"/>
                  </a:cubicBezTo>
                  <a:cubicBezTo>
                    <a:pt x="0" y="41"/>
                    <a:pt x="34" y="58"/>
                    <a:pt x="84" y="91"/>
                  </a:cubicBezTo>
                  <a:cubicBezTo>
                    <a:pt x="109" y="100"/>
                    <a:pt x="130" y="104"/>
                    <a:pt x="146" y="104"/>
                  </a:cubicBezTo>
                  <a:cubicBezTo>
                    <a:pt x="163" y="104"/>
                    <a:pt x="176" y="100"/>
                    <a:pt x="184" y="91"/>
                  </a:cubicBezTo>
                  <a:cubicBezTo>
                    <a:pt x="184" y="75"/>
                    <a:pt x="151" y="41"/>
                    <a:pt x="100" y="24"/>
                  </a:cubicBezTo>
                  <a:cubicBezTo>
                    <a:pt x="65" y="13"/>
                    <a:pt x="38" y="1"/>
                    <a:pt x="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065;p34"/>
            <p:cNvSpPr/>
            <p:nvPr/>
          </p:nvSpPr>
          <p:spPr>
            <a:xfrm>
              <a:off x="5444111" y="4567525"/>
              <a:ext cx="186916" cy="22531"/>
            </a:xfrm>
            <a:custGeom>
              <a:avLst/>
              <a:gdLst/>
              <a:ahLst/>
              <a:cxnLst/>
              <a:rect l="l" t="t" r="r" b="b"/>
              <a:pathLst>
                <a:path w="5832" h="703" extrusionOk="0">
                  <a:moveTo>
                    <a:pt x="5832" y="1"/>
                  </a:moveTo>
                  <a:lnTo>
                    <a:pt x="0" y="252"/>
                  </a:lnTo>
                  <a:lnTo>
                    <a:pt x="34" y="619"/>
                  </a:lnTo>
                  <a:lnTo>
                    <a:pt x="5815" y="703"/>
                  </a:lnTo>
                  <a:lnTo>
                    <a:pt x="583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066;p34"/>
            <p:cNvSpPr/>
            <p:nvPr/>
          </p:nvSpPr>
          <p:spPr>
            <a:xfrm>
              <a:off x="5735959" y="4522559"/>
              <a:ext cx="344890" cy="152526"/>
            </a:xfrm>
            <a:custGeom>
              <a:avLst/>
              <a:gdLst/>
              <a:ahLst/>
              <a:cxnLst/>
              <a:rect l="l" t="t" r="r" b="b"/>
              <a:pathLst>
                <a:path w="10761" h="4759" extrusionOk="0">
                  <a:moveTo>
                    <a:pt x="34" y="0"/>
                  </a:moveTo>
                  <a:lnTo>
                    <a:pt x="1" y="4528"/>
                  </a:lnTo>
                  <a:lnTo>
                    <a:pt x="351" y="4562"/>
                  </a:lnTo>
                  <a:cubicBezTo>
                    <a:pt x="1407" y="4617"/>
                    <a:pt x="4606" y="4759"/>
                    <a:pt x="6974" y="4759"/>
                  </a:cubicBezTo>
                  <a:cubicBezTo>
                    <a:pt x="8204" y="4759"/>
                    <a:pt x="9209" y="4720"/>
                    <a:pt x="9575" y="4612"/>
                  </a:cubicBezTo>
                  <a:cubicBezTo>
                    <a:pt x="10761" y="4244"/>
                    <a:pt x="5849" y="3125"/>
                    <a:pt x="5849" y="3125"/>
                  </a:cubicBezTo>
                  <a:lnTo>
                    <a:pt x="5832" y="17"/>
                  </a:lnTo>
                  <a:lnTo>
                    <a:pt x="34"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067;p34"/>
            <p:cNvSpPr/>
            <p:nvPr/>
          </p:nvSpPr>
          <p:spPr>
            <a:xfrm>
              <a:off x="5735959" y="4643035"/>
              <a:ext cx="319731" cy="31569"/>
            </a:xfrm>
            <a:custGeom>
              <a:avLst/>
              <a:gdLst/>
              <a:ahLst/>
              <a:cxnLst/>
              <a:rect l="l" t="t" r="r" b="b"/>
              <a:pathLst>
                <a:path w="9976" h="985" extrusionOk="0">
                  <a:moveTo>
                    <a:pt x="8255" y="1"/>
                  </a:moveTo>
                  <a:cubicBezTo>
                    <a:pt x="7904" y="17"/>
                    <a:pt x="7737" y="736"/>
                    <a:pt x="7737" y="736"/>
                  </a:cubicBezTo>
                  <a:lnTo>
                    <a:pt x="17" y="636"/>
                  </a:lnTo>
                  <a:lnTo>
                    <a:pt x="1" y="769"/>
                  </a:lnTo>
                  <a:cubicBezTo>
                    <a:pt x="1529" y="909"/>
                    <a:pt x="4066" y="985"/>
                    <a:pt x="6170" y="985"/>
                  </a:cubicBezTo>
                  <a:cubicBezTo>
                    <a:pt x="8093" y="985"/>
                    <a:pt x="9655" y="922"/>
                    <a:pt x="9758" y="786"/>
                  </a:cubicBezTo>
                  <a:cubicBezTo>
                    <a:pt x="9976" y="502"/>
                    <a:pt x="8255" y="1"/>
                    <a:pt x="8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068;p34"/>
            <p:cNvSpPr/>
            <p:nvPr/>
          </p:nvSpPr>
          <p:spPr>
            <a:xfrm>
              <a:off x="5733267" y="4663387"/>
              <a:ext cx="315468" cy="5384"/>
            </a:xfrm>
            <a:custGeom>
              <a:avLst/>
              <a:gdLst/>
              <a:ahLst/>
              <a:cxnLst/>
              <a:rect l="l" t="t" r="r" b="b"/>
              <a:pathLst>
                <a:path w="9843" h="168" extrusionOk="0">
                  <a:moveTo>
                    <a:pt x="1" y="1"/>
                  </a:moveTo>
                  <a:cubicBezTo>
                    <a:pt x="34" y="17"/>
                    <a:pt x="68" y="17"/>
                    <a:pt x="101" y="17"/>
                  </a:cubicBezTo>
                  <a:lnTo>
                    <a:pt x="385" y="34"/>
                  </a:lnTo>
                  <a:lnTo>
                    <a:pt x="1438" y="84"/>
                  </a:lnTo>
                  <a:cubicBezTo>
                    <a:pt x="2323" y="118"/>
                    <a:pt x="3560" y="151"/>
                    <a:pt x="4913" y="168"/>
                  </a:cubicBezTo>
                  <a:cubicBezTo>
                    <a:pt x="6283" y="168"/>
                    <a:pt x="7503" y="151"/>
                    <a:pt x="8405" y="118"/>
                  </a:cubicBezTo>
                  <a:lnTo>
                    <a:pt x="9458" y="84"/>
                  </a:lnTo>
                  <a:lnTo>
                    <a:pt x="9742" y="68"/>
                  </a:lnTo>
                  <a:cubicBezTo>
                    <a:pt x="9775" y="68"/>
                    <a:pt x="9809" y="68"/>
                    <a:pt x="9842" y="51"/>
                  </a:cubicBezTo>
                  <a:lnTo>
                    <a:pt x="9458" y="51"/>
                  </a:lnTo>
                  <a:lnTo>
                    <a:pt x="8405" y="68"/>
                  </a:lnTo>
                  <a:cubicBezTo>
                    <a:pt x="7767" y="79"/>
                    <a:pt x="6971" y="91"/>
                    <a:pt x="6074" y="91"/>
                  </a:cubicBezTo>
                  <a:cubicBezTo>
                    <a:pt x="5703" y="91"/>
                    <a:pt x="5315" y="89"/>
                    <a:pt x="4913" y="84"/>
                  </a:cubicBezTo>
                  <a:cubicBezTo>
                    <a:pt x="3560" y="84"/>
                    <a:pt x="2340" y="51"/>
                    <a:pt x="1438" y="34"/>
                  </a:cubicBezTo>
                  <a:cubicBezTo>
                    <a:pt x="1020" y="17"/>
                    <a:pt x="669" y="17"/>
                    <a:pt x="3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069;p34"/>
            <p:cNvSpPr/>
            <p:nvPr/>
          </p:nvSpPr>
          <p:spPr>
            <a:xfrm>
              <a:off x="5982840" y="4640888"/>
              <a:ext cx="18749" cy="28973"/>
            </a:xfrm>
            <a:custGeom>
              <a:avLst/>
              <a:gdLst/>
              <a:ahLst/>
              <a:cxnLst/>
              <a:rect l="l" t="t" r="r" b="b"/>
              <a:pathLst>
                <a:path w="585" h="904" extrusionOk="0">
                  <a:moveTo>
                    <a:pt x="585" y="1"/>
                  </a:moveTo>
                  <a:lnTo>
                    <a:pt x="585" y="1"/>
                  </a:lnTo>
                  <a:cubicBezTo>
                    <a:pt x="234" y="151"/>
                    <a:pt x="0" y="519"/>
                    <a:pt x="34" y="903"/>
                  </a:cubicBezTo>
                  <a:cubicBezTo>
                    <a:pt x="100" y="536"/>
                    <a:pt x="301" y="218"/>
                    <a:pt x="5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070;p34"/>
            <p:cNvSpPr/>
            <p:nvPr/>
          </p:nvSpPr>
          <p:spPr>
            <a:xfrm>
              <a:off x="5928195" y="4626369"/>
              <a:ext cx="11282" cy="15160"/>
            </a:xfrm>
            <a:custGeom>
              <a:avLst/>
              <a:gdLst/>
              <a:ahLst/>
              <a:cxnLst/>
              <a:rect l="l" t="t" r="r" b="b"/>
              <a:pathLst>
                <a:path w="352" h="473" extrusionOk="0">
                  <a:moveTo>
                    <a:pt x="330" y="1"/>
                  </a:moveTo>
                  <a:cubicBezTo>
                    <a:pt x="306" y="1"/>
                    <a:pt x="229" y="96"/>
                    <a:pt x="151" y="220"/>
                  </a:cubicBezTo>
                  <a:cubicBezTo>
                    <a:pt x="68" y="354"/>
                    <a:pt x="1" y="471"/>
                    <a:pt x="18" y="471"/>
                  </a:cubicBezTo>
                  <a:cubicBezTo>
                    <a:pt x="19" y="472"/>
                    <a:pt x="20" y="472"/>
                    <a:pt x="22" y="472"/>
                  </a:cubicBezTo>
                  <a:cubicBezTo>
                    <a:pt x="47" y="472"/>
                    <a:pt x="124" y="377"/>
                    <a:pt x="201" y="253"/>
                  </a:cubicBezTo>
                  <a:cubicBezTo>
                    <a:pt x="285" y="120"/>
                    <a:pt x="352" y="3"/>
                    <a:pt x="335" y="3"/>
                  </a:cubicBezTo>
                  <a:cubicBezTo>
                    <a:pt x="334" y="2"/>
                    <a:pt x="332" y="1"/>
                    <a:pt x="3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071;p34"/>
            <p:cNvSpPr/>
            <p:nvPr/>
          </p:nvSpPr>
          <p:spPr>
            <a:xfrm>
              <a:off x="5913740" y="4623132"/>
              <a:ext cx="12371" cy="10416"/>
            </a:xfrm>
            <a:custGeom>
              <a:avLst/>
              <a:gdLst/>
              <a:ahLst/>
              <a:cxnLst/>
              <a:rect l="l" t="t" r="r" b="b"/>
              <a:pathLst>
                <a:path w="386" h="325" extrusionOk="0">
                  <a:moveTo>
                    <a:pt x="361" y="1"/>
                  </a:moveTo>
                  <a:cubicBezTo>
                    <a:pt x="334" y="1"/>
                    <a:pt x="258" y="62"/>
                    <a:pt x="168" y="137"/>
                  </a:cubicBezTo>
                  <a:cubicBezTo>
                    <a:pt x="68" y="221"/>
                    <a:pt x="1" y="321"/>
                    <a:pt x="1" y="321"/>
                  </a:cubicBezTo>
                  <a:cubicBezTo>
                    <a:pt x="3" y="323"/>
                    <a:pt x="6" y="324"/>
                    <a:pt x="11" y="324"/>
                  </a:cubicBezTo>
                  <a:cubicBezTo>
                    <a:pt x="43" y="324"/>
                    <a:pt x="130" y="275"/>
                    <a:pt x="218" y="187"/>
                  </a:cubicBezTo>
                  <a:cubicBezTo>
                    <a:pt x="318" y="104"/>
                    <a:pt x="385" y="20"/>
                    <a:pt x="368" y="4"/>
                  </a:cubicBezTo>
                  <a:cubicBezTo>
                    <a:pt x="367" y="2"/>
                    <a:pt x="364" y="1"/>
                    <a:pt x="3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072;p34"/>
            <p:cNvSpPr/>
            <p:nvPr/>
          </p:nvSpPr>
          <p:spPr>
            <a:xfrm>
              <a:off x="5904638" y="4615055"/>
              <a:ext cx="19326" cy="2436"/>
            </a:xfrm>
            <a:custGeom>
              <a:avLst/>
              <a:gdLst/>
              <a:ahLst/>
              <a:cxnLst/>
              <a:rect l="l" t="t" r="r" b="b"/>
              <a:pathLst>
                <a:path w="603" h="76" extrusionOk="0">
                  <a:moveTo>
                    <a:pt x="301" y="1"/>
                  </a:moveTo>
                  <a:cubicBezTo>
                    <a:pt x="201" y="1"/>
                    <a:pt x="101" y="13"/>
                    <a:pt x="1" y="38"/>
                  </a:cubicBezTo>
                  <a:cubicBezTo>
                    <a:pt x="101" y="63"/>
                    <a:pt x="201" y="76"/>
                    <a:pt x="301" y="76"/>
                  </a:cubicBezTo>
                  <a:cubicBezTo>
                    <a:pt x="402" y="76"/>
                    <a:pt x="502" y="63"/>
                    <a:pt x="602" y="38"/>
                  </a:cubicBezTo>
                  <a:cubicBezTo>
                    <a:pt x="502" y="13"/>
                    <a:pt x="402" y="1"/>
                    <a:pt x="3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073;p34"/>
            <p:cNvSpPr/>
            <p:nvPr/>
          </p:nvSpPr>
          <p:spPr>
            <a:xfrm>
              <a:off x="5901433" y="4603421"/>
              <a:ext cx="21986" cy="3429"/>
            </a:xfrm>
            <a:custGeom>
              <a:avLst/>
              <a:gdLst/>
              <a:ahLst/>
              <a:cxnLst/>
              <a:rect l="l" t="t" r="r" b="b"/>
              <a:pathLst>
                <a:path w="686" h="107" extrusionOk="0">
                  <a:moveTo>
                    <a:pt x="0" y="0"/>
                  </a:moveTo>
                  <a:cubicBezTo>
                    <a:pt x="124" y="72"/>
                    <a:pt x="266" y="106"/>
                    <a:pt x="412" y="106"/>
                  </a:cubicBezTo>
                  <a:cubicBezTo>
                    <a:pt x="503" y="106"/>
                    <a:pt x="595" y="93"/>
                    <a:pt x="686" y="67"/>
                  </a:cubicBezTo>
                  <a:cubicBezTo>
                    <a:pt x="569" y="50"/>
                    <a:pt x="452" y="34"/>
                    <a:pt x="335" y="34"/>
                  </a:cubicBezTo>
                  <a:cubicBezTo>
                    <a:pt x="218" y="17"/>
                    <a:pt x="117"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074;p34"/>
            <p:cNvSpPr/>
            <p:nvPr/>
          </p:nvSpPr>
          <p:spPr>
            <a:xfrm>
              <a:off x="5935182" y="4609062"/>
              <a:ext cx="35351" cy="19550"/>
            </a:xfrm>
            <a:custGeom>
              <a:avLst/>
              <a:gdLst/>
              <a:ahLst/>
              <a:cxnLst/>
              <a:rect l="l" t="t" r="r" b="b"/>
              <a:pathLst>
                <a:path w="1103" h="610" extrusionOk="0">
                  <a:moveTo>
                    <a:pt x="729" y="63"/>
                  </a:moveTo>
                  <a:cubicBezTo>
                    <a:pt x="821" y="63"/>
                    <a:pt x="912" y="85"/>
                    <a:pt x="1003" y="125"/>
                  </a:cubicBezTo>
                  <a:cubicBezTo>
                    <a:pt x="1053" y="175"/>
                    <a:pt x="1036" y="242"/>
                    <a:pt x="969" y="275"/>
                  </a:cubicBezTo>
                  <a:cubicBezTo>
                    <a:pt x="902" y="309"/>
                    <a:pt x="819" y="342"/>
                    <a:pt x="752" y="359"/>
                  </a:cubicBezTo>
                  <a:cubicBezTo>
                    <a:pt x="635" y="409"/>
                    <a:pt x="501" y="443"/>
                    <a:pt x="368" y="459"/>
                  </a:cubicBezTo>
                  <a:cubicBezTo>
                    <a:pt x="262" y="484"/>
                    <a:pt x="171" y="492"/>
                    <a:pt x="107" y="497"/>
                  </a:cubicBezTo>
                  <a:lnTo>
                    <a:pt x="107" y="497"/>
                  </a:lnTo>
                  <a:cubicBezTo>
                    <a:pt x="138" y="425"/>
                    <a:pt x="179" y="359"/>
                    <a:pt x="234" y="292"/>
                  </a:cubicBezTo>
                  <a:cubicBezTo>
                    <a:pt x="318" y="192"/>
                    <a:pt x="435" y="125"/>
                    <a:pt x="551" y="92"/>
                  </a:cubicBezTo>
                  <a:cubicBezTo>
                    <a:pt x="611" y="72"/>
                    <a:pt x="670" y="63"/>
                    <a:pt x="729" y="63"/>
                  </a:cubicBezTo>
                  <a:close/>
                  <a:moveTo>
                    <a:pt x="730" y="0"/>
                  </a:moveTo>
                  <a:cubicBezTo>
                    <a:pt x="525" y="0"/>
                    <a:pt x="322" y="93"/>
                    <a:pt x="201" y="259"/>
                  </a:cubicBezTo>
                  <a:cubicBezTo>
                    <a:pt x="137" y="339"/>
                    <a:pt x="103" y="419"/>
                    <a:pt x="71" y="499"/>
                  </a:cubicBezTo>
                  <a:lnTo>
                    <a:pt x="71" y="499"/>
                  </a:lnTo>
                  <a:cubicBezTo>
                    <a:pt x="26" y="501"/>
                    <a:pt x="0" y="502"/>
                    <a:pt x="0" y="509"/>
                  </a:cubicBezTo>
                  <a:cubicBezTo>
                    <a:pt x="23" y="512"/>
                    <a:pt x="45" y="515"/>
                    <a:pt x="67" y="516"/>
                  </a:cubicBezTo>
                  <a:lnTo>
                    <a:pt x="67" y="516"/>
                  </a:lnTo>
                  <a:cubicBezTo>
                    <a:pt x="65" y="548"/>
                    <a:pt x="51" y="579"/>
                    <a:pt x="67" y="610"/>
                  </a:cubicBezTo>
                  <a:cubicBezTo>
                    <a:pt x="76" y="578"/>
                    <a:pt x="86" y="548"/>
                    <a:pt x="98" y="519"/>
                  </a:cubicBezTo>
                  <a:lnTo>
                    <a:pt x="98" y="519"/>
                  </a:lnTo>
                  <a:cubicBezTo>
                    <a:pt x="130" y="521"/>
                    <a:pt x="161" y="522"/>
                    <a:pt x="192" y="522"/>
                  </a:cubicBezTo>
                  <a:cubicBezTo>
                    <a:pt x="255" y="522"/>
                    <a:pt x="318" y="518"/>
                    <a:pt x="384" y="509"/>
                  </a:cubicBezTo>
                  <a:cubicBezTo>
                    <a:pt x="518" y="493"/>
                    <a:pt x="652" y="459"/>
                    <a:pt x="769" y="426"/>
                  </a:cubicBezTo>
                  <a:cubicBezTo>
                    <a:pt x="852" y="409"/>
                    <a:pt x="936" y="376"/>
                    <a:pt x="1003" y="326"/>
                  </a:cubicBezTo>
                  <a:cubicBezTo>
                    <a:pt x="1053" y="309"/>
                    <a:pt x="1086" y="259"/>
                    <a:pt x="1103" y="225"/>
                  </a:cubicBezTo>
                  <a:cubicBezTo>
                    <a:pt x="1103" y="159"/>
                    <a:pt x="1086" y="108"/>
                    <a:pt x="1036" y="75"/>
                  </a:cubicBezTo>
                  <a:cubicBezTo>
                    <a:pt x="940" y="24"/>
                    <a:pt x="835" y="0"/>
                    <a:pt x="7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075;p34"/>
            <p:cNvSpPr/>
            <p:nvPr/>
          </p:nvSpPr>
          <p:spPr>
            <a:xfrm>
              <a:off x="5922329" y="4602876"/>
              <a:ext cx="18236" cy="23076"/>
            </a:xfrm>
            <a:custGeom>
              <a:avLst/>
              <a:gdLst/>
              <a:ahLst/>
              <a:cxnLst/>
              <a:rect l="l" t="t" r="r" b="b"/>
              <a:pathLst>
                <a:path w="569" h="720" extrusionOk="0">
                  <a:moveTo>
                    <a:pt x="134" y="1"/>
                  </a:moveTo>
                  <a:cubicBezTo>
                    <a:pt x="50" y="17"/>
                    <a:pt x="0" y="101"/>
                    <a:pt x="17" y="168"/>
                  </a:cubicBezTo>
                  <a:cubicBezTo>
                    <a:pt x="34" y="235"/>
                    <a:pt x="50" y="285"/>
                    <a:pt x="84" y="335"/>
                  </a:cubicBezTo>
                  <a:cubicBezTo>
                    <a:pt x="134" y="418"/>
                    <a:pt x="184" y="502"/>
                    <a:pt x="251" y="569"/>
                  </a:cubicBezTo>
                  <a:cubicBezTo>
                    <a:pt x="318" y="636"/>
                    <a:pt x="384" y="686"/>
                    <a:pt x="468" y="719"/>
                  </a:cubicBezTo>
                  <a:cubicBezTo>
                    <a:pt x="485" y="702"/>
                    <a:pt x="401" y="652"/>
                    <a:pt x="301" y="535"/>
                  </a:cubicBezTo>
                  <a:cubicBezTo>
                    <a:pt x="234" y="468"/>
                    <a:pt x="184" y="385"/>
                    <a:pt x="134" y="301"/>
                  </a:cubicBezTo>
                  <a:cubicBezTo>
                    <a:pt x="84" y="235"/>
                    <a:pt x="50" y="84"/>
                    <a:pt x="150" y="67"/>
                  </a:cubicBezTo>
                  <a:cubicBezTo>
                    <a:pt x="234" y="67"/>
                    <a:pt x="334" y="151"/>
                    <a:pt x="384" y="235"/>
                  </a:cubicBezTo>
                  <a:cubicBezTo>
                    <a:pt x="451" y="301"/>
                    <a:pt x="485" y="385"/>
                    <a:pt x="501" y="468"/>
                  </a:cubicBezTo>
                  <a:cubicBezTo>
                    <a:pt x="501" y="552"/>
                    <a:pt x="501" y="636"/>
                    <a:pt x="501" y="719"/>
                  </a:cubicBezTo>
                  <a:cubicBezTo>
                    <a:pt x="551" y="652"/>
                    <a:pt x="568" y="552"/>
                    <a:pt x="551" y="468"/>
                  </a:cubicBezTo>
                  <a:cubicBezTo>
                    <a:pt x="535" y="368"/>
                    <a:pt x="501" y="268"/>
                    <a:pt x="451" y="184"/>
                  </a:cubicBezTo>
                  <a:cubicBezTo>
                    <a:pt x="384" y="84"/>
                    <a:pt x="267" y="1"/>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076;p34"/>
            <p:cNvSpPr/>
            <p:nvPr/>
          </p:nvSpPr>
          <p:spPr>
            <a:xfrm>
              <a:off x="5737016" y="4611434"/>
              <a:ext cx="66440" cy="54132"/>
            </a:xfrm>
            <a:custGeom>
              <a:avLst/>
              <a:gdLst/>
              <a:ahLst/>
              <a:cxnLst/>
              <a:rect l="l" t="t" r="r" b="b"/>
              <a:pathLst>
                <a:path w="2073" h="1689" extrusionOk="0">
                  <a:moveTo>
                    <a:pt x="435" y="1"/>
                  </a:moveTo>
                  <a:cubicBezTo>
                    <a:pt x="335" y="1"/>
                    <a:pt x="235" y="1"/>
                    <a:pt x="118" y="18"/>
                  </a:cubicBezTo>
                  <a:cubicBezTo>
                    <a:pt x="84" y="18"/>
                    <a:pt x="51" y="18"/>
                    <a:pt x="1" y="34"/>
                  </a:cubicBezTo>
                  <a:lnTo>
                    <a:pt x="18" y="34"/>
                  </a:lnTo>
                  <a:cubicBezTo>
                    <a:pt x="18" y="38"/>
                    <a:pt x="25" y="39"/>
                    <a:pt x="40" y="39"/>
                  </a:cubicBezTo>
                  <a:cubicBezTo>
                    <a:pt x="67" y="39"/>
                    <a:pt x="117" y="36"/>
                    <a:pt x="189" y="36"/>
                  </a:cubicBezTo>
                  <a:cubicBezTo>
                    <a:pt x="254" y="36"/>
                    <a:pt x="337" y="39"/>
                    <a:pt x="435" y="51"/>
                  </a:cubicBezTo>
                  <a:cubicBezTo>
                    <a:pt x="1137" y="135"/>
                    <a:pt x="1722" y="602"/>
                    <a:pt x="1956" y="1271"/>
                  </a:cubicBezTo>
                  <a:cubicBezTo>
                    <a:pt x="2039" y="1521"/>
                    <a:pt x="2039" y="1689"/>
                    <a:pt x="2056" y="1689"/>
                  </a:cubicBezTo>
                  <a:cubicBezTo>
                    <a:pt x="2073" y="1655"/>
                    <a:pt x="2073" y="1605"/>
                    <a:pt x="2056" y="1572"/>
                  </a:cubicBezTo>
                  <a:cubicBezTo>
                    <a:pt x="2056" y="1471"/>
                    <a:pt x="2023" y="1354"/>
                    <a:pt x="2006" y="1254"/>
                  </a:cubicBezTo>
                  <a:cubicBezTo>
                    <a:pt x="1789" y="552"/>
                    <a:pt x="1171" y="68"/>
                    <a:pt x="4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077;p34"/>
            <p:cNvSpPr/>
            <p:nvPr/>
          </p:nvSpPr>
          <p:spPr>
            <a:xfrm>
              <a:off x="5754708" y="4535411"/>
              <a:ext cx="3237" cy="76600"/>
            </a:xfrm>
            <a:custGeom>
              <a:avLst/>
              <a:gdLst/>
              <a:ahLst/>
              <a:cxnLst/>
              <a:rect l="l" t="t" r="r" b="b"/>
              <a:pathLst>
                <a:path w="101" h="2390" extrusionOk="0">
                  <a:moveTo>
                    <a:pt x="67" y="0"/>
                  </a:moveTo>
                  <a:lnTo>
                    <a:pt x="67" y="0"/>
                  </a:lnTo>
                  <a:cubicBezTo>
                    <a:pt x="17" y="786"/>
                    <a:pt x="0" y="1588"/>
                    <a:pt x="34" y="2390"/>
                  </a:cubicBezTo>
                  <a:cubicBezTo>
                    <a:pt x="84" y="1588"/>
                    <a:pt x="101" y="802"/>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078;p34"/>
            <p:cNvSpPr/>
            <p:nvPr/>
          </p:nvSpPr>
          <p:spPr>
            <a:xfrm>
              <a:off x="5826981" y="4648259"/>
              <a:ext cx="54132" cy="3397"/>
            </a:xfrm>
            <a:custGeom>
              <a:avLst/>
              <a:gdLst/>
              <a:ahLst/>
              <a:cxnLst/>
              <a:rect l="l" t="t" r="r" b="b"/>
              <a:pathLst>
                <a:path w="1689" h="106" extrusionOk="0">
                  <a:moveTo>
                    <a:pt x="43" y="0"/>
                  </a:moveTo>
                  <a:cubicBezTo>
                    <a:pt x="16" y="0"/>
                    <a:pt x="1" y="2"/>
                    <a:pt x="1" y="5"/>
                  </a:cubicBezTo>
                  <a:cubicBezTo>
                    <a:pt x="268" y="72"/>
                    <a:pt x="552" y="105"/>
                    <a:pt x="836" y="105"/>
                  </a:cubicBezTo>
                  <a:cubicBezTo>
                    <a:pt x="1120" y="105"/>
                    <a:pt x="1405" y="88"/>
                    <a:pt x="1689" y="38"/>
                  </a:cubicBezTo>
                  <a:cubicBezTo>
                    <a:pt x="1689" y="26"/>
                    <a:pt x="1636" y="23"/>
                    <a:pt x="1546" y="23"/>
                  </a:cubicBezTo>
                  <a:cubicBezTo>
                    <a:pt x="1448" y="23"/>
                    <a:pt x="1306" y="27"/>
                    <a:pt x="1138" y="27"/>
                  </a:cubicBezTo>
                  <a:cubicBezTo>
                    <a:pt x="1044" y="27"/>
                    <a:pt x="942" y="25"/>
                    <a:pt x="836" y="22"/>
                  </a:cubicBezTo>
                  <a:cubicBezTo>
                    <a:pt x="462" y="22"/>
                    <a:pt x="152" y="0"/>
                    <a:pt x="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079;p34"/>
            <p:cNvSpPr/>
            <p:nvPr/>
          </p:nvSpPr>
          <p:spPr>
            <a:xfrm>
              <a:off x="5790059" y="4648291"/>
              <a:ext cx="5897" cy="10865"/>
            </a:xfrm>
            <a:custGeom>
              <a:avLst/>
              <a:gdLst/>
              <a:ahLst/>
              <a:cxnLst/>
              <a:rect l="l" t="t" r="r" b="b"/>
              <a:pathLst>
                <a:path w="184" h="339" extrusionOk="0">
                  <a:moveTo>
                    <a:pt x="21" y="1"/>
                  </a:moveTo>
                  <a:cubicBezTo>
                    <a:pt x="18" y="1"/>
                    <a:pt x="17" y="2"/>
                    <a:pt x="17" y="4"/>
                  </a:cubicBezTo>
                  <a:cubicBezTo>
                    <a:pt x="0" y="21"/>
                    <a:pt x="34" y="87"/>
                    <a:pt x="84" y="171"/>
                  </a:cubicBezTo>
                  <a:cubicBezTo>
                    <a:pt x="117" y="254"/>
                    <a:pt x="134" y="338"/>
                    <a:pt x="150" y="338"/>
                  </a:cubicBezTo>
                  <a:cubicBezTo>
                    <a:pt x="184" y="338"/>
                    <a:pt x="184" y="238"/>
                    <a:pt x="134" y="138"/>
                  </a:cubicBezTo>
                  <a:cubicBezTo>
                    <a:pt x="105" y="50"/>
                    <a:pt x="37" y="1"/>
                    <a:pt x="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080;p34"/>
            <p:cNvSpPr/>
            <p:nvPr/>
          </p:nvSpPr>
          <p:spPr>
            <a:xfrm>
              <a:off x="5776117" y="4631112"/>
              <a:ext cx="8077" cy="7275"/>
            </a:xfrm>
            <a:custGeom>
              <a:avLst/>
              <a:gdLst/>
              <a:ahLst/>
              <a:cxnLst/>
              <a:rect l="l" t="t" r="r" b="b"/>
              <a:pathLst>
                <a:path w="252" h="227" extrusionOk="0">
                  <a:moveTo>
                    <a:pt x="29" y="1"/>
                  </a:moveTo>
                  <a:cubicBezTo>
                    <a:pt x="24" y="1"/>
                    <a:pt x="20" y="2"/>
                    <a:pt x="17" y="5"/>
                  </a:cubicBezTo>
                  <a:cubicBezTo>
                    <a:pt x="1" y="22"/>
                    <a:pt x="34" y="72"/>
                    <a:pt x="101" y="139"/>
                  </a:cubicBezTo>
                  <a:cubicBezTo>
                    <a:pt x="156" y="194"/>
                    <a:pt x="200" y="227"/>
                    <a:pt x="223" y="227"/>
                  </a:cubicBezTo>
                  <a:cubicBezTo>
                    <a:pt x="228" y="227"/>
                    <a:pt x="232" y="225"/>
                    <a:pt x="235" y="222"/>
                  </a:cubicBezTo>
                  <a:cubicBezTo>
                    <a:pt x="251" y="206"/>
                    <a:pt x="218" y="156"/>
                    <a:pt x="151" y="89"/>
                  </a:cubicBezTo>
                  <a:cubicBezTo>
                    <a:pt x="96" y="33"/>
                    <a:pt x="52" y="1"/>
                    <a:pt x="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081;p34"/>
            <p:cNvSpPr/>
            <p:nvPr/>
          </p:nvSpPr>
          <p:spPr>
            <a:xfrm>
              <a:off x="5756855" y="4622235"/>
              <a:ext cx="11282" cy="4872"/>
            </a:xfrm>
            <a:custGeom>
              <a:avLst/>
              <a:gdLst/>
              <a:ahLst/>
              <a:cxnLst/>
              <a:rect l="l" t="t" r="r" b="b"/>
              <a:pathLst>
                <a:path w="352" h="152" extrusionOk="0">
                  <a:moveTo>
                    <a:pt x="103" y="1"/>
                  </a:moveTo>
                  <a:cubicBezTo>
                    <a:pt x="40" y="1"/>
                    <a:pt x="0" y="20"/>
                    <a:pt x="0" y="32"/>
                  </a:cubicBezTo>
                  <a:cubicBezTo>
                    <a:pt x="17" y="48"/>
                    <a:pt x="84" y="48"/>
                    <a:pt x="167" y="82"/>
                  </a:cubicBezTo>
                  <a:cubicBezTo>
                    <a:pt x="239" y="111"/>
                    <a:pt x="299" y="152"/>
                    <a:pt x="325" y="152"/>
                  </a:cubicBezTo>
                  <a:cubicBezTo>
                    <a:pt x="329" y="152"/>
                    <a:pt x="332" y="151"/>
                    <a:pt x="334" y="149"/>
                  </a:cubicBezTo>
                  <a:cubicBezTo>
                    <a:pt x="351" y="132"/>
                    <a:pt x="301" y="48"/>
                    <a:pt x="201" y="15"/>
                  </a:cubicBezTo>
                  <a:cubicBezTo>
                    <a:pt x="164" y="4"/>
                    <a:pt x="131" y="1"/>
                    <a:pt x="1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082;p34"/>
            <p:cNvSpPr/>
            <p:nvPr/>
          </p:nvSpPr>
          <p:spPr>
            <a:xfrm>
              <a:off x="5742914" y="4619094"/>
              <a:ext cx="5929" cy="2949"/>
            </a:xfrm>
            <a:custGeom>
              <a:avLst/>
              <a:gdLst/>
              <a:ahLst/>
              <a:cxnLst/>
              <a:rect l="l" t="t" r="r" b="b"/>
              <a:pathLst>
                <a:path w="185" h="92" extrusionOk="0">
                  <a:moveTo>
                    <a:pt x="38" y="0"/>
                  </a:moveTo>
                  <a:cubicBezTo>
                    <a:pt x="22" y="0"/>
                    <a:pt x="9" y="4"/>
                    <a:pt x="1" y="13"/>
                  </a:cubicBezTo>
                  <a:cubicBezTo>
                    <a:pt x="1" y="29"/>
                    <a:pt x="34" y="63"/>
                    <a:pt x="84" y="79"/>
                  </a:cubicBezTo>
                  <a:cubicBezTo>
                    <a:pt x="109" y="88"/>
                    <a:pt x="130" y="92"/>
                    <a:pt x="147" y="92"/>
                  </a:cubicBezTo>
                  <a:cubicBezTo>
                    <a:pt x="164" y="92"/>
                    <a:pt x="176" y="88"/>
                    <a:pt x="185" y="79"/>
                  </a:cubicBezTo>
                  <a:cubicBezTo>
                    <a:pt x="185" y="63"/>
                    <a:pt x="151" y="29"/>
                    <a:pt x="101" y="13"/>
                  </a:cubicBezTo>
                  <a:cubicBezTo>
                    <a:pt x="76" y="4"/>
                    <a:pt x="55" y="0"/>
                    <a:pt x="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083;p34"/>
            <p:cNvSpPr/>
            <p:nvPr/>
          </p:nvSpPr>
          <p:spPr>
            <a:xfrm>
              <a:off x="5735959" y="4583069"/>
              <a:ext cx="187460" cy="24679"/>
            </a:xfrm>
            <a:custGeom>
              <a:avLst/>
              <a:gdLst/>
              <a:ahLst/>
              <a:cxnLst/>
              <a:rect l="l" t="t" r="r" b="b"/>
              <a:pathLst>
                <a:path w="5849" h="770" extrusionOk="0">
                  <a:moveTo>
                    <a:pt x="5832" y="0"/>
                  </a:moveTo>
                  <a:lnTo>
                    <a:pt x="1" y="401"/>
                  </a:lnTo>
                  <a:lnTo>
                    <a:pt x="51" y="769"/>
                  </a:lnTo>
                  <a:lnTo>
                    <a:pt x="5849" y="702"/>
                  </a:lnTo>
                  <a:lnTo>
                    <a:pt x="58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084;p34"/>
            <p:cNvSpPr/>
            <p:nvPr/>
          </p:nvSpPr>
          <p:spPr>
            <a:xfrm>
              <a:off x="5512666" y="2842145"/>
              <a:ext cx="625488" cy="377004"/>
            </a:xfrm>
            <a:custGeom>
              <a:avLst/>
              <a:gdLst/>
              <a:ahLst/>
              <a:cxnLst/>
              <a:rect l="l" t="t" r="r" b="b"/>
              <a:pathLst>
                <a:path w="19516" h="11763" extrusionOk="0">
                  <a:moveTo>
                    <a:pt x="4896" y="0"/>
                  </a:moveTo>
                  <a:lnTo>
                    <a:pt x="0" y="2556"/>
                  </a:lnTo>
                  <a:lnTo>
                    <a:pt x="2323" y="9557"/>
                  </a:lnTo>
                  <a:cubicBezTo>
                    <a:pt x="2957" y="11445"/>
                    <a:pt x="4612" y="11763"/>
                    <a:pt x="6600" y="11763"/>
                  </a:cubicBezTo>
                  <a:lnTo>
                    <a:pt x="19516" y="11763"/>
                  </a:lnTo>
                  <a:lnTo>
                    <a:pt x="19516" y="8856"/>
                  </a:lnTo>
                  <a:lnTo>
                    <a:pt x="7719" y="7185"/>
                  </a:lnTo>
                  <a:lnTo>
                    <a:pt x="4896"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085;p34"/>
            <p:cNvSpPr/>
            <p:nvPr/>
          </p:nvSpPr>
          <p:spPr>
            <a:xfrm>
              <a:off x="6138122" y="3025728"/>
              <a:ext cx="256560" cy="193422"/>
            </a:xfrm>
            <a:custGeom>
              <a:avLst/>
              <a:gdLst/>
              <a:ahLst/>
              <a:cxnLst/>
              <a:rect l="l" t="t" r="r" b="b"/>
              <a:pathLst>
                <a:path w="8005" h="6035" extrusionOk="0">
                  <a:moveTo>
                    <a:pt x="3778" y="1"/>
                  </a:moveTo>
                  <a:cubicBezTo>
                    <a:pt x="3501" y="1"/>
                    <a:pt x="2440" y="2041"/>
                    <a:pt x="2440" y="2041"/>
                  </a:cubicBezTo>
                  <a:lnTo>
                    <a:pt x="1421" y="2543"/>
                  </a:lnTo>
                  <a:lnTo>
                    <a:pt x="1" y="3128"/>
                  </a:lnTo>
                  <a:lnTo>
                    <a:pt x="1" y="6035"/>
                  </a:lnTo>
                  <a:lnTo>
                    <a:pt x="1571" y="5951"/>
                  </a:lnTo>
                  <a:lnTo>
                    <a:pt x="6584" y="4865"/>
                  </a:lnTo>
                  <a:cubicBezTo>
                    <a:pt x="6770" y="5040"/>
                    <a:pt x="6969" y="5097"/>
                    <a:pt x="7149" y="5097"/>
                  </a:cubicBezTo>
                  <a:cubicBezTo>
                    <a:pt x="7484" y="5097"/>
                    <a:pt x="7753" y="4899"/>
                    <a:pt x="7753" y="4899"/>
                  </a:cubicBezTo>
                  <a:lnTo>
                    <a:pt x="5832" y="3144"/>
                  </a:lnTo>
                  <a:lnTo>
                    <a:pt x="3777" y="2877"/>
                  </a:lnTo>
                  <a:lnTo>
                    <a:pt x="5364" y="2426"/>
                  </a:lnTo>
                  <a:cubicBezTo>
                    <a:pt x="5364" y="2426"/>
                    <a:pt x="6216" y="2810"/>
                    <a:pt x="6851" y="3144"/>
                  </a:cubicBezTo>
                  <a:cubicBezTo>
                    <a:pt x="7018" y="3232"/>
                    <a:pt x="7159" y="3267"/>
                    <a:pt x="7278" y="3267"/>
                  </a:cubicBezTo>
                  <a:cubicBezTo>
                    <a:pt x="7610" y="3267"/>
                    <a:pt x="7772" y="2996"/>
                    <a:pt x="7870" y="2860"/>
                  </a:cubicBezTo>
                  <a:cubicBezTo>
                    <a:pt x="8004" y="2676"/>
                    <a:pt x="5047" y="1306"/>
                    <a:pt x="5047" y="1306"/>
                  </a:cubicBezTo>
                  <a:lnTo>
                    <a:pt x="3677" y="1691"/>
                  </a:lnTo>
                  <a:cubicBezTo>
                    <a:pt x="4128" y="722"/>
                    <a:pt x="4061" y="87"/>
                    <a:pt x="3794" y="3"/>
                  </a:cubicBezTo>
                  <a:cubicBezTo>
                    <a:pt x="3789" y="1"/>
                    <a:pt x="3784" y="1"/>
                    <a:pt x="3778"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086;p34"/>
            <p:cNvSpPr/>
            <p:nvPr/>
          </p:nvSpPr>
          <p:spPr>
            <a:xfrm>
              <a:off x="6261835" y="3148896"/>
              <a:ext cx="87304" cy="32819"/>
            </a:xfrm>
            <a:custGeom>
              <a:avLst/>
              <a:gdLst/>
              <a:ahLst/>
              <a:cxnLst/>
              <a:rect l="l" t="t" r="r" b="b"/>
              <a:pathLst>
                <a:path w="2724" h="1024" extrusionOk="0">
                  <a:moveTo>
                    <a:pt x="154" y="0"/>
                  </a:moveTo>
                  <a:cubicBezTo>
                    <a:pt x="66" y="0"/>
                    <a:pt x="17" y="6"/>
                    <a:pt x="17" y="20"/>
                  </a:cubicBezTo>
                  <a:cubicBezTo>
                    <a:pt x="0" y="53"/>
                    <a:pt x="685" y="170"/>
                    <a:pt x="1521" y="270"/>
                  </a:cubicBezTo>
                  <a:cubicBezTo>
                    <a:pt x="1705" y="287"/>
                    <a:pt x="1888" y="337"/>
                    <a:pt x="2055" y="404"/>
                  </a:cubicBezTo>
                  <a:cubicBezTo>
                    <a:pt x="2189" y="488"/>
                    <a:pt x="2306" y="588"/>
                    <a:pt x="2423" y="688"/>
                  </a:cubicBezTo>
                  <a:cubicBezTo>
                    <a:pt x="2581" y="860"/>
                    <a:pt x="2665" y="995"/>
                    <a:pt x="2707" y="1020"/>
                  </a:cubicBezTo>
                  <a:lnTo>
                    <a:pt x="2707" y="1020"/>
                  </a:lnTo>
                  <a:cubicBezTo>
                    <a:pt x="2673" y="870"/>
                    <a:pt x="2606" y="738"/>
                    <a:pt x="2507" y="621"/>
                  </a:cubicBezTo>
                  <a:cubicBezTo>
                    <a:pt x="2406" y="488"/>
                    <a:pt x="2273" y="371"/>
                    <a:pt x="2122" y="287"/>
                  </a:cubicBezTo>
                  <a:cubicBezTo>
                    <a:pt x="1939" y="187"/>
                    <a:pt x="1738" y="137"/>
                    <a:pt x="1538" y="120"/>
                  </a:cubicBezTo>
                  <a:cubicBezTo>
                    <a:pt x="926" y="47"/>
                    <a:pt x="395" y="0"/>
                    <a:pt x="154" y="0"/>
                  </a:cubicBezTo>
                  <a:close/>
                  <a:moveTo>
                    <a:pt x="2707" y="1020"/>
                  </a:moveTo>
                  <a:cubicBezTo>
                    <a:pt x="2707" y="1021"/>
                    <a:pt x="2707" y="1021"/>
                    <a:pt x="2707" y="1022"/>
                  </a:cubicBezTo>
                  <a:lnTo>
                    <a:pt x="2712" y="1022"/>
                  </a:lnTo>
                  <a:cubicBezTo>
                    <a:pt x="2710" y="1022"/>
                    <a:pt x="2708" y="1021"/>
                    <a:pt x="2707" y="1020"/>
                  </a:cubicBezTo>
                  <a:close/>
                  <a:moveTo>
                    <a:pt x="2712" y="1022"/>
                  </a:moveTo>
                  <a:cubicBezTo>
                    <a:pt x="2714" y="1023"/>
                    <a:pt x="2716" y="1023"/>
                    <a:pt x="2718" y="1023"/>
                  </a:cubicBezTo>
                  <a:cubicBezTo>
                    <a:pt x="2720" y="1023"/>
                    <a:pt x="2722" y="1023"/>
                    <a:pt x="2724" y="1022"/>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087;p34"/>
            <p:cNvSpPr/>
            <p:nvPr/>
          </p:nvSpPr>
          <p:spPr>
            <a:xfrm>
              <a:off x="6270392" y="3175786"/>
              <a:ext cx="54132" cy="12307"/>
            </a:xfrm>
            <a:custGeom>
              <a:avLst/>
              <a:gdLst/>
              <a:ahLst/>
              <a:cxnLst/>
              <a:rect l="l" t="t" r="r" b="b"/>
              <a:pathLst>
                <a:path w="1689" h="384" extrusionOk="0">
                  <a:moveTo>
                    <a:pt x="588" y="1"/>
                  </a:moveTo>
                  <a:cubicBezTo>
                    <a:pt x="244" y="1"/>
                    <a:pt x="1" y="57"/>
                    <a:pt x="1" y="83"/>
                  </a:cubicBezTo>
                  <a:cubicBezTo>
                    <a:pt x="1" y="133"/>
                    <a:pt x="402" y="133"/>
                    <a:pt x="886" y="183"/>
                  </a:cubicBezTo>
                  <a:cubicBezTo>
                    <a:pt x="1120" y="200"/>
                    <a:pt x="1354" y="233"/>
                    <a:pt x="1488" y="250"/>
                  </a:cubicBezTo>
                  <a:cubicBezTo>
                    <a:pt x="1638" y="283"/>
                    <a:pt x="1638" y="384"/>
                    <a:pt x="1672" y="384"/>
                  </a:cubicBezTo>
                  <a:cubicBezTo>
                    <a:pt x="1672" y="384"/>
                    <a:pt x="1688" y="367"/>
                    <a:pt x="1672" y="300"/>
                  </a:cubicBezTo>
                  <a:cubicBezTo>
                    <a:pt x="1655" y="233"/>
                    <a:pt x="1605" y="183"/>
                    <a:pt x="1521" y="150"/>
                  </a:cubicBezTo>
                  <a:cubicBezTo>
                    <a:pt x="1321" y="83"/>
                    <a:pt x="1103" y="33"/>
                    <a:pt x="903" y="16"/>
                  </a:cubicBezTo>
                  <a:cubicBezTo>
                    <a:pt x="792" y="5"/>
                    <a:pt x="686" y="1"/>
                    <a:pt x="58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088;p34"/>
            <p:cNvSpPr/>
            <p:nvPr/>
          </p:nvSpPr>
          <p:spPr>
            <a:xfrm>
              <a:off x="5141015" y="1960162"/>
              <a:ext cx="320276" cy="516261"/>
            </a:xfrm>
            <a:custGeom>
              <a:avLst/>
              <a:gdLst/>
              <a:ahLst/>
              <a:cxnLst/>
              <a:rect l="l" t="t" r="r" b="b"/>
              <a:pathLst>
                <a:path w="9993" h="16108" extrusionOk="0">
                  <a:moveTo>
                    <a:pt x="9992" y="0"/>
                  </a:moveTo>
                  <a:lnTo>
                    <a:pt x="702" y="1320"/>
                  </a:lnTo>
                  <a:lnTo>
                    <a:pt x="0" y="15539"/>
                  </a:lnTo>
                  <a:lnTo>
                    <a:pt x="6082" y="16107"/>
                  </a:lnTo>
                  <a:lnTo>
                    <a:pt x="6416" y="12665"/>
                  </a:lnTo>
                  <a:cubicBezTo>
                    <a:pt x="6416" y="12665"/>
                    <a:pt x="6667" y="12726"/>
                    <a:pt x="7023" y="12726"/>
                  </a:cubicBezTo>
                  <a:cubicBezTo>
                    <a:pt x="7707" y="12726"/>
                    <a:pt x="8778" y="12502"/>
                    <a:pt x="9207" y="11195"/>
                  </a:cubicBezTo>
                  <a:cubicBezTo>
                    <a:pt x="9624" y="9942"/>
                    <a:pt x="9992" y="0"/>
                    <a:pt x="9992"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089;p34"/>
            <p:cNvSpPr/>
            <p:nvPr/>
          </p:nvSpPr>
          <p:spPr>
            <a:xfrm>
              <a:off x="5081562" y="1900613"/>
              <a:ext cx="402195" cy="458700"/>
            </a:xfrm>
            <a:custGeom>
              <a:avLst/>
              <a:gdLst/>
              <a:ahLst/>
              <a:cxnLst/>
              <a:rect l="l" t="t" r="r" b="b"/>
              <a:pathLst>
                <a:path w="12549" h="14312" extrusionOk="0">
                  <a:moveTo>
                    <a:pt x="6330" y="1"/>
                  </a:moveTo>
                  <a:cubicBezTo>
                    <a:pt x="4946" y="1"/>
                    <a:pt x="946" y="432"/>
                    <a:pt x="285" y="5350"/>
                  </a:cubicBezTo>
                  <a:cubicBezTo>
                    <a:pt x="1" y="7455"/>
                    <a:pt x="1003" y="9143"/>
                    <a:pt x="1170" y="10430"/>
                  </a:cubicBezTo>
                  <a:cubicBezTo>
                    <a:pt x="1521" y="13120"/>
                    <a:pt x="1989" y="14256"/>
                    <a:pt x="1989" y="14256"/>
                  </a:cubicBezTo>
                  <a:lnTo>
                    <a:pt x="3309" y="14306"/>
                  </a:lnTo>
                  <a:cubicBezTo>
                    <a:pt x="3431" y="14309"/>
                    <a:pt x="3548" y="14311"/>
                    <a:pt x="3659" y="14311"/>
                  </a:cubicBezTo>
                  <a:cubicBezTo>
                    <a:pt x="4658" y="14311"/>
                    <a:pt x="5264" y="14137"/>
                    <a:pt x="6316" y="13070"/>
                  </a:cubicBezTo>
                  <a:cubicBezTo>
                    <a:pt x="7403" y="11967"/>
                    <a:pt x="7703" y="11349"/>
                    <a:pt x="8472" y="10196"/>
                  </a:cubicBezTo>
                  <a:cubicBezTo>
                    <a:pt x="8472" y="10196"/>
                    <a:pt x="7369" y="9544"/>
                    <a:pt x="7553" y="8575"/>
                  </a:cubicBezTo>
                  <a:cubicBezTo>
                    <a:pt x="7647" y="8064"/>
                    <a:pt x="8188" y="7739"/>
                    <a:pt x="8676" y="7739"/>
                  </a:cubicBezTo>
                  <a:cubicBezTo>
                    <a:pt x="9145" y="7739"/>
                    <a:pt x="9565" y="8038"/>
                    <a:pt x="9491" y="8759"/>
                  </a:cubicBezTo>
                  <a:cubicBezTo>
                    <a:pt x="9633" y="8750"/>
                    <a:pt x="9779" y="8746"/>
                    <a:pt x="9926" y="8746"/>
                  </a:cubicBezTo>
                  <a:cubicBezTo>
                    <a:pt x="10072" y="8746"/>
                    <a:pt x="10218" y="8750"/>
                    <a:pt x="10360" y="8759"/>
                  </a:cubicBezTo>
                  <a:lnTo>
                    <a:pt x="10694" y="5618"/>
                  </a:lnTo>
                  <a:cubicBezTo>
                    <a:pt x="10694" y="5618"/>
                    <a:pt x="12549" y="4849"/>
                    <a:pt x="12382" y="3512"/>
                  </a:cubicBezTo>
                  <a:cubicBezTo>
                    <a:pt x="11981" y="438"/>
                    <a:pt x="9775" y="104"/>
                    <a:pt x="6801" y="20"/>
                  </a:cubicBezTo>
                  <a:cubicBezTo>
                    <a:pt x="6801" y="20"/>
                    <a:pt x="6625" y="1"/>
                    <a:pt x="63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090;p34"/>
            <p:cNvSpPr/>
            <p:nvPr/>
          </p:nvSpPr>
          <p:spPr>
            <a:xfrm>
              <a:off x="5338090" y="1906606"/>
              <a:ext cx="184768" cy="148904"/>
            </a:xfrm>
            <a:custGeom>
              <a:avLst/>
              <a:gdLst/>
              <a:ahLst/>
              <a:cxnLst/>
              <a:rect l="l" t="t" r="r" b="b"/>
              <a:pathLst>
                <a:path w="5765" h="4646" extrusionOk="0">
                  <a:moveTo>
                    <a:pt x="0" y="0"/>
                  </a:moveTo>
                  <a:lnTo>
                    <a:pt x="2490" y="1888"/>
                  </a:lnTo>
                  <a:cubicBezTo>
                    <a:pt x="2991" y="2740"/>
                    <a:pt x="3325" y="3676"/>
                    <a:pt x="3492" y="4645"/>
                  </a:cubicBezTo>
                  <a:lnTo>
                    <a:pt x="4628" y="4328"/>
                  </a:lnTo>
                  <a:cubicBezTo>
                    <a:pt x="4628" y="4060"/>
                    <a:pt x="4628" y="3810"/>
                    <a:pt x="4612" y="3559"/>
                  </a:cubicBezTo>
                  <a:lnTo>
                    <a:pt x="4612" y="3559"/>
                  </a:lnTo>
                  <a:lnTo>
                    <a:pt x="4879" y="4044"/>
                  </a:lnTo>
                  <a:lnTo>
                    <a:pt x="5531" y="3927"/>
                  </a:lnTo>
                  <a:cubicBezTo>
                    <a:pt x="5765" y="2657"/>
                    <a:pt x="4896" y="1387"/>
                    <a:pt x="3759" y="769"/>
                  </a:cubicBezTo>
                  <a:cubicBezTo>
                    <a:pt x="2623" y="151"/>
                    <a:pt x="1287" y="34"/>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091;p34"/>
            <p:cNvSpPr/>
            <p:nvPr/>
          </p:nvSpPr>
          <p:spPr>
            <a:xfrm>
              <a:off x="5154924" y="1939682"/>
              <a:ext cx="71247" cy="176852"/>
            </a:xfrm>
            <a:custGeom>
              <a:avLst/>
              <a:gdLst/>
              <a:ahLst/>
              <a:cxnLst/>
              <a:rect l="l" t="t" r="r" b="b"/>
              <a:pathLst>
                <a:path w="2223" h="5518" extrusionOk="0">
                  <a:moveTo>
                    <a:pt x="2202" y="1"/>
                  </a:moveTo>
                  <a:cubicBezTo>
                    <a:pt x="2184" y="1"/>
                    <a:pt x="2105" y="48"/>
                    <a:pt x="1989" y="121"/>
                  </a:cubicBezTo>
                  <a:cubicBezTo>
                    <a:pt x="1822" y="255"/>
                    <a:pt x="1655" y="405"/>
                    <a:pt x="1504" y="572"/>
                  </a:cubicBezTo>
                  <a:cubicBezTo>
                    <a:pt x="452" y="1658"/>
                    <a:pt x="1" y="3162"/>
                    <a:pt x="235" y="4649"/>
                  </a:cubicBezTo>
                  <a:cubicBezTo>
                    <a:pt x="285" y="4866"/>
                    <a:pt x="335" y="5084"/>
                    <a:pt x="402" y="5284"/>
                  </a:cubicBezTo>
                  <a:cubicBezTo>
                    <a:pt x="418" y="5368"/>
                    <a:pt x="452" y="5451"/>
                    <a:pt x="502" y="5518"/>
                  </a:cubicBezTo>
                  <a:cubicBezTo>
                    <a:pt x="535" y="5501"/>
                    <a:pt x="418" y="5184"/>
                    <a:pt x="352" y="4632"/>
                  </a:cubicBezTo>
                  <a:cubicBezTo>
                    <a:pt x="168" y="3179"/>
                    <a:pt x="619" y="1725"/>
                    <a:pt x="1588" y="639"/>
                  </a:cubicBezTo>
                  <a:cubicBezTo>
                    <a:pt x="1939" y="221"/>
                    <a:pt x="2223" y="21"/>
                    <a:pt x="2206" y="4"/>
                  </a:cubicBezTo>
                  <a:cubicBezTo>
                    <a:pt x="2206" y="2"/>
                    <a:pt x="2205" y="1"/>
                    <a:pt x="22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092;p34"/>
            <p:cNvSpPr/>
            <p:nvPr/>
          </p:nvSpPr>
          <p:spPr>
            <a:xfrm>
              <a:off x="5193480" y="1938207"/>
              <a:ext cx="31633" cy="162269"/>
            </a:xfrm>
            <a:custGeom>
              <a:avLst/>
              <a:gdLst/>
              <a:ahLst/>
              <a:cxnLst/>
              <a:rect l="l" t="t" r="r" b="b"/>
              <a:pathLst>
                <a:path w="987" h="5063" extrusionOk="0">
                  <a:moveTo>
                    <a:pt x="936" y="0"/>
                  </a:moveTo>
                  <a:lnTo>
                    <a:pt x="936" y="0"/>
                  </a:lnTo>
                  <a:cubicBezTo>
                    <a:pt x="786" y="217"/>
                    <a:pt x="669" y="434"/>
                    <a:pt x="586" y="685"/>
                  </a:cubicBezTo>
                  <a:cubicBezTo>
                    <a:pt x="101" y="1838"/>
                    <a:pt x="1" y="3108"/>
                    <a:pt x="251" y="4328"/>
                  </a:cubicBezTo>
                  <a:cubicBezTo>
                    <a:pt x="301" y="4595"/>
                    <a:pt x="385" y="4829"/>
                    <a:pt x="502" y="5063"/>
                  </a:cubicBezTo>
                  <a:cubicBezTo>
                    <a:pt x="552" y="5046"/>
                    <a:pt x="168" y="3927"/>
                    <a:pt x="301" y="2506"/>
                  </a:cubicBezTo>
                  <a:cubicBezTo>
                    <a:pt x="418" y="1069"/>
                    <a:pt x="987" y="33"/>
                    <a:pt x="93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093;p34"/>
            <p:cNvSpPr/>
            <p:nvPr/>
          </p:nvSpPr>
          <p:spPr>
            <a:xfrm>
              <a:off x="5300592" y="1918368"/>
              <a:ext cx="158007" cy="111438"/>
            </a:xfrm>
            <a:custGeom>
              <a:avLst/>
              <a:gdLst/>
              <a:ahLst/>
              <a:cxnLst/>
              <a:rect l="l" t="t" r="r" b="b"/>
              <a:pathLst>
                <a:path w="4930" h="3477" extrusionOk="0">
                  <a:moveTo>
                    <a:pt x="970" y="1"/>
                  </a:moveTo>
                  <a:cubicBezTo>
                    <a:pt x="719" y="1"/>
                    <a:pt x="485" y="18"/>
                    <a:pt x="251" y="68"/>
                  </a:cubicBezTo>
                  <a:cubicBezTo>
                    <a:pt x="168" y="84"/>
                    <a:pt x="67" y="101"/>
                    <a:pt x="0" y="134"/>
                  </a:cubicBezTo>
                  <a:cubicBezTo>
                    <a:pt x="0" y="140"/>
                    <a:pt x="11" y="142"/>
                    <a:pt x="32" y="142"/>
                  </a:cubicBezTo>
                  <a:cubicBezTo>
                    <a:pt x="121" y="142"/>
                    <a:pt x="398" y="99"/>
                    <a:pt x="809" y="99"/>
                  </a:cubicBezTo>
                  <a:cubicBezTo>
                    <a:pt x="860" y="99"/>
                    <a:pt x="914" y="100"/>
                    <a:pt x="970" y="101"/>
                  </a:cubicBezTo>
                  <a:cubicBezTo>
                    <a:pt x="2540" y="168"/>
                    <a:pt x="3944" y="1120"/>
                    <a:pt x="4595" y="2574"/>
                  </a:cubicBezTo>
                  <a:cubicBezTo>
                    <a:pt x="4841" y="3097"/>
                    <a:pt x="4894" y="3477"/>
                    <a:pt x="4927" y="3477"/>
                  </a:cubicBezTo>
                  <a:cubicBezTo>
                    <a:pt x="4928" y="3477"/>
                    <a:pt x="4929" y="3477"/>
                    <a:pt x="4929" y="3476"/>
                  </a:cubicBezTo>
                  <a:cubicBezTo>
                    <a:pt x="4929" y="3393"/>
                    <a:pt x="4929" y="3309"/>
                    <a:pt x="4896" y="3209"/>
                  </a:cubicBezTo>
                  <a:cubicBezTo>
                    <a:pt x="4863" y="2975"/>
                    <a:pt x="4796" y="2741"/>
                    <a:pt x="4696" y="2524"/>
                  </a:cubicBezTo>
                  <a:cubicBezTo>
                    <a:pt x="4094" y="1003"/>
                    <a:pt x="2607" y="1"/>
                    <a:pt x="97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094;p34"/>
            <p:cNvSpPr/>
            <p:nvPr/>
          </p:nvSpPr>
          <p:spPr>
            <a:xfrm>
              <a:off x="5176366" y="1869877"/>
              <a:ext cx="46601" cy="44806"/>
            </a:xfrm>
            <a:custGeom>
              <a:avLst/>
              <a:gdLst/>
              <a:ahLst/>
              <a:cxnLst/>
              <a:rect l="l" t="t" r="r" b="b"/>
              <a:pathLst>
                <a:path w="1454" h="1398" extrusionOk="0">
                  <a:moveTo>
                    <a:pt x="42" y="1"/>
                  </a:moveTo>
                  <a:cubicBezTo>
                    <a:pt x="27" y="1"/>
                    <a:pt x="19" y="4"/>
                    <a:pt x="17" y="10"/>
                  </a:cubicBezTo>
                  <a:cubicBezTo>
                    <a:pt x="0" y="43"/>
                    <a:pt x="401" y="244"/>
                    <a:pt x="785" y="628"/>
                  </a:cubicBezTo>
                  <a:cubicBezTo>
                    <a:pt x="1162" y="1005"/>
                    <a:pt x="1362" y="1397"/>
                    <a:pt x="1401" y="1397"/>
                  </a:cubicBezTo>
                  <a:cubicBezTo>
                    <a:pt x="1402" y="1397"/>
                    <a:pt x="1403" y="1397"/>
                    <a:pt x="1404" y="1397"/>
                  </a:cubicBezTo>
                  <a:cubicBezTo>
                    <a:pt x="1454" y="1380"/>
                    <a:pt x="1303" y="929"/>
                    <a:pt x="902" y="528"/>
                  </a:cubicBezTo>
                  <a:cubicBezTo>
                    <a:pt x="536" y="161"/>
                    <a:pt x="144" y="1"/>
                    <a:pt x="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095;p34"/>
            <p:cNvSpPr/>
            <p:nvPr/>
          </p:nvSpPr>
          <p:spPr>
            <a:xfrm>
              <a:off x="5215980" y="1870165"/>
              <a:ext cx="9679" cy="46665"/>
            </a:xfrm>
            <a:custGeom>
              <a:avLst/>
              <a:gdLst/>
              <a:ahLst/>
              <a:cxnLst/>
              <a:rect l="l" t="t" r="r" b="b"/>
              <a:pathLst>
                <a:path w="302" h="1456" extrusionOk="0">
                  <a:moveTo>
                    <a:pt x="214" y="0"/>
                  </a:moveTo>
                  <a:cubicBezTo>
                    <a:pt x="159" y="0"/>
                    <a:pt x="1" y="313"/>
                    <a:pt x="17" y="736"/>
                  </a:cubicBezTo>
                  <a:cubicBezTo>
                    <a:pt x="33" y="1159"/>
                    <a:pt x="224" y="1455"/>
                    <a:pt x="265" y="1455"/>
                  </a:cubicBezTo>
                  <a:cubicBezTo>
                    <a:pt x="266" y="1455"/>
                    <a:pt x="267" y="1455"/>
                    <a:pt x="268" y="1455"/>
                  </a:cubicBezTo>
                  <a:cubicBezTo>
                    <a:pt x="301" y="1438"/>
                    <a:pt x="184" y="1121"/>
                    <a:pt x="184" y="736"/>
                  </a:cubicBezTo>
                  <a:cubicBezTo>
                    <a:pt x="168" y="335"/>
                    <a:pt x="251" y="18"/>
                    <a:pt x="218" y="1"/>
                  </a:cubicBezTo>
                  <a:cubicBezTo>
                    <a:pt x="216" y="1"/>
                    <a:pt x="215" y="0"/>
                    <a:pt x="21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096;p34"/>
            <p:cNvSpPr/>
            <p:nvPr/>
          </p:nvSpPr>
          <p:spPr>
            <a:xfrm>
              <a:off x="4884486" y="2421137"/>
              <a:ext cx="827403" cy="966692"/>
            </a:xfrm>
            <a:custGeom>
              <a:avLst/>
              <a:gdLst/>
              <a:ahLst/>
              <a:cxnLst/>
              <a:rect l="l" t="t" r="r" b="b"/>
              <a:pathLst>
                <a:path w="25816" h="30162" extrusionOk="0">
                  <a:moveTo>
                    <a:pt x="10274" y="0"/>
                  </a:moveTo>
                  <a:cubicBezTo>
                    <a:pt x="10173" y="0"/>
                    <a:pt x="10074" y="1"/>
                    <a:pt x="9976" y="3"/>
                  </a:cubicBezTo>
                  <a:cubicBezTo>
                    <a:pt x="6434" y="37"/>
                    <a:pt x="1237" y="2242"/>
                    <a:pt x="536" y="5717"/>
                  </a:cubicBezTo>
                  <a:cubicBezTo>
                    <a:pt x="1" y="8357"/>
                    <a:pt x="519" y="13019"/>
                    <a:pt x="519" y="18700"/>
                  </a:cubicBezTo>
                  <a:lnTo>
                    <a:pt x="970" y="29544"/>
                  </a:lnTo>
                  <a:lnTo>
                    <a:pt x="19082" y="30162"/>
                  </a:lnTo>
                  <a:lnTo>
                    <a:pt x="18514" y="14172"/>
                  </a:lnTo>
                  <a:lnTo>
                    <a:pt x="19500" y="17530"/>
                  </a:lnTo>
                  <a:lnTo>
                    <a:pt x="25816" y="14673"/>
                  </a:lnTo>
                  <a:cubicBezTo>
                    <a:pt x="25582" y="13971"/>
                    <a:pt x="24546" y="10830"/>
                    <a:pt x="22541" y="5851"/>
                  </a:cubicBezTo>
                  <a:cubicBezTo>
                    <a:pt x="21438" y="3077"/>
                    <a:pt x="18948" y="1089"/>
                    <a:pt x="16008" y="588"/>
                  </a:cubicBezTo>
                  <a:cubicBezTo>
                    <a:pt x="14053" y="257"/>
                    <a:pt x="11950" y="0"/>
                    <a:pt x="10274"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097;p34"/>
            <p:cNvSpPr/>
            <p:nvPr/>
          </p:nvSpPr>
          <p:spPr>
            <a:xfrm>
              <a:off x="4901633" y="2933680"/>
              <a:ext cx="430592" cy="480397"/>
            </a:xfrm>
            <a:custGeom>
              <a:avLst/>
              <a:gdLst/>
              <a:ahLst/>
              <a:cxnLst/>
              <a:rect l="l" t="t" r="r" b="b"/>
              <a:pathLst>
                <a:path w="13435" h="14989" extrusionOk="0">
                  <a:moveTo>
                    <a:pt x="8183" y="1"/>
                  </a:moveTo>
                  <a:cubicBezTo>
                    <a:pt x="7692" y="1"/>
                    <a:pt x="7194" y="39"/>
                    <a:pt x="6717" y="68"/>
                  </a:cubicBezTo>
                  <a:cubicBezTo>
                    <a:pt x="5180" y="159"/>
                    <a:pt x="3643" y="398"/>
                    <a:pt x="2122" y="398"/>
                  </a:cubicBezTo>
                  <a:cubicBezTo>
                    <a:pt x="1411" y="398"/>
                    <a:pt x="703" y="345"/>
                    <a:pt x="1" y="202"/>
                  </a:cubicBezTo>
                  <a:lnTo>
                    <a:pt x="1" y="202"/>
                  </a:lnTo>
                  <a:lnTo>
                    <a:pt x="2524" y="14989"/>
                  </a:lnTo>
                  <a:lnTo>
                    <a:pt x="13434" y="14337"/>
                  </a:lnTo>
                  <a:cubicBezTo>
                    <a:pt x="13217" y="10210"/>
                    <a:pt x="13050" y="7520"/>
                    <a:pt x="12098" y="3510"/>
                  </a:cubicBezTo>
                  <a:cubicBezTo>
                    <a:pt x="11864" y="2457"/>
                    <a:pt x="11513" y="1338"/>
                    <a:pt x="10661" y="670"/>
                  </a:cubicBezTo>
                  <a:cubicBezTo>
                    <a:pt x="9968" y="128"/>
                    <a:pt x="9086" y="1"/>
                    <a:pt x="8183" y="1"/>
                  </a:cubicBezTo>
                  <a:close/>
                </a:path>
              </a:pathLst>
            </a:custGeom>
            <a:solidFill>
              <a:srgbClr val="263238">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098;p34"/>
            <p:cNvSpPr/>
            <p:nvPr/>
          </p:nvSpPr>
          <p:spPr>
            <a:xfrm>
              <a:off x="4909133" y="2573310"/>
              <a:ext cx="680678" cy="4840"/>
            </a:xfrm>
            <a:custGeom>
              <a:avLst/>
              <a:gdLst/>
              <a:ahLst/>
              <a:cxnLst/>
              <a:rect l="l" t="t" r="r" b="b"/>
              <a:pathLst>
                <a:path w="21238" h="151" extrusionOk="0">
                  <a:moveTo>
                    <a:pt x="10627" y="0"/>
                  </a:moveTo>
                  <a:cubicBezTo>
                    <a:pt x="4746" y="0"/>
                    <a:pt x="0" y="34"/>
                    <a:pt x="0" y="67"/>
                  </a:cubicBezTo>
                  <a:cubicBezTo>
                    <a:pt x="0" y="117"/>
                    <a:pt x="4762" y="151"/>
                    <a:pt x="10627" y="151"/>
                  </a:cubicBezTo>
                  <a:cubicBezTo>
                    <a:pt x="16492" y="151"/>
                    <a:pt x="21237" y="117"/>
                    <a:pt x="21237" y="67"/>
                  </a:cubicBezTo>
                  <a:cubicBezTo>
                    <a:pt x="21237" y="34"/>
                    <a:pt x="16492" y="0"/>
                    <a:pt x="1062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099;p34"/>
            <p:cNvSpPr/>
            <p:nvPr/>
          </p:nvSpPr>
          <p:spPr>
            <a:xfrm>
              <a:off x="4891986" y="2670774"/>
              <a:ext cx="740643" cy="4840"/>
            </a:xfrm>
            <a:custGeom>
              <a:avLst/>
              <a:gdLst/>
              <a:ahLst/>
              <a:cxnLst/>
              <a:rect l="l" t="t" r="r" b="b"/>
              <a:pathLst>
                <a:path w="23109" h="151" extrusionOk="0">
                  <a:moveTo>
                    <a:pt x="11546" y="0"/>
                  </a:moveTo>
                  <a:cubicBezTo>
                    <a:pt x="5164" y="0"/>
                    <a:pt x="1" y="34"/>
                    <a:pt x="1" y="67"/>
                  </a:cubicBezTo>
                  <a:cubicBezTo>
                    <a:pt x="1" y="117"/>
                    <a:pt x="5164" y="151"/>
                    <a:pt x="11546" y="151"/>
                  </a:cubicBezTo>
                  <a:cubicBezTo>
                    <a:pt x="17929" y="151"/>
                    <a:pt x="23109" y="117"/>
                    <a:pt x="23109" y="67"/>
                  </a:cubicBezTo>
                  <a:cubicBezTo>
                    <a:pt x="23109" y="34"/>
                    <a:pt x="17929" y="0"/>
                    <a:pt x="1154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100;p34"/>
            <p:cNvSpPr/>
            <p:nvPr/>
          </p:nvSpPr>
          <p:spPr>
            <a:xfrm>
              <a:off x="4895736" y="2792853"/>
              <a:ext cx="789904" cy="5384"/>
            </a:xfrm>
            <a:custGeom>
              <a:avLst/>
              <a:gdLst/>
              <a:ahLst/>
              <a:cxnLst/>
              <a:rect l="l" t="t" r="r" b="b"/>
              <a:pathLst>
                <a:path w="24646" h="168" extrusionOk="0">
                  <a:moveTo>
                    <a:pt x="12315" y="1"/>
                  </a:moveTo>
                  <a:cubicBezTo>
                    <a:pt x="5515" y="1"/>
                    <a:pt x="1" y="34"/>
                    <a:pt x="1" y="84"/>
                  </a:cubicBezTo>
                  <a:cubicBezTo>
                    <a:pt x="1" y="135"/>
                    <a:pt x="5515" y="168"/>
                    <a:pt x="12315" y="168"/>
                  </a:cubicBezTo>
                  <a:cubicBezTo>
                    <a:pt x="19132" y="168"/>
                    <a:pt x="24646" y="135"/>
                    <a:pt x="24646" y="84"/>
                  </a:cubicBezTo>
                  <a:cubicBezTo>
                    <a:pt x="24646" y="34"/>
                    <a:pt x="19132" y="1"/>
                    <a:pt x="1231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101;p34"/>
            <p:cNvSpPr/>
            <p:nvPr/>
          </p:nvSpPr>
          <p:spPr>
            <a:xfrm>
              <a:off x="5226684" y="2925123"/>
              <a:ext cx="246913" cy="4872"/>
            </a:xfrm>
            <a:custGeom>
              <a:avLst/>
              <a:gdLst/>
              <a:ahLst/>
              <a:cxnLst/>
              <a:rect l="l" t="t" r="r" b="b"/>
              <a:pathLst>
                <a:path w="7704" h="152" extrusionOk="0">
                  <a:moveTo>
                    <a:pt x="3844" y="1"/>
                  </a:moveTo>
                  <a:cubicBezTo>
                    <a:pt x="1722" y="1"/>
                    <a:pt x="1" y="34"/>
                    <a:pt x="1" y="68"/>
                  </a:cubicBezTo>
                  <a:cubicBezTo>
                    <a:pt x="1" y="118"/>
                    <a:pt x="1722" y="151"/>
                    <a:pt x="3844" y="151"/>
                  </a:cubicBezTo>
                  <a:cubicBezTo>
                    <a:pt x="5966" y="151"/>
                    <a:pt x="7703" y="118"/>
                    <a:pt x="7703" y="68"/>
                  </a:cubicBezTo>
                  <a:cubicBezTo>
                    <a:pt x="7703" y="34"/>
                    <a:pt x="5966" y="1"/>
                    <a:pt x="384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102;p34"/>
            <p:cNvSpPr/>
            <p:nvPr/>
          </p:nvSpPr>
          <p:spPr>
            <a:xfrm>
              <a:off x="5226684" y="3066848"/>
              <a:ext cx="258163" cy="5256"/>
            </a:xfrm>
            <a:custGeom>
              <a:avLst/>
              <a:gdLst/>
              <a:ahLst/>
              <a:cxnLst/>
              <a:rect l="l" t="t" r="r" b="b"/>
              <a:pathLst>
                <a:path w="8055" h="164" extrusionOk="0">
                  <a:moveTo>
                    <a:pt x="2461" y="0"/>
                  </a:moveTo>
                  <a:cubicBezTo>
                    <a:pt x="1016" y="0"/>
                    <a:pt x="1" y="19"/>
                    <a:pt x="1" y="57"/>
                  </a:cubicBezTo>
                  <a:cubicBezTo>
                    <a:pt x="1" y="90"/>
                    <a:pt x="1805" y="140"/>
                    <a:pt x="4027" y="157"/>
                  </a:cubicBezTo>
                  <a:cubicBezTo>
                    <a:pt x="4623" y="161"/>
                    <a:pt x="5188" y="164"/>
                    <a:pt x="5697" y="164"/>
                  </a:cubicBezTo>
                  <a:cubicBezTo>
                    <a:pt x="7087" y="164"/>
                    <a:pt x="8054" y="148"/>
                    <a:pt x="8054" y="124"/>
                  </a:cubicBezTo>
                  <a:cubicBezTo>
                    <a:pt x="8054" y="73"/>
                    <a:pt x="6250" y="23"/>
                    <a:pt x="4027" y="7"/>
                  </a:cubicBezTo>
                  <a:cubicBezTo>
                    <a:pt x="3472" y="2"/>
                    <a:pt x="2942" y="0"/>
                    <a:pt x="246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103;p34"/>
            <p:cNvSpPr/>
            <p:nvPr/>
          </p:nvSpPr>
          <p:spPr>
            <a:xfrm>
              <a:off x="5232037" y="3181106"/>
              <a:ext cx="258676" cy="6666"/>
            </a:xfrm>
            <a:custGeom>
              <a:avLst/>
              <a:gdLst/>
              <a:ahLst/>
              <a:cxnLst/>
              <a:rect l="l" t="t" r="r" b="b"/>
              <a:pathLst>
                <a:path w="8071" h="208" extrusionOk="0">
                  <a:moveTo>
                    <a:pt x="4028" y="1"/>
                  </a:moveTo>
                  <a:cubicBezTo>
                    <a:pt x="2925" y="1"/>
                    <a:pt x="1906" y="34"/>
                    <a:pt x="1187" y="67"/>
                  </a:cubicBezTo>
                  <a:cubicBezTo>
                    <a:pt x="819" y="101"/>
                    <a:pt x="519" y="117"/>
                    <a:pt x="318" y="134"/>
                  </a:cubicBezTo>
                  <a:cubicBezTo>
                    <a:pt x="218" y="134"/>
                    <a:pt x="118" y="151"/>
                    <a:pt x="1" y="184"/>
                  </a:cubicBezTo>
                  <a:cubicBezTo>
                    <a:pt x="83" y="196"/>
                    <a:pt x="158" y="208"/>
                    <a:pt x="230" y="208"/>
                  </a:cubicBezTo>
                  <a:cubicBezTo>
                    <a:pt x="259" y="208"/>
                    <a:pt x="289" y="206"/>
                    <a:pt x="318" y="201"/>
                  </a:cubicBezTo>
                  <a:cubicBezTo>
                    <a:pt x="569" y="201"/>
                    <a:pt x="853" y="184"/>
                    <a:pt x="1187" y="184"/>
                  </a:cubicBezTo>
                  <a:cubicBezTo>
                    <a:pt x="1922" y="168"/>
                    <a:pt x="2925" y="151"/>
                    <a:pt x="4028" y="151"/>
                  </a:cubicBezTo>
                  <a:cubicBezTo>
                    <a:pt x="5147" y="151"/>
                    <a:pt x="6150" y="168"/>
                    <a:pt x="6885" y="184"/>
                  </a:cubicBezTo>
                  <a:cubicBezTo>
                    <a:pt x="7219" y="201"/>
                    <a:pt x="7503" y="201"/>
                    <a:pt x="7737" y="201"/>
                  </a:cubicBezTo>
                  <a:cubicBezTo>
                    <a:pt x="7771" y="206"/>
                    <a:pt x="7804" y="208"/>
                    <a:pt x="7836" y="208"/>
                  </a:cubicBezTo>
                  <a:cubicBezTo>
                    <a:pt x="7914" y="208"/>
                    <a:pt x="7988" y="196"/>
                    <a:pt x="8071" y="184"/>
                  </a:cubicBezTo>
                  <a:lnTo>
                    <a:pt x="8054" y="184"/>
                  </a:lnTo>
                  <a:cubicBezTo>
                    <a:pt x="7954" y="168"/>
                    <a:pt x="7854" y="151"/>
                    <a:pt x="7754" y="151"/>
                  </a:cubicBezTo>
                  <a:cubicBezTo>
                    <a:pt x="7553" y="117"/>
                    <a:pt x="7252" y="101"/>
                    <a:pt x="6885" y="84"/>
                  </a:cubicBezTo>
                  <a:cubicBezTo>
                    <a:pt x="6150" y="34"/>
                    <a:pt x="5147" y="1"/>
                    <a:pt x="402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104;p34"/>
            <p:cNvSpPr/>
            <p:nvPr/>
          </p:nvSpPr>
          <p:spPr>
            <a:xfrm>
              <a:off x="5234184" y="3279115"/>
              <a:ext cx="254413" cy="4840"/>
            </a:xfrm>
            <a:custGeom>
              <a:avLst/>
              <a:gdLst/>
              <a:ahLst/>
              <a:cxnLst/>
              <a:rect l="l" t="t" r="r" b="b"/>
              <a:pathLst>
                <a:path w="7938" h="151" extrusionOk="0">
                  <a:moveTo>
                    <a:pt x="3977" y="0"/>
                  </a:moveTo>
                  <a:cubicBezTo>
                    <a:pt x="1772" y="0"/>
                    <a:pt x="1" y="34"/>
                    <a:pt x="1" y="67"/>
                  </a:cubicBezTo>
                  <a:cubicBezTo>
                    <a:pt x="1" y="117"/>
                    <a:pt x="1772" y="151"/>
                    <a:pt x="3977" y="151"/>
                  </a:cubicBezTo>
                  <a:cubicBezTo>
                    <a:pt x="6166" y="151"/>
                    <a:pt x="7937" y="117"/>
                    <a:pt x="7937" y="67"/>
                  </a:cubicBezTo>
                  <a:cubicBezTo>
                    <a:pt x="7937" y="34"/>
                    <a:pt x="6166" y="0"/>
                    <a:pt x="397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105;p34"/>
            <p:cNvSpPr/>
            <p:nvPr/>
          </p:nvSpPr>
          <p:spPr>
            <a:xfrm>
              <a:off x="5006597" y="2477449"/>
              <a:ext cx="499115" cy="4840"/>
            </a:xfrm>
            <a:custGeom>
              <a:avLst/>
              <a:gdLst/>
              <a:ahLst/>
              <a:cxnLst/>
              <a:rect l="l" t="t" r="r" b="b"/>
              <a:pathLst>
                <a:path w="15573" h="151" extrusionOk="0">
                  <a:moveTo>
                    <a:pt x="7787" y="1"/>
                  </a:moveTo>
                  <a:cubicBezTo>
                    <a:pt x="3493" y="1"/>
                    <a:pt x="0" y="34"/>
                    <a:pt x="0" y="84"/>
                  </a:cubicBezTo>
                  <a:cubicBezTo>
                    <a:pt x="0" y="117"/>
                    <a:pt x="3493" y="151"/>
                    <a:pt x="7787" y="151"/>
                  </a:cubicBezTo>
                  <a:cubicBezTo>
                    <a:pt x="12097" y="151"/>
                    <a:pt x="15573" y="117"/>
                    <a:pt x="15573" y="84"/>
                  </a:cubicBezTo>
                  <a:cubicBezTo>
                    <a:pt x="15573" y="34"/>
                    <a:pt x="12097" y="1"/>
                    <a:pt x="778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106;p34"/>
            <p:cNvSpPr/>
            <p:nvPr/>
          </p:nvSpPr>
          <p:spPr>
            <a:xfrm>
              <a:off x="5417862" y="2497800"/>
              <a:ext cx="74997" cy="373286"/>
            </a:xfrm>
            <a:custGeom>
              <a:avLst/>
              <a:gdLst/>
              <a:ahLst/>
              <a:cxnLst/>
              <a:rect l="l" t="t" r="r" b="b"/>
              <a:pathLst>
                <a:path w="2340" h="11647" extrusionOk="0">
                  <a:moveTo>
                    <a:pt x="2340" y="0"/>
                  </a:moveTo>
                  <a:cubicBezTo>
                    <a:pt x="2290" y="0"/>
                    <a:pt x="2240" y="0"/>
                    <a:pt x="2206" y="17"/>
                  </a:cubicBezTo>
                  <a:cubicBezTo>
                    <a:pt x="2072" y="34"/>
                    <a:pt x="1956" y="51"/>
                    <a:pt x="1839" y="101"/>
                  </a:cubicBezTo>
                  <a:cubicBezTo>
                    <a:pt x="1387" y="268"/>
                    <a:pt x="1003" y="552"/>
                    <a:pt x="719" y="936"/>
                  </a:cubicBezTo>
                  <a:cubicBezTo>
                    <a:pt x="301" y="1504"/>
                    <a:pt x="67" y="2173"/>
                    <a:pt x="34" y="2874"/>
                  </a:cubicBezTo>
                  <a:cubicBezTo>
                    <a:pt x="1" y="3726"/>
                    <a:pt x="67" y="4562"/>
                    <a:pt x="218" y="5397"/>
                  </a:cubicBezTo>
                  <a:cubicBezTo>
                    <a:pt x="468" y="6901"/>
                    <a:pt x="836" y="8388"/>
                    <a:pt x="1287" y="9842"/>
                  </a:cubicBezTo>
                  <a:cubicBezTo>
                    <a:pt x="1454" y="10393"/>
                    <a:pt x="1588" y="10844"/>
                    <a:pt x="1688" y="11162"/>
                  </a:cubicBezTo>
                  <a:cubicBezTo>
                    <a:pt x="1738" y="11329"/>
                    <a:pt x="1805" y="11479"/>
                    <a:pt x="1872" y="11646"/>
                  </a:cubicBezTo>
                  <a:cubicBezTo>
                    <a:pt x="1839" y="11479"/>
                    <a:pt x="1805" y="11312"/>
                    <a:pt x="1755" y="11145"/>
                  </a:cubicBezTo>
                  <a:cubicBezTo>
                    <a:pt x="1655" y="10811"/>
                    <a:pt x="1538" y="10360"/>
                    <a:pt x="1387" y="9808"/>
                  </a:cubicBezTo>
                  <a:cubicBezTo>
                    <a:pt x="970" y="8355"/>
                    <a:pt x="636" y="6868"/>
                    <a:pt x="368" y="5364"/>
                  </a:cubicBezTo>
                  <a:cubicBezTo>
                    <a:pt x="218" y="4545"/>
                    <a:pt x="168" y="3710"/>
                    <a:pt x="184" y="2891"/>
                  </a:cubicBezTo>
                  <a:cubicBezTo>
                    <a:pt x="201" y="2206"/>
                    <a:pt x="418" y="1554"/>
                    <a:pt x="803" y="1003"/>
                  </a:cubicBezTo>
                  <a:cubicBezTo>
                    <a:pt x="1070" y="619"/>
                    <a:pt x="1438" y="335"/>
                    <a:pt x="1855" y="151"/>
                  </a:cubicBezTo>
                  <a:cubicBezTo>
                    <a:pt x="2156" y="34"/>
                    <a:pt x="2340" y="17"/>
                    <a:pt x="23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107;p34"/>
            <p:cNvSpPr/>
            <p:nvPr/>
          </p:nvSpPr>
          <p:spPr>
            <a:xfrm>
              <a:off x="5501417" y="2864100"/>
              <a:ext cx="204062" cy="92112"/>
            </a:xfrm>
            <a:custGeom>
              <a:avLst/>
              <a:gdLst/>
              <a:ahLst/>
              <a:cxnLst/>
              <a:rect l="l" t="t" r="r" b="b"/>
              <a:pathLst>
                <a:path w="6367" h="2874" extrusionOk="0">
                  <a:moveTo>
                    <a:pt x="6366" y="0"/>
                  </a:moveTo>
                  <a:lnTo>
                    <a:pt x="6366" y="0"/>
                  </a:lnTo>
                  <a:cubicBezTo>
                    <a:pt x="6032" y="117"/>
                    <a:pt x="5731" y="251"/>
                    <a:pt x="5430" y="418"/>
                  </a:cubicBezTo>
                  <a:cubicBezTo>
                    <a:pt x="4846" y="685"/>
                    <a:pt x="4060" y="1053"/>
                    <a:pt x="3192" y="1437"/>
                  </a:cubicBezTo>
                  <a:cubicBezTo>
                    <a:pt x="2306" y="1838"/>
                    <a:pt x="1504" y="2189"/>
                    <a:pt x="936" y="2440"/>
                  </a:cubicBezTo>
                  <a:cubicBezTo>
                    <a:pt x="618" y="2556"/>
                    <a:pt x="301" y="2707"/>
                    <a:pt x="0" y="2874"/>
                  </a:cubicBezTo>
                  <a:cubicBezTo>
                    <a:pt x="334" y="2790"/>
                    <a:pt x="652" y="2673"/>
                    <a:pt x="969" y="2540"/>
                  </a:cubicBezTo>
                  <a:cubicBezTo>
                    <a:pt x="1571" y="2306"/>
                    <a:pt x="2373" y="1988"/>
                    <a:pt x="3258" y="1587"/>
                  </a:cubicBezTo>
                  <a:cubicBezTo>
                    <a:pt x="4127" y="1186"/>
                    <a:pt x="4912" y="802"/>
                    <a:pt x="5481" y="501"/>
                  </a:cubicBezTo>
                  <a:cubicBezTo>
                    <a:pt x="5781" y="368"/>
                    <a:pt x="6082" y="201"/>
                    <a:pt x="6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108;p34"/>
            <p:cNvSpPr/>
            <p:nvPr/>
          </p:nvSpPr>
          <p:spPr>
            <a:xfrm>
              <a:off x="5094959" y="3373342"/>
              <a:ext cx="895413" cy="1225816"/>
            </a:xfrm>
            <a:custGeom>
              <a:avLst/>
              <a:gdLst/>
              <a:ahLst/>
              <a:cxnLst/>
              <a:rect l="l" t="t" r="r" b="b"/>
              <a:pathLst>
                <a:path w="27938" h="38247" extrusionOk="0">
                  <a:moveTo>
                    <a:pt x="17" y="1"/>
                  </a:moveTo>
                  <a:lnTo>
                    <a:pt x="0" y="8522"/>
                  </a:lnTo>
                  <a:lnTo>
                    <a:pt x="19249" y="9023"/>
                  </a:lnTo>
                  <a:lnTo>
                    <a:pt x="18630" y="37963"/>
                  </a:lnTo>
                  <a:lnTo>
                    <a:pt x="26985" y="38247"/>
                  </a:lnTo>
                  <a:lnTo>
                    <a:pt x="27887" y="7319"/>
                  </a:lnTo>
                  <a:cubicBezTo>
                    <a:pt x="27937" y="3810"/>
                    <a:pt x="25163" y="903"/>
                    <a:pt x="21655" y="769"/>
                  </a:cubicBezTo>
                  <a:lnTo>
                    <a:pt x="1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109;p34"/>
            <p:cNvSpPr/>
            <p:nvPr/>
          </p:nvSpPr>
          <p:spPr>
            <a:xfrm>
              <a:off x="4808464" y="3373342"/>
              <a:ext cx="895381" cy="1225816"/>
            </a:xfrm>
            <a:custGeom>
              <a:avLst/>
              <a:gdLst/>
              <a:ahLst/>
              <a:cxnLst/>
              <a:rect l="l" t="t" r="r" b="b"/>
              <a:pathLst>
                <a:path w="27937" h="38247" extrusionOk="0">
                  <a:moveTo>
                    <a:pt x="0" y="1"/>
                  </a:moveTo>
                  <a:lnTo>
                    <a:pt x="0" y="8506"/>
                  </a:lnTo>
                  <a:lnTo>
                    <a:pt x="19232" y="9023"/>
                  </a:lnTo>
                  <a:lnTo>
                    <a:pt x="18513" y="37562"/>
                  </a:lnTo>
                  <a:lnTo>
                    <a:pt x="26985" y="38247"/>
                  </a:lnTo>
                  <a:lnTo>
                    <a:pt x="27887" y="7319"/>
                  </a:lnTo>
                  <a:cubicBezTo>
                    <a:pt x="27937" y="3810"/>
                    <a:pt x="25163" y="903"/>
                    <a:pt x="21655" y="769"/>
                  </a:cubicBezTo>
                  <a:lnTo>
                    <a:pt x="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110;p34"/>
            <p:cNvSpPr/>
            <p:nvPr/>
          </p:nvSpPr>
          <p:spPr>
            <a:xfrm>
              <a:off x="5259343" y="3733744"/>
              <a:ext cx="68587" cy="817211"/>
            </a:xfrm>
            <a:custGeom>
              <a:avLst/>
              <a:gdLst/>
              <a:ahLst/>
              <a:cxnLst/>
              <a:rect l="l" t="t" r="r" b="b"/>
              <a:pathLst>
                <a:path w="2140" h="25498" extrusionOk="0">
                  <a:moveTo>
                    <a:pt x="1" y="1"/>
                  </a:moveTo>
                  <a:lnTo>
                    <a:pt x="1" y="25498"/>
                  </a:lnTo>
                  <a:lnTo>
                    <a:pt x="2140" y="25498"/>
                  </a:lnTo>
                  <a:lnTo>
                    <a:pt x="214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111;p34"/>
            <p:cNvSpPr/>
            <p:nvPr/>
          </p:nvSpPr>
          <p:spPr>
            <a:xfrm>
              <a:off x="4686898" y="2876407"/>
              <a:ext cx="544113" cy="808109"/>
            </a:xfrm>
            <a:custGeom>
              <a:avLst/>
              <a:gdLst/>
              <a:ahLst/>
              <a:cxnLst/>
              <a:rect l="l" t="t" r="r" b="b"/>
              <a:pathLst>
                <a:path w="16977" h="25214" extrusionOk="0">
                  <a:moveTo>
                    <a:pt x="1989" y="0"/>
                  </a:moveTo>
                  <a:cubicBezTo>
                    <a:pt x="886" y="0"/>
                    <a:pt x="0" y="886"/>
                    <a:pt x="0" y="1989"/>
                  </a:cubicBezTo>
                  <a:lnTo>
                    <a:pt x="0" y="20752"/>
                  </a:lnTo>
                  <a:cubicBezTo>
                    <a:pt x="0" y="23225"/>
                    <a:pt x="2005" y="25214"/>
                    <a:pt x="4462" y="25214"/>
                  </a:cubicBezTo>
                  <a:lnTo>
                    <a:pt x="16976" y="25214"/>
                  </a:lnTo>
                  <a:lnTo>
                    <a:pt x="16976" y="1989"/>
                  </a:lnTo>
                  <a:cubicBezTo>
                    <a:pt x="16976" y="886"/>
                    <a:pt x="16074" y="0"/>
                    <a:pt x="1498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112;p34"/>
            <p:cNvSpPr/>
            <p:nvPr/>
          </p:nvSpPr>
          <p:spPr>
            <a:xfrm>
              <a:off x="4794009" y="3627723"/>
              <a:ext cx="976243" cy="106053"/>
            </a:xfrm>
            <a:custGeom>
              <a:avLst/>
              <a:gdLst/>
              <a:ahLst/>
              <a:cxnLst/>
              <a:rect l="l" t="t" r="r" b="b"/>
              <a:pathLst>
                <a:path w="30460" h="3309" extrusionOk="0">
                  <a:moveTo>
                    <a:pt x="3308" y="0"/>
                  </a:moveTo>
                  <a:cubicBezTo>
                    <a:pt x="1487" y="0"/>
                    <a:pt x="0" y="1471"/>
                    <a:pt x="0" y="3309"/>
                  </a:cubicBezTo>
                  <a:lnTo>
                    <a:pt x="30460" y="3309"/>
                  </a:lnTo>
                  <a:cubicBezTo>
                    <a:pt x="30460" y="1471"/>
                    <a:pt x="28973" y="0"/>
                    <a:pt x="2715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113;p34"/>
            <p:cNvSpPr/>
            <p:nvPr/>
          </p:nvSpPr>
          <p:spPr>
            <a:xfrm>
              <a:off x="4820771" y="3613268"/>
              <a:ext cx="410240" cy="74132"/>
            </a:xfrm>
            <a:custGeom>
              <a:avLst/>
              <a:gdLst/>
              <a:ahLst/>
              <a:cxnLst/>
              <a:rect l="l" t="t" r="r" b="b"/>
              <a:pathLst>
                <a:path w="12800" h="2313" extrusionOk="0">
                  <a:moveTo>
                    <a:pt x="12799" y="0"/>
                  </a:moveTo>
                  <a:cubicBezTo>
                    <a:pt x="12783" y="0"/>
                    <a:pt x="12783" y="201"/>
                    <a:pt x="12699" y="552"/>
                  </a:cubicBezTo>
                  <a:cubicBezTo>
                    <a:pt x="12565" y="1020"/>
                    <a:pt x="12265" y="1437"/>
                    <a:pt x="11864" y="1738"/>
                  </a:cubicBezTo>
                  <a:cubicBezTo>
                    <a:pt x="11596" y="1938"/>
                    <a:pt x="11279" y="2072"/>
                    <a:pt x="10945" y="2122"/>
                  </a:cubicBezTo>
                  <a:cubicBezTo>
                    <a:pt x="10701" y="2154"/>
                    <a:pt x="10451" y="2166"/>
                    <a:pt x="10198" y="2166"/>
                  </a:cubicBezTo>
                  <a:cubicBezTo>
                    <a:pt x="10052" y="2166"/>
                    <a:pt x="9905" y="2162"/>
                    <a:pt x="9758" y="2156"/>
                  </a:cubicBezTo>
                  <a:lnTo>
                    <a:pt x="7035" y="2156"/>
                  </a:lnTo>
                  <a:cubicBezTo>
                    <a:pt x="5080" y="2156"/>
                    <a:pt x="3326" y="2172"/>
                    <a:pt x="2056" y="2189"/>
                  </a:cubicBezTo>
                  <a:lnTo>
                    <a:pt x="552" y="2206"/>
                  </a:lnTo>
                  <a:lnTo>
                    <a:pt x="134" y="2223"/>
                  </a:lnTo>
                  <a:cubicBezTo>
                    <a:pt x="101" y="2223"/>
                    <a:pt x="51" y="2223"/>
                    <a:pt x="1" y="2239"/>
                  </a:cubicBezTo>
                  <a:cubicBezTo>
                    <a:pt x="51" y="2256"/>
                    <a:pt x="101" y="2256"/>
                    <a:pt x="134" y="2256"/>
                  </a:cubicBezTo>
                  <a:lnTo>
                    <a:pt x="552" y="2273"/>
                  </a:lnTo>
                  <a:lnTo>
                    <a:pt x="2056" y="2289"/>
                  </a:lnTo>
                  <a:cubicBezTo>
                    <a:pt x="3326" y="2306"/>
                    <a:pt x="5080" y="2306"/>
                    <a:pt x="7035" y="2306"/>
                  </a:cubicBezTo>
                  <a:lnTo>
                    <a:pt x="9758" y="2306"/>
                  </a:lnTo>
                  <a:cubicBezTo>
                    <a:pt x="9859" y="2310"/>
                    <a:pt x="9959" y="2312"/>
                    <a:pt x="10059" y="2312"/>
                  </a:cubicBezTo>
                  <a:cubicBezTo>
                    <a:pt x="10360" y="2312"/>
                    <a:pt x="10661" y="2294"/>
                    <a:pt x="10961" y="2256"/>
                  </a:cubicBezTo>
                  <a:cubicBezTo>
                    <a:pt x="11847" y="2089"/>
                    <a:pt x="12549" y="1437"/>
                    <a:pt x="12749" y="568"/>
                  </a:cubicBezTo>
                  <a:cubicBezTo>
                    <a:pt x="12783" y="435"/>
                    <a:pt x="12799" y="284"/>
                    <a:pt x="12799" y="151"/>
                  </a:cubicBezTo>
                  <a:cubicBezTo>
                    <a:pt x="12799" y="101"/>
                    <a:pt x="12799" y="50"/>
                    <a:pt x="127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114;p34"/>
            <p:cNvSpPr/>
            <p:nvPr/>
          </p:nvSpPr>
          <p:spPr>
            <a:xfrm>
              <a:off x="5233639" y="3733232"/>
              <a:ext cx="119995" cy="4840"/>
            </a:xfrm>
            <a:custGeom>
              <a:avLst/>
              <a:gdLst/>
              <a:ahLst/>
              <a:cxnLst/>
              <a:rect l="l" t="t" r="r" b="b"/>
              <a:pathLst>
                <a:path w="3744" h="151" extrusionOk="0">
                  <a:moveTo>
                    <a:pt x="1872" y="0"/>
                  </a:moveTo>
                  <a:cubicBezTo>
                    <a:pt x="836" y="0"/>
                    <a:pt x="1" y="33"/>
                    <a:pt x="1" y="67"/>
                  </a:cubicBezTo>
                  <a:cubicBezTo>
                    <a:pt x="1" y="117"/>
                    <a:pt x="836" y="150"/>
                    <a:pt x="1872" y="150"/>
                  </a:cubicBezTo>
                  <a:cubicBezTo>
                    <a:pt x="2908" y="150"/>
                    <a:pt x="3744" y="117"/>
                    <a:pt x="3744" y="67"/>
                  </a:cubicBezTo>
                  <a:cubicBezTo>
                    <a:pt x="3744" y="33"/>
                    <a:pt x="2908" y="0"/>
                    <a:pt x="18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115;p34"/>
            <p:cNvSpPr/>
            <p:nvPr/>
          </p:nvSpPr>
          <p:spPr>
            <a:xfrm>
              <a:off x="5153867" y="3309467"/>
              <a:ext cx="496967" cy="380401"/>
            </a:xfrm>
            <a:custGeom>
              <a:avLst/>
              <a:gdLst/>
              <a:ahLst/>
              <a:cxnLst/>
              <a:rect l="l" t="t" r="r" b="b"/>
              <a:pathLst>
                <a:path w="15506" h="11869" extrusionOk="0">
                  <a:moveTo>
                    <a:pt x="6269" y="1"/>
                  </a:moveTo>
                  <a:cubicBezTo>
                    <a:pt x="5205" y="1"/>
                    <a:pt x="4234" y="22"/>
                    <a:pt x="3392" y="22"/>
                  </a:cubicBezTo>
                  <a:cubicBezTo>
                    <a:pt x="2340" y="39"/>
                    <a:pt x="1504" y="56"/>
                    <a:pt x="903" y="72"/>
                  </a:cubicBezTo>
                  <a:cubicBezTo>
                    <a:pt x="602" y="72"/>
                    <a:pt x="301" y="89"/>
                    <a:pt x="0" y="139"/>
                  </a:cubicBezTo>
                  <a:cubicBezTo>
                    <a:pt x="301" y="189"/>
                    <a:pt x="602" y="206"/>
                    <a:pt x="903" y="206"/>
                  </a:cubicBezTo>
                  <a:cubicBezTo>
                    <a:pt x="1487" y="223"/>
                    <a:pt x="2340" y="239"/>
                    <a:pt x="3392" y="256"/>
                  </a:cubicBezTo>
                  <a:cubicBezTo>
                    <a:pt x="4445" y="273"/>
                    <a:pt x="5698" y="273"/>
                    <a:pt x="7085" y="290"/>
                  </a:cubicBezTo>
                  <a:cubicBezTo>
                    <a:pt x="7787" y="323"/>
                    <a:pt x="8505" y="440"/>
                    <a:pt x="9173" y="657"/>
                  </a:cubicBezTo>
                  <a:cubicBezTo>
                    <a:pt x="9908" y="891"/>
                    <a:pt x="10610" y="1225"/>
                    <a:pt x="11228" y="1660"/>
                  </a:cubicBezTo>
                  <a:cubicBezTo>
                    <a:pt x="11863" y="2077"/>
                    <a:pt x="12448" y="2595"/>
                    <a:pt x="12933" y="3180"/>
                  </a:cubicBezTo>
                  <a:cubicBezTo>
                    <a:pt x="13384" y="3732"/>
                    <a:pt x="13768" y="4333"/>
                    <a:pt x="14069" y="4985"/>
                  </a:cubicBezTo>
                  <a:cubicBezTo>
                    <a:pt x="14637" y="6238"/>
                    <a:pt x="14737" y="7491"/>
                    <a:pt x="14904" y="8527"/>
                  </a:cubicBezTo>
                  <a:cubicBezTo>
                    <a:pt x="15071" y="9563"/>
                    <a:pt x="15205" y="10398"/>
                    <a:pt x="15305" y="10983"/>
                  </a:cubicBezTo>
                  <a:cubicBezTo>
                    <a:pt x="15339" y="11284"/>
                    <a:pt x="15406" y="11585"/>
                    <a:pt x="15506" y="11869"/>
                  </a:cubicBezTo>
                  <a:cubicBezTo>
                    <a:pt x="15506" y="11568"/>
                    <a:pt x="15489" y="11267"/>
                    <a:pt x="15439" y="10966"/>
                  </a:cubicBezTo>
                  <a:cubicBezTo>
                    <a:pt x="15372" y="10382"/>
                    <a:pt x="15272" y="9529"/>
                    <a:pt x="15138" y="8493"/>
                  </a:cubicBezTo>
                  <a:cubicBezTo>
                    <a:pt x="15055" y="7976"/>
                    <a:pt x="15005" y="7407"/>
                    <a:pt x="14888" y="6789"/>
                  </a:cubicBezTo>
                  <a:cubicBezTo>
                    <a:pt x="14871" y="6639"/>
                    <a:pt x="14838" y="6472"/>
                    <a:pt x="14804" y="6321"/>
                  </a:cubicBezTo>
                  <a:cubicBezTo>
                    <a:pt x="14771" y="6154"/>
                    <a:pt x="14721" y="6004"/>
                    <a:pt x="14670" y="5837"/>
                  </a:cubicBezTo>
                  <a:lnTo>
                    <a:pt x="14604" y="5603"/>
                  </a:lnTo>
                  <a:cubicBezTo>
                    <a:pt x="14587" y="5519"/>
                    <a:pt x="14553" y="5436"/>
                    <a:pt x="14520" y="5352"/>
                  </a:cubicBezTo>
                  <a:cubicBezTo>
                    <a:pt x="14453" y="5202"/>
                    <a:pt x="14403" y="5035"/>
                    <a:pt x="14336" y="4868"/>
                  </a:cubicBezTo>
                  <a:cubicBezTo>
                    <a:pt x="14019" y="4199"/>
                    <a:pt x="13635" y="3564"/>
                    <a:pt x="13167" y="2980"/>
                  </a:cubicBezTo>
                  <a:cubicBezTo>
                    <a:pt x="12665" y="2378"/>
                    <a:pt x="12064" y="1827"/>
                    <a:pt x="11412" y="1392"/>
                  </a:cubicBezTo>
                  <a:cubicBezTo>
                    <a:pt x="10761" y="941"/>
                    <a:pt x="10025" y="590"/>
                    <a:pt x="9274" y="373"/>
                  </a:cubicBezTo>
                  <a:cubicBezTo>
                    <a:pt x="8555" y="139"/>
                    <a:pt x="7837" y="22"/>
                    <a:pt x="7085" y="6"/>
                  </a:cubicBezTo>
                  <a:cubicBezTo>
                    <a:pt x="6807" y="2"/>
                    <a:pt x="6535" y="1"/>
                    <a:pt x="626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116;p34"/>
            <p:cNvSpPr/>
            <p:nvPr/>
          </p:nvSpPr>
          <p:spPr>
            <a:xfrm>
              <a:off x="4991597" y="4323881"/>
              <a:ext cx="601418" cy="301526"/>
            </a:xfrm>
            <a:custGeom>
              <a:avLst/>
              <a:gdLst/>
              <a:ahLst/>
              <a:cxnLst/>
              <a:rect l="l" t="t" r="r" b="b"/>
              <a:pathLst>
                <a:path w="18765" h="9408" extrusionOk="0">
                  <a:moveTo>
                    <a:pt x="9374" y="1"/>
                  </a:moveTo>
                  <a:cubicBezTo>
                    <a:pt x="4194" y="1"/>
                    <a:pt x="1" y="4211"/>
                    <a:pt x="17" y="9407"/>
                  </a:cubicBezTo>
                  <a:lnTo>
                    <a:pt x="318" y="9407"/>
                  </a:lnTo>
                  <a:cubicBezTo>
                    <a:pt x="318" y="4395"/>
                    <a:pt x="4378" y="335"/>
                    <a:pt x="9374" y="335"/>
                  </a:cubicBezTo>
                  <a:cubicBezTo>
                    <a:pt x="14387" y="335"/>
                    <a:pt x="18447" y="4395"/>
                    <a:pt x="18447" y="9407"/>
                  </a:cubicBezTo>
                  <a:lnTo>
                    <a:pt x="18748" y="9407"/>
                  </a:lnTo>
                  <a:cubicBezTo>
                    <a:pt x="18764" y="4211"/>
                    <a:pt x="14570" y="1"/>
                    <a:pt x="937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117;p34"/>
            <p:cNvSpPr/>
            <p:nvPr/>
          </p:nvSpPr>
          <p:spPr>
            <a:xfrm>
              <a:off x="4936984" y="4595377"/>
              <a:ext cx="104996" cy="89868"/>
            </a:xfrm>
            <a:custGeom>
              <a:avLst/>
              <a:gdLst/>
              <a:ahLst/>
              <a:cxnLst/>
              <a:rect l="l" t="t" r="r" b="b"/>
              <a:pathLst>
                <a:path w="3276" h="2804" extrusionOk="0">
                  <a:moveTo>
                    <a:pt x="1872" y="1"/>
                  </a:moveTo>
                  <a:cubicBezTo>
                    <a:pt x="619" y="1"/>
                    <a:pt x="0" y="1504"/>
                    <a:pt x="886" y="2390"/>
                  </a:cubicBezTo>
                  <a:cubicBezTo>
                    <a:pt x="1172" y="2676"/>
                    <a:pt x="1522" y="2803"/>
                    <a:pt x="1865" y="2803"/>
                  </a:cubicBezTo>
                  <a:cubicBezTo>
                    <a:pt x="2585" y="2803"/>
                    <a:pt x="3275" y="2242"/>
                    <a:pt x="3275" y="1404"/>
                  </a:cubicBezTo>
                  <a:cubicBezTo>
                    <a:pt x="3275" y="619"/>
                    <a:pt x="2640" y="1"/>
                    <a:pt x="18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118;p34"/>
            <p:cNvSpPr/>
            <p:nvPr/>
          </p:nvSpPr>
          <p:spPr>
            <a:xfrm>
              <a:off x="5529781" y="4588967"/>
              <a:ext cx="104996" cy="89964"/>
            </a:xfrm>
            <a:custGeom>
              <a:avLst/>
              <a:gdLst/>
              <a:ahLst/>
              <a:cxnLst/>
              <a:rect l="l" t="t" r="r" b="b"/>
              <a:pathLst>
                <a:path w="3276" h="2807" extrusionOk="0">
                  <a:moveTo>
                    <a:pt x="1872" y="0"/>
                  </a:moveTo>
                  <a:cubicBezTo>
                    <a:pt x="619" y="0"/>
                    <a:pt x="1" y="1504"/>
                    <a:pt x="870" y="2390"/>
                  </a:cubicBezTo>
                  <a:cubicBezTo>
                    <a:pt x="1157" y="2677"/>
                    <a:pt x="1512" y="2806"/>
                    <a:pt x="1860" y="2806"/>
                  </a:cubicBezTo>
                  <a:cubicBezTo>
                    <a:pt x="2583" y="2806"/>
                    <a:pt x="3276" y="2250"/>
                    <a:pt x="3276" y="1404"/>
                  </a:cubicBezTo>
                  <a:cubicBezTo>
                    <a:pt x="3276" y="635"/>
                    <a:pt x="2641" y="0"/>
                    <a:pt x="18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119;p34"/>
            <p:cNvSpPr/>
            <p:nvPr/>
          </p:nvSpPr>
          <p:spPr>
            <a:xfrm>
              <a:off x="5006052" y="4548808"/>
              <a:ext cx="583214" cy="4840"/>
            </a:xfrm>
            <a:custGeom>
              <a:avLst/>
              <a:gdLst/>
              <a:ahLst/>
              <a:cxnLst/>
              <a:rect l="l" t="t" r="r" b="b"/>
              <a:pathLst>
                <a:path w="18197" h="151" extrusionOk="0">
                  <a:moveTo>
                    <a:pt x="9107" y="0"/>
                  </a:moveTo>
                  <a:cubicBezTo>
                    <a:pt x="4078" y="0"/>
                    <a:pt x="1" y="33"/>
                    <a:pt x="1" y="67"/>
                  </a:cubicBezTo>
                  <a:cubicBezTo>
                    <a:pt x="1" y="117"/>
                    <a:pt x="4078" y="150"/>
                    <a:pt x="9107" y="150"/>
                  </a:cubicBezTo>
                  <a:cubicBezTo>
                    <a:pt x="14119" y="150"/>
                    <a:pt x="18196" y="117"/>
                    <a:pt x="18196" y="67"/>
                  </a:cubicBezTo>
                  <a:cubicBezTo>
                    <a:pt x="18196" y="33"/>
                    <a:pt x="14136" y="0"/>
                    <a:pt x="910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120;p34"/>
            <p:cNvSpPr/>
            <p:nvPr/>
          </p:nvSpPr>
          <p:spPr>
            <a:xfrm>
              <a:off x="4541776" y="2672184"/>
              <a:ext cx="83042" cy="176403"/>
            </a:xfrm>
            <a:custGeom>
              <a:avLst/>
              <a:gdLst/>
              <a:ahLst/>
              <a:cxnLst/>
              <a:rect l="l" t="t" r="r" b="b"/>
              <a:pathLst>
                <a:path w="2591" h="5504" extrusionOk="0">
                  <a:moveTo>
                    <a:pt x="1449" y="0"/>
                  </a:moveTo>
                  <a:cubicBezTo>
                    <a:pt x="668" y="0"/>
                    <a:pt x="48" y="1709"/>
                    <a:pt x="17" y="2696"/>
                  </a:cubicBezTo>
                  <a:cubicBezTo>
                    <a:pt x="0" y="3365"/>
                    <a:pt x="51" y="4668"/>
                    <a:pt x="802" y="5504"/>
                  </a:cubicBezTo>
                  <a:cubicBezTo>
                    <a:pt x="1521" y="4768"/>
                    <a:pt x="2206" y="3833"/>
                    <a:pt x="2440" y="2847"/>
                  </a:cubicBezTo>
                  <a:cubicBezTo>
                    <a:pt x="2574" y="2329"/>
                    <a:pt x="2590" y="1794"/>
                    <a:pt x="2473" y="1276"/>
                  </a:cubicBezTo>
                  <a:cubicBezTo>
                    <a:pt x="2373" y="758"/>
                    <a:pt x="2056" y="307"/>
                    <a:pt x="1604" y="23"/>
                  </a:cubicBezTo>
                  <a:cubicBezTo>
                    <a:pt x="1552" y="8"/>
                    <a:pt x="1500" y="0"/>
                    <a:pt x="144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121;p34"/>
            <p:cNvSpPr/>
            <p:nvPr/>
          </p:nvSpPr>
          <p:spPr>
            <a:xfrm>
              <a:off x="4591037" y="2844998"/>
              <a:ext cx="103938" cy="66023"/>
            </a:xfrm>
            <a:custGeom>
              <a:avLst/>
              <a:gdLst/>
              <a:ahLst/>
              <a:cxnLst/>
              <a:rect l="l" t="t" r="r" b="b"/>
              <a:pathLst>
                <a:path w="3243" h="2060" extrusionOk="0">
                  <a:moveTo>
                    <a:pt x="2009" y="0"/>
                  </a:moveTo>
                  <a:cubicBezTo>
                    <a:pt x="1572" y="0"/>
                    <a:pt x="1143" y="126"/>
                    <a:pt x="769" y="362"/>
                  </a:cubicBezTo>
                  <a:cubicBezTo>
                    <a:pt x="285" y="713"/>
                    <a:pt x="1" y="1281"/>
                    <a:pt x="51" y="1883"/>
                  </a:cubicBezTo>
                  <a:cubicBezTo>
                    <a:pt x="334" y="2006"/>
                    <a:pt x="621" y="2059"/>
                    <a:pt x="908" y="2059"/>
                  </a:cubicBezTo>
                  <a:cubicBezTo>
                    <a:pt x="1436" y="2059"/>
                    <a:pt x="1965" y="1881"/>
                    <a:pt x="2473" y="1632"/>
                  </a:cubicBezTo>
                  <a:cubicBezTo>
                    <a:pt x="2707" y="1532"/>
                    <a:pt x="2908" y="1381"/>
                    <a:pt x="3058" y="1181"/>
                  </a:cubicBezTo>
                  <a:cubicBezTo>
                    <a:pt x="3209" y="964"/>
                    <a:pt x="3242" y="696"/>
                    <a:pt x="3142" y="462"/>
                  </a:cubicBezTo>
                  <a:cubicBezTo>
                    <a:pt x="2975" y="228"/>
                    <a:pt x="2741" y="78"/>
                    <a:pt x="2457" y="45"/>
                  </a:cubicBezTo>
                  <a:cubicBezTo>
                    <a:pt x="2308" y="15"/>
                    <a:pt x="2158" y="0"/>
                    <a:pt x="200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122;p34"/>
            <p:cNvSpPr/>
            <p:nvPr/>
          </p:nvSpPr>
          <p:spPr>
            <a:xfrm>
              <a:off x="4551936" y="2875990"/>
              <a:ext cx="97496" cy="100060"/>
            </a:xfrm>
            <a:custGeom>
              <a:avLst/>
              <a:gdLst/>
              <a:ahLst/>
              <a:cxnLst/>
              <a:rect l="l" t="t" r="r" b="b"/>
              <a:pathLst>
                <a:path w="3042" h="3122" extrusionOk="0">
                  <a:moveTo>
                    <a:pt x="2939" y="1"/>
                  </a:moveTo>
                  <a:cubicBezTo>
                    <a:pt x="2908" y="1"/>
                    <a:pt x="2875" y="5"/>
                    <a:pt x="2841" y="13"/>
                  </a:cubicBezTo>
                  <a:cubicBezTo>
                    <a:pt x="2691" y="47"/>
                    <a:pt x="2524" y="80"/>
                    <a:pt x="2373" y="147"/>
                  </a:cubicBezTo>
                  <a:cubicBezTo>
                    <a:pt x="1856" y="348"/>
                    <a:pt x="1404" y="682"/>
                    <a:pt x="1054" y="1099"/>
                  </a:cubicBezTo>
                  <a:cubicBezTo>
                    <a:pt x="870" y="1333"/>
                    <a:pt x="686" y="1567"/>
                    <a:pt x="536" y="1818"/>
                  </a:cubicBezTo>
                  <a:cubicBezTo>
                    <a:pt x="402" y="2018"/>
                    <a:pt x="285" y="2252"/>
                    <a:pt x="201" y="2470"/>
                  </a:cubicBezTo>
                  <a:cubicBezTo>
                    <a:pt x="118" y="2687"/>
                    <a:pt x="51" y="2904"/>
                    <a:pt x="1" y="3121"/>
                  </a:cubicBezTo>
                  <a:cubicBezTo>
                    <a:pt x="118" y="2921"/>
                    <a:pt x="201" y="2720"/>
                    <a:pt x="268" y="2503"/>
                  </a:cubicBezTo>
                  <a:cubicBezTo>
                    <a:pt x="368" y="2286"/>
                    <a:pt x="485" y="2069"/>
                    <a:pt x="619" y="1885"/>
                  </a:cubicBezTo>
                  <a:cubicBezTo>
                    <a:pt x="786" y="1634"/>
                    <a:pt x="953" y="1400"/>
                    <a:pt x="1137" y="1166"/>
                  </a:cubicBezTo>
                  <a:cubicBezTo>
                    <a:pt x="1488" y="765"/>
                    <a:pt x="1922" y="431"/>
                    <a:pt x="2407" y="214"/>
                  </a:cubicBezTo>
                  <a:cubicBezTo>
                    <a:pt x="2774" y="47"/>
                    <a:pt x="3042" y="30"/>
                    <a:pt x="3025" y="13"/>
                  </a:cubicBezTo>
                  <a:cubicBezTo>
                    <a:pt x="3000" y="5"/>
                    <a:pt x="2971" y="1"/>
                    <a:pt x="29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123;p34"/>
            <p:cNvSpPr/>
            <p:nvPr/>
          </p:nvSpPr>
          <p:spPr>
            <a:xfrm>
              <a:off x="4549275" y="2720035"/>
              <a:ext cx="31633" cy="275277"/>
            </a:xfrm>
            <a:custGeom>
              <a:avLst/>
              <a:gdLst/>
              <a:ahLst/>
              <a:cxnLst/>
              <a:rect l="l" t="t" r="r" b="b"/>
              <a:pathLst>
                <a:path w="987" h="8589" extrusionOk="0">
                  <a:moveTo>
                    <a:pt x="969" y="0"/>
                  </a:moveTo>
                  <a:cubicBezTo>
                    <a:pt x="936" y="117"/>
                    <a:pt x="919" y="234"/>
                    <a:pt x="919" y="351"/>
                  </a:cubicBezTo>
                  <a:cubicBezTo>
                    <a:pt x="903" y="585"/>
                    <a:pt x="869" y="886"/>
                    <a:pt x="819" y="1270"/>
                  </a:cubicBezTo>
                  <a:cubicBezTo>
                    <a:pt x="736" y="2056"/>
                    <a:pt x="635" y="3125"/>
                    <a:pt x="518" y="4295"/>
                  </a:cubicBezTo>
                  <a:cubicBezTo>
                    <a:pt x="385" y="5481"/>
                    <a:pt x="251" y="6550"/>
                    <a:pt x="151" y="7319"/>
                  </a:cubicBezTo>
                  <a:cubicBezTo>
                    <a:pt x="101" y="7703"/>
                    <a:pt x="67" y="8004"/>
                    <a:pt x="34" y="8238"/>
                  </a:cubicBezTo>
                  <a:cubicBezTo>
                    <a:pt x="0" y="8355"/>
                    <a:pt x="0" y="8472"/>
                    <a:pt x="0" y="8589"/>
                  </a:cubicBezTo>
                  <a:cubicBezTo>
                    <a:pt x="34" y="8472"/>
                    <a:pt x="50" y="8355"/>
                    <a:pt x="67" y="8254"/>
                  </a:cubicBezTo>
                  <a:cubicBezTo>
                    <a:pt x="117" y="8037"/>
                    <a:pt x="167" y="7720"/>
                    <a:pt x="234" y="7336"/>
                  </a:cubicBezTo>
                  <a:cubicBezTo>
                    <a:pt x="351" y="6567"/>
                    <a:pt x="502" y="5498"/>
                    <a:pt x="635" y="4311"/>
                  </a:cubicBezTo>
                  <a:cubicBezTo>
                    <a:pt x="752" y="3125"/>
                    <a:pt x="852" y="2056"/>
                    <a:pt x="903" y="1270"/>
                  </a:cubicBezTo>
                  <a:cubicBezTo>
                    <a:pt x="936" y="886"/>
                    <a:pt x="953" y="569"/>
                    <a:pt x="969" y="351"/>
                  </a:cubicBezTo>
                  <a:cubicBezTo>
                    <a:pt x="969" y="234"/>
                    <a:pt x="986" y="117"/>
                    <a:pt x="9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124;p34"/>
            <p:cNvSpPr/>
            <p:nvPr/>
          </p:nvSpPr>
          <p:spPr>
            <a:xfrm>
              <a:off x="4444312" y="2818589"/>
              <a:ext cx="106598" cy="96951"/>
            </a:xfrm>
            <a:custGeom>
              <a:avLst/>
              <a:gdLst/>
              <a:ahLst/>
              <a:cxnLst/>
              <a:rect l="l" t="t" r="r" b="b"/>
              <a:pathLst>
                <a:path w="3326" h="3025" extrusionOk="0">
                  <a:moveTo>
                    <a:pt x="605" y="0"/>
                  </a:moveTo>
                  <a:cubicBezTo>
                    <a:pt x="468" y="0"/>
                    <a:pt x="338" y="37"/>
                    <a:pt x="234" y="134"/>
                  </a:cubicBezTo>
                  <a:cubicBezTo>
                    <a:pt x="0" y="351"/>
                    <a:pt x="67" y="735"/>
                    <a:pt x="184" y="1019"/>
                  </a:cubicBezTo>
                  <a:cubicBezTo>
                    <a:pt x="713" y="2243"/>
                    <a:pt x="1930" y="3024"/>
                    <a:pt x="3250" y="3024"/>
                  </a:cubicBezTo>
                  <a:cubicBezTo>
                    <a:pt x="3264" y="3024"/>
                    <a:pt x="3278" y="3024"/>
                    <a:pt x="3292" y="3024"/>
                  </a:cubicBezTo>
                  <a:lnTo>
                    <a:pt x="3325" y="2941"/>
                  </a:lnTo>
                  <a:cubicBezTo>
                    <a:pt x="3075" y="1704"/>
                    <a:pt x="2273" y="668"/>
                    <a:pt x="1120" y="134"/>
                  </a:cubicBezTo>
                  <a:cubicBezTo>
                    <a:pt x="962" y="59"/>
                    <a:pt x="777" y="0"/>
                    <a:pt x="605"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125;p34"/>
            <p:cNvSpPr/>
            <p:nvPr/>
          </p:nvSpPr>
          <p:spPr>
            <a:xfrm>
              <a:off x="4487163" y="2851248"/>
              <a:ext cx="70157" cy="117303"/>
            </a:xfrm>
            <a:custGeom>
              <a:avLst/>
              <a:gdLst/>
              <a:ahLst/>
              <a:cxnLst/>
              <a:rect l="l" t="t" r="r" b="b"/>
              <a:pathLst>
                <a:path w="2189" h="3660" extrusionOk="0">
                  <a:moveTo>
                    <a:pt x="0" y="0"/>
                  </a:moveTo>
                  <a:lnTo>
                    <a:pt x="0" y="0"/>
                  </a:lnTo>
                  <a:cubicBezTo>
                    <a:pt x="167" y="150"/>
                    <a:pt x="351" y="284"/>
                    <a:pt x="535" y="418"/>
                  </a:cubicBezTo>
                  <a:cubicBezTo>
                    <a:pt x="953" y="719"/>
                    <a:pt x="1320" y="1103"/>
                    <a:pt x="1621" y="1537"/>
                  </a:cubicBezTo>
                  <a:cubicBezTo>
                    <a:pt x="1788" y="1771"/>
                    <a:pt x="1905" y="2039"/>
                    <a:pt x="1988" y="2306"/>
                  </a:cubicBezTo>
                  <a:cubicBezTo>
                    <a:pt x="2055" y="2540"/>
                    <a:pt x="2089" y="2774"/>
                    <a:pt x="2089" y="3008"/>
                  </a:cubicBezTo>
                  <a:cubicBezTo>
                    <a:pt x="2089" y="3409"/>
                    <a:pt x="2039" y="3659"/>
                    <a:pt x="2055" y="3659"/>
                  </a:cubicBezTo>
                  <a:cubicBezTo>
                    <a:pt x="2089" y="3609"/>
                    <a:pt x="2105" y="3559"/>
                    <a:pt x="2105" y="3492"/>
                  </a:cubicBezTo>
                  <a:cubicBezTo>
                    <a:pt x="2189" y="3091"/>
                    <a:pt x="2189" y="2673"/>
                    <a:pt x="2089" y="2289"/>
                  </a:cubicBezTo>
                  <a:cubicBezTo>
                    <a:pt x="2005" y="1988"/>
                    <a:pt x="1888" y="1721"/>
                    <a:pt x="1721" y="1470"/>
                  </a:cubicBezTo>
                  <a:cubicBezTo>
                    <a:pt x="1420" y="1036"/>
                    <a:pt x="1019" y="652"/>
                    <a:pt x="585" y="351"/>
                  </a:cubicBezTo>
                  <a:cubicBezTo>
                    <a:pt x="401" y="234"/>
                    <a:pt x="267" y="134"/>
                    <a:pt x="167" y="84"/>
                  </a:cubicBezTo>
                  <a:cubicBezTo>
                    <a:pt x="117" y="50"/>
                    <a:pt x="67" y="1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126;p34"/>
            <p:cNvSpPr/>
            <p:nvPr/>
          </p:nvSpPr>
          <p:spPr>
            <a:xfrm>
              <a:off x="4426652" y="2977621"/>
              <a:ext cx="241529" cy="241529"/>
            </a:xfrm>
            <a:custGeom>
              <a:avLst/>
              <a:gdLst/>
              <a:ahLst/>
              <a:cxnLst/>
              <a:rect l="l" t="t" r="r" b="b"/>
              <a:pathLst>
                <a:path w="7536" h="7536" extrusionOk="0">
                  <a:moveTo>
                    <a:pt x="0" y="0"/>
                  </a:moveTo>
                  <a:lnTo>
                    <a:pt x="0" y="3776"/>
                  </a:lnTo>
                  <a:cubicBezTo>
                    <a:pt x="0" y="5848"/>
                    <a:pt x="1688" y="7536"/>
                    <a:pt x="3776" y="7536"/>
                  </a:cubicBezTo>
                  <a:cubicBezTo>
                    <a:pt x="5848" y="7536"/>
                    <a:pt x="7536" y="5848"/>
                    <a:pt x="7536" y="3776"/>
                  </a:cubicBezTo>
                  <a:lnTo>
                    <a:pt x="75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127;p34"/>
            <p:cNvSpPr/>
            <p:nvPr/>
          </p:nvSpPr>
          <p:spPr>
            <a:xfrm>
              <a:off x="4426652" y="3034926"/>
              <a:ext cx="241529" cy="46601"/>
            </a:xfrm>
            <a:custGeom>
              <a:avLst/>
              <a:gdLst/>
              <a:ahLst/>
              <a:cxnLst/>
              <a:rect l="l" t="t" r="r" b="b"/>
              <a:pathLst>
                <a:path w="7536" h="1454" extrusionOk="0">
                  <a:moveTo>
                    <a:pt x="3759" y="0"/>
                  </a:moveTo>
                  <a:lnTo>
                    <a:pt x="3743" y="17"/>
                  </a:lnTo>
                  <a:cubicBezTo>
                    <a:pt x="3002" y="494"/>
                    <a:pt x="2326" y="939"/>
                    <a:pt x="1747" y="1336"/>
                  </a:cubicBezTo>
                  <a:lnTo>
                    <a:pt x="1747" y="1336"/>
                  </a:lnTo>
                  <a:lnTo>
                    <a:pt x="501" y="401"/>
                  </a:lnTo>
                  <a:cubicBezTo>
                    <a:pt x="351" y="301"/>
                    <a:pt x="234" y="217"/>
                    <a:pt x="134" y="150"/>
                  </a:cubicBezTo>
                  <a:cubicBezTo>
                    <a:pt x="100" y="117"/>
                    <a:pt x="50" y="84"/>
                    <a:pt x="0" y="67"/>
                  </a:cubicBezTo>
                  <a:lnTo>
                    <a:pt x="0" y="67"/>
                  </a:lnTo>
                  <a:cubicBezTo>
                    <a:pt x="0" y="67"/>
                    <a:pt x="33" y="117"/>
                    <a:pt x="117" y="167"/>
                  </a:cubicBezTo>
                  <a:cubicBezTo>
                    <a:pt x="217" y="251"/>
                    <a:pt x="334" y="351"/>
                    <a:pt x="468" y="451"/>
                  </a:cubicBezTo>
                  <a:lnTo>
                    <a:pt x="1704" y="1437"/>
                  </a:lnTo>
                  <a:lnTo>
                    <a:pt x="1738" y="1454"/>
                  </a:lnTo>
                  <a:lnTo>
                    <a:pt x="1771" y="1437"/>
                  </a:lnTo>
                  <a:cubicBezTo>
                    <a:pt x="2348" y="1058"/>
                    <a:pt x="3038" y="615"/>
                    <a:pt x="3777" y="138"/>
                  </a:cubicBezTo>
                  <a:lnTo>
                    <a:pt x="3777" y="138"/>
                  </a:lnTo>
                  <a:cubicBezTo>
                    <a:pt x="4566" y="615"/>
                    <a:pt x="5306" y="1058"/>
                    <a:pt x="5932" y="1437"/>
                  </a:cubicBezTo>
                  <a:lnTo>
                    <a:pt x="5965" y="1454"/>
                  </a:lnTo>
                  <a:lnTo>
                    <a:pt x="5982" y="1437"/>
                  </a:lnTo>
                  <a:lnTo>
                    <a:pt x="7118" y="451"/>
                  </a:lnTo>
                  <a:cubicBezTo>
                    <a:pt x="7252" y="334"/>
                    <a:pt x="7352" y="251"/>
                    <a:pt x="7435" y="167"/>
                  </a:cubicBezTo>
                  <a:cubicBezTo>
                    <a:pt x="7502" y="117"/>
                    <a:pt x="7536" y="67"/>
                    <a:pt x="7536" y="67"/>
                  </a:cubicBezTo>
                  <a:lnTo>
                    <a:pt x="7536" y="67"/>
                  </a:lnTo>
                  <a:cubicBezTo>
                    <a:pt x="7486" y="84"/>
                    <a:pt x="7452" y="117"/>
                    <a:pt x="7419" y="150"/>
                  </a:cubicBezTo>
                  <a:lnTo>
                    <a:pt x="7084" y="401"/>
                  </a:lnTo>
                  <a:cubicBezTo>
                    <a:pt x="6790" y="647"/>
                    <a:pt x="6399" y="956"/>
                    <a:pt x="5944" y="1330"/>
                  </a:cubicBezTo>
                  <a:lnTo>
                    <a:pt x="5944" y="1330"/>
                  </a:lnTo>
                  <a:lnTo>
                    <a:pt x="3810" y="17"/>
                  </a:lnTo>
                  <a:lnTo>
                    <a:pt x="3793" y="17"/>
                  </a:lnTo>
                  <a:lnTo>
                    <a:pt x="375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128;p34"/>
            <p:cNvSpPr/>
            <p:nvPr/>
          </p:nvSpPr>
          <p:spPr>
            <a:xfrm>
              <a:off x="4426652" y="3010825"/>
              <a:ext cx="241529" cy="46601"/>
            </a:xfrm>
            <a:custGeom>
              <a:avLst/>
              <a:gdLst/>
              <a:ahLst/>
              <a:cxnLst/>
              <a:rect l="l" t="t" r="r" b="b"/>
              <a:pathLst>
                <a:path w="7536" h="1454" extrusionOk="0">
                  <a:moveTo>
                    <a:pt x="3759" y="0"/>
                  </a:moveTo>
                  <a:lnTo>
                    <a:pt x="3743" y="17"/>
                  </a:lnTo>
                  <a:cubicBezTo>
                    <a:pt x="3002" y="494"/>
                    <a:pt x="2326" y="939"/>
                    <a:pt x="1747" y="1336"/>
                  </a:cubicBezTo>
                  <a:lnTo>
                    <a:pt x="1747" y="1336"/>
                  </a:lnTo>
                  <a:lnTo>
                    <a:pt x="501" y="401"/>
                  </a:lnTo>
                  <a:lnTo>
                    <a:pt x="134" y="151"/>
                  </a:lnTo>
                  <a:cubicBezTo>
                    <a:pt x="100" y="117"/>
                    <a:pt x="50" y="84"/>
                    <a:pt x="0" y="67"/>
                  </a:cubicBezTo>
                  <a:lnTo>
                    <a:pt x="0" y="67"/>
                  </a:lnTo>
                  <a:cubicBezTo>
                    <a:pt x="33" y="100"/>
                    <a:pt x="84" y="151"/>
                    <a:pt x="117" y="167"/>
                  </a:cubicBezTo>
                  <a:cubicBezTo>
                    <a:pt x="217" y="251"/>
                    <a:pt x="334" y="351"/>
                    <a:pt x="468" y="451"/>
                  </a:cubicBezTo>
                  <a:cubicBezTo>
                    <a:pt x="785" y="702"/>
                    <a:pt x="1203" y="1036"/>
                    <a:pt x="1704" y="1437"/>
                  </a:cubicBezTo>
                  <a:lnTo>
                    <a:pt x="1738" y="1454"/>
                  </a:lnTo>
                  <a:lnTo>
                    <a:pt x="1771" y="1437"/>
                  </a:lnTo>
                  <a:cubicBezTo>
                    <a:pt x="2348" y="1058"/>
                    <a:pt x="3038" y="615"/>
                    <a:pt x="3777" y="138"/>
                  </a:cubicBezTo>
                  <a:lnTo>
                    <a:pt x="3777" y="138"/>
                  </a:lnTo>
                  <a:cubicBezTo>
                    <a:pt x="4566" y="615"/>
                    <a:pt x="5306" y="1058"/>
                    <a:pt x="5932" y="1437"/>
                  </a:cubicBezTo>
                  <a:lnTo>
                    <a:pt x="5965" y="1454"/>
                  </a:lnTo>
                  <a:lnTo>
                    <a:pt x="5982" y="1437"/>
                  </a:lnTo>
                  <a:cubicBezTo>
                    <a:pt x="6450" y="1036"/>
                    <a:pt x="6834" y="702"/>
                    <a:pt x="7118" y="451"/>
                  </a:cubicBezTo>
                  <a:lnTo>
                    <a:pt x="7435" y="167"/>
                  </a:lnTo>
                  <a:cubicBezTo>
                    <a:pt x="7502" y="100"/>
                    <a:pt x="7536" y="67"/>
                    <a:pt x="7536" y="67"/>
                  </a:cubicBezTo>
                  <a:lnTo>
                    <a:pt x="7536" y="67"/>
                  </a:lnTo>
                  <a:cubicBezTo>
                    <a:pt x="7486" y="84"/>
                    <a:pt x="7452" y="117"/>
                    <a:pt x="7419" y="151"/>
                  </a:cubicBezTo>
                  <a:lnTo>
                    <a:pt x="7084" y="401"/>
                  </a:lnTo>
                  <a:lnTo>
                    <a:pt x="5944" y="1330"/>
                  </a:lnTo>
                  <a:lnTo>
                    <a:pt x="5944" y="1330"/>
                  </a:lnTo>
                  <a:lnTo>
                    <a:pt x="3810" y="17"/>
                  </a:lnTo>
                  <a:lnTo>
                    <a:pt x="3793" y="17"/>
                  </a:lnTo>
                  <a:lnTo>
                    <a:pt x="375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129;p34"/>
            <p:cNvSpPr/>
            <p:nvPr/>
          </p:nvSpPr>
          <p:spPr>
            <a:xfrm>
              <a:off x="4426652" y="3059541"/>
              <a:ext cx="241529" cy="46633"/>
            </a:xfrm>
            <a:custGeom>
              <a:avLst/>
              <a:gdLst/>
              <a:ahLst/>
              <a:cxnLst/>
              <a:rect l="l" t="t" r="r" b="b"/>
              <a:pathLst>
                <a:path w="7536" h="1455" extrusionOk="0">
                  <a:moveTo>
                    <a:pt x="3759" y="1"/>
                  </a:moveTo>
                  <a:lnTo>
                    <a:pt x="3743" y="17"/>
                  </a:lnTo>
                  <a:lnTo>
                    <a:pt x="1736" y="1328"/>
                  </a:lnTo>
                  <a:lnTo>
                    <a:pt x="1736" y="1328"/>
                  </a:lnTo>
                  <a:lnTo>
                    <a:pt x="501" y="402"/>
                  </a:lnTo>
                  <a:cubicBezTo>
                    <a:pt x="351" y="301"/>
                    <a:pt x="234" y="218"/>
                    <a:pt x="134" y="151"/>
                  </a:cubicBezTo>
                  <a:cubicBezTo>
                    <a:pt x="100" y="118"/>
                    <a:pt x="50" y="84"/>
                    <a:pt x="0" y="68"/>
                  </a:cubicBezTo>
                  <a:lnTo>
                    <a:pt x="0" y="68"/>
                  </a:lnTo>
                  <a:cubicBezTo>
                    <a:pt x="0" y="68"/>
                    <a:pt x="34" y="101"/>
                    <a:pt x="117" y="168"/>
                  </a:cubicBezTo>
                  <a:lnTo>
                    <a:pt x="468" y="452"/>
                  </a:lnTo>
                  <a:cubicBezTo>
                    <a:pt x="785" y="702"/>
                    <a:pt x="1203" y="1037"/>
                    <a:pt x="1704" y="1438"/>
                  </a:cubicBezTo>
                  <a:lnTo>
                    <a:pt x="1738" y="1454"/>
                  </a:lnTo>
                  <a:lnTo>
                    <a:pt x="1771" y="1438"/>
                  </a:lnTo>
                  <a:cubicBezTo>
                    <a:pt x="2348" y="1059"/>
                    <a:pt x="3038" y="615"/>
                    <a:pt x="3777" y="138"/>
                  </a:cubicBezTo>
                  <a:lnTo>
                    <a:pt x="3777" y="138"/>
                  </a:lnTo>
                  <a:cubicBezTo>
                    <a:pt x="4566" y="615"/>
                    <a:pt x="5306" y="1059"/>
                    <a:pt x="5932" y="1438"/>
                  </a:cubicBezTo>
                  <a:lnTo>
                    <a:pt x="5965" y="1454"/>
                  </a:lnTo>
                  <a:lnTo>
                    <a:pt x="5982" y="1421"/>
                  </a:lnTo>
                  <a:lnTo>
                    <a:pt x="7118" y="452"/>
                  </a:lnTo>
                  <a:cubicBezTo>
                    <a:pt x="7252" y="335"/>
                    <a:pt x="7352" y="251"/>
                    <a:pt x="7435" y="168"/>
                  </a:cubicBezTo>
                  <a:cubicBezTo>
                    <a:pt x="7502" y="101"/>
                    <a:pt x="7536" y="68"/>
                    <a:pt x="7536" y="68"/>
                  </a:cubicBezTo>
                  <a:lnTo>
                    <a:pt x="7536" y="68"/>
                  </a:lnTo>
                  <a:cubicBezTo>
                    <a:pt x="7486" y="84"/>
                    <a:pt x="7452" y="118"/>
                    <a:pt x="7419" y="151"/>
                  </a:cubicBezTo>
                  <a:lnTo>
                    <a:pt x="7084" y="402"/>
                  </a:lnTo>
                  <a:lnTo>
                    <a:pt x="5944" y="1331"/>
                  </a:lnTo>
                  <a:lnTo>
                    <a:pt x="5944" y="1331"/>
                  </a:lnTo>
                  <a:lnTo>
                    <a:pt x="3810" y="17"/>
                  </a:lnTo>
                  <a:lnTo>
                    <a:pt x="3793" y="17"/>
                  </a:lnTo>
                  <a:lnTo>
                    <a:pt x="375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130;p34"/>
            <p:cNvSpPr/>
            <p:nvPr/>
          </p:nvSpPr>
          <p:spPr>
            <a:xfrm>
              <a:off x="7679310" y="3501895"/>
              <a:ext cx="352935" cy="864805"/>
            </a:xfrm>
            <a:custGeom>
              <a:avLst/>
              <a:gdLst/>
              <a:ahLst/>
              <a:cxnLst/>
              <a:rect l="l" t="t" r="r" b="b"/>
              <a:pathLst>
                <a:path w="11012" h="26983" extrusionOk="0">
                  <a:moveTo>
                    <a:pt x="4046" y="0"/>
                  </a:moveTo>
                  <a:cubicBezTo>
                    <a:pt x="3910" y="0"/>
                    <a:pt x="3770" y="6"/>
                    <a:pt x="3627" y="17"/>
                  </a:cubicBezTo>
                  <a:cubicBezTo>
                    <a:pt x="2056" y="267"/>
                    <a:pt x="1371" y="2189"/>
                    <a:pt x="1505" y="3759"/>
                  </a:cubicBezTo>
                  <a:cubicBezTo>
                    <a:pt x="1638" y="5347"/>
                    <a:pt x="2290" y="6884"/>
                    <a:pt x="2106" y="8454"/>
                  </a:cubicBezTo>
                  <a:cubicBezTo>
                    <a:pt x="1889" y="10443"/>
                    <a:pt x="385" y="12130"/>
                    <a:pt x="201" y="14135"/>
                  </a:cubicBezTo>
                  <a:cubicBezTo>
                    <a:pt x="1" y="16491"/>
                    <a:pt x="1672" y="18580"/>
                    <a:pt x="2173" y="20902"/>
                  </a:cubicBezTo>
                  <a:cubicBezTo>
                    <a:pt x="2407" y="22022"/>
                    <a:pt x="2374" y="23208"/>
                    <a:pt x="2791" y="24294"/>
                  </a:cubicBezTo>
                  <a:cubicBezTo>
                    <a:pt x="3435" y="25933"/>
                    <a:pt x="5027" y="26982"/>
                    <a:pt x="6748" y="26982"/>
                  </a:cubicBezTo>
                  <a:cubicBezTo>
                    <a:pt x="6992" y="26982"/>
                    <a:pt x="7239" y="26961"/>
                    <a:pt x="7486" y="26917"/>
                  </a:cubicBezTo>
                  <a:cubicBezTo>
                    <a:pt x="9475" y="26566"/>
                    <a:pt x="10945" y="24845"/>
                    <a:pt x="10978" y="22824"/>
                  </a:cubicBezTo>
                  <a:cubicBezTo>
                    <a:pt x="11012" y="21019"/>
                    <a:pt x="9892" y="19315"/>
                    <a:pt x="10026" y="17494"/>
                  </a:cubicBezTo>
                  <a:cubicBezTo>
                    <a:pt x="10126" y="16174"/>
                    <a:pt x="10912" y="14904"/>
                    <a:pt x="10745" y="13567"/>
                  </a:cubicBezTo>
                  <a:cubicBezTo>
                    <a:pt x="10544" y="11997"/>
                    <a:pt x="9090" y="10877"/>
                    <a:pt x="8572" y="9357"/>
                  </a:cubicBezTo>
                  <a:cubicBezTo>
                    <a:pt x="8054" y="7853"/>
                    <a:pt x="8539" y="6199"/>
                    <a:pt x="8372" y="4611"/>
                  </a:cubicBezTo>
                  <a:cubicBezTo>
                    <a:pt x="8070" y="1914"/>
                    <a:pt x="6624" y="0"/>
                    <a:pt x="4046"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131;p34"/>
            <p:cNvSpPr/>
            <p:nvPr/>
          </p:nvSpPr>
          <p:spPr>
            <a:xfrm>
              <a:off x="7531528" y="3943127"/>
              <a:ext cx="304731" cy="424727"/>
            </a:xfrm>
            <a:custGeom>
              <a:avLst/>
              <a:gdLst/>
              <a:ahLst/>
              <a:cxnLst/>
              <a:rect l="l" t="t" r="r" b="b"/>
              <a:pathLst>
                <a:path w="9508" h="13252" extrusionOk="0">
                  <a:moveTo>
                    <a:pt x="268" y="1"/>
                  </a:moveTo>
                  <a:lnTo>
                    <a:pt x="268" y="1"/>
                  </a:lnTo>
                  <a:cubicBezTo>
                    <a:pt x="0" y="2641"/>
                    <a:pt x="1170" y="5732"/>
                    <a:pt x="2523" y="8004"/>
                  </a:cubicBezTo>
                  <a:cubicBezTo>
                    <a:pt x="3893" y="10293"/>
                    <a:pt x="5949" y="12081"/>
                    <a:pt x="8405" y="13117"/>
                  </a:cubicBezTo>
                  <a:cubicBezTo>
                    <a:pt x="8576" y="13187"/>
                    <a:pt x="8765" y="13252"/>
                    <a:pt x="8939" y="13252"/>
                  </a:cubicBezTo>
                  <a:cubicBezTo>
                    <a:pt x="9055" y="13252"/>
                    <a:pt x="9164" y="13224"/>
                    <a:pt x="9257" y="13150"/>
                  </a:cubicBezTo>
                  <a:cubicBezTo>
                    <a:pt x="9441" y="12983"/>
                    <a:pt x="9474" y="12716"/>
                    <a:pt x="9474" y="12465"/>
                  </a:cubicBezTo>
                  <a:cubicBezTo>
                    <a:pt x="9508" y="6734"/>
                    <a:pt x="5765" y="1655"/>
                    <a:pt x="268"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132;p34"/>
            <p:cNvSpPr/>
            <p:nvPr/>
          </p:nvSpPr>
          <p:spPr>
            <a:xfrm>
              <a:off x="7531528" y="3943127"/>
              <a:ext cx="304731" cy="424727"/>
            </a:xfrm>
            <a:custGeom>
              <a:avLst/>
              <a:gdLst/>
              <a:ahLst/>
              <a:cxnLst/>
              <a:rect l="l" t="t" r="r" b="b"/>
              <a:pathLst>
                <a:path w="9508" h="13252" extrusionOk="0">
                  <a:moveTo>
                    <a:pt x="268" y="1"/>
                  </a:moveTo>
                  <a:lnTo>
                    <a:pt x="268" y="1"/>
                  </a:lnTo>
                  <a:cubicBezTo>
                    <a:pt x="0" y="2641"/>
                    <a:pt x="1170" y="5732"/>
                    <a:pt x="2523" y="8004"/>
                  </a:cubicBezTo>
                  <a:cubicBezTo>
                    <a:pt x="3893" y="10293"/>
                    <a:pt x="5949" y="12081"/>
                    <a:pt x="8405" y="13117"/>
                  </a:cubicBezTo>
                  <a:cubicBezTo>
                    <a:pt x="8576" y="13187"/>
                    <a:pt x="8765" y="13252"/>
                    <a:pt x="8939" y="13252"/>
                  </a:cubicBezTo>
                  <a:cubicBezTo>
                    <a:pt x="9055" y="13252"/>
                    <a:pt x="9164" y="13224"/>
                    <a:pt x="9257" y="13150"/>
                  </a:cubicBezTo>
                  <a:cubicBezTo>
                    <a:pt x="9441" y="12983"/>
                    <a:pt x="9474" y="12716"/>
                    <a:pt x="9474" y="12465"/>
                  </a:cubicBezTo>
                  <a:cubicBezTo>
                    <a:pt x="9508" y="6734"/>
                    <a:pt x="5765" y="1655"/>
                    <a:pt x="268" y="1"/>
                  </a:cubicBezTo>
                  <a:close/>
                </a:path>
              </a:pathLst>
            </a:custGeom>
            <a:solidFill>
              <a:srgbClr val="263238">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133;p34"/>
            <p:cNvSpPr/>
            <p:nvPr/>
          </p:nvSpPr>
          <p:spPr>
            <a:xfrm>
              <a:off x="7647741" y="4095204"/>
              <a:ext cx="259733" cy="445046"/>
            </a:xfrm>
            <a:custGeom>
              <a:avLst/>
              <a:gdLst/>
              <a:ahLst/>
              <a:cxnLst/>
              <a:rect l="l" t="t" r="r" b="b"/>
              <a:pathLst>
                <a:path w="8104" h="13886" extrusionOk="0">
                  <a:moveTo>
                    <a:pt x="0" y="1"/>
                  </a:moveTo>
                  <a:lnTo>
                    <a:pt x="0" y="1"/>
                  </a:lnTo>
                  <a:cubicBezTo>
                    <a:pt x="17" y="51"/>
                    <a:pt x="50" y="101"/>
                    <a:pt x="84" y="151"/>
                  </a:cubicBezTo>
                  <a:lnTo>
                    <a:pt x="368" y="519"/>
                  </a:lnTo>
                  <a:cubicBezTo>
                    <a:pt x="618" y="836"/>
                    <a:pt x="969" y="1321"/>
                    <a:pt x="1404" y="1906"/>
                  </a:cubicBezTo>
                  <a:cubicBezTo>
                    <a:pt x="3659" y="4963"/>
                    <a:pt x="5581" y="8255"/>
                    <a:pt x="7151" y="11714"/>
                  </a:cubicBezTo>
                  <a:cubicBezTo>
                    <a:pt x="7452" y="12382"/>
                    <a:pt x="7686" y="12933"/>
                    <a:pt x="7836" y="13301"/>
                  </a:cubicBezTo>
                  <a:cubicBezTo>
                    <a:pt x="7920" y="13485"/>
                    <a:pt x="7987" y="13618"/>
                    <a:pt x="8020" y="13735"/>
                  </a:cubicBezTo>
                  <a:cubicBezTo>
                    <a:pt x="8054" y="13785"/>
                    <a:pt x="8070" y="13836"/>
                    <a:pt x="8104" y="13886"/>
                  </a:cubicBezTo>
                  <a:cubicBezTo>
                    <a:pt x="8087" y="13819"/>
                    <a:pt x="8070" y="13769"/>
                    <a:pt x="8054" y="13719"/>
                  </a:cubicBezTo>
                  <a:cubicBezTo>
                    <a:pt x="8020" y="13602"/>
                    <a:pt x="7953" y="13451"/>
                    <a:pt x="7887" y="13284"/>
                  </a:cubicBezTo>
                  <a:cubicBezTo>
                    <a:pt x="7753" y="12900"/>
                    <a:pt x="7536" y="12349"/>
                    <a:pt x="7235" y="11680"/>
                  </a:cubicBezTo>
                  <a:cubicBezTo>
                    <a:pt x="5731" y="8188"/>
                    <a:pt x="3793" y="4880"/>
                    <a:pt x="1487" y="1839"/>
                  </a:cubicBezTo>
                  <a:cubicBezTo>
                    <a:pt x="1053" y="1254"/>
                    <a:pt x="685" y="786"/>
                    <a:pt x="418" y="486"/>
                  </a:cubicBezTo>
                  <a:cubicBezTo>
                    <a:pt x="284" y="335"/>
                    <a:pt x="184" y="218"/>
                    <a:pt x="117" y="118"/>
                  </a:cubicBezTo>
                  <a:cubicBezTo>
                    <a:pt x="84" y="85"/>
                    <a:pt x="34" y="3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134;p34"/>
            <p:cNvSpPr/>
            <p:nvPr/>
          </p:nvSpPr>
          <p:spPr>
            <a:xfrm>
              <a:off x="7852829" y="3735892"/>
              <a:ext cx="56793" cy="797404"/>
            </a:xfrm>
            <a:custGeom>
              <a:avLst/>
              <a:gdLst/>
              <a:ahLst/>
              <a:cxnLst/>
              <a:rect l="l" t="t" r="r" b="b"/>
              <a:pathLst>
                <a:path w="1772" h="24880" extrusionOk="0">
                  <a:moveTo>
                    <a:pt x="17" y="1"/>
                  </a:moveTo>
                  <a:cubicBezTo>
                    <a:pt x="1" y="84"/>
                    <a:pt x="1" y="168"/>
                    <a:pt x="17" y="251"/>
                  </a:cubicBezTo>
                  <a:cubicBezTo>
                    <a:pt x="17" y="435"/>
                    <a:pt x="17" y="669"/>
                    <a:pt x="34" y="986"/>
                  </a:cubicBezTo>
                  <a:cubicBezTo>
                    <a:pt x="67" y="1621"/>
                    <a:pt x="101" y="2540"/>
                    <a:pt x="151" y="3643"/>
                  </a:cubicBezTo>
                  <a:cubicBezTo>
                    <a:pt x="268" y="5899"/>
                    <a:pt x="452" y="9023"/>
                    <a:pt x="702" y="12448"/>
                  </a:cubicBezTo>
                  <a:cubicBezTo>
                    <a:pt x="936" y="15890"/>
                    <a:pt x="1187" y="18998"/>
                    <a:pt x="1404" y="21237"/>
                  </a:cubicBezTo>
                  <a:cubicBezTo>
                    <a:pt x="1504" y="22357"/>
                    <a:pt x="1588" y="23259"/>
                    <a:pt x="1655" y="23910"/>
                  </a:cubicBezTo>
                  <a:cubicBezTo>
                    <a:pt x="1671" y="24211"/>
                    <a:pt x="1705" y="24445"/>
                    <a:pt x="1721" y="24629"/>
                  </a:cubicBezTo>
                  <a:cubicBezTo>
                    <a:pt x="1721" y="24712"/>
                    <a:pt x="1738" y="24796"/>
                    <a:pt x="1755" y="24880"/>
                  </a:cubicBezTo>
                  <a:cubicBezTo>
                    <a:pt x="1772" y="24796"/>
                    <a:pt x="1755" y="24712"/>
                    <a:pt x="1755" y="24629"/>
                  </a:cubicBezTo>
                  <a:cubicBezTo>
                    <a:pt x="1738" y="24445"/>
                    <a:pt x="1721" y="24211"/>
                    <a:pt x="1705" y="23894"/>
                  </a:cubicBezTo>
                  <a:cubicBezTo>
                    <a:pt x="1655" y="23259"/>
                    <a:pt x="1588" y="22357"/>
                    <a:pt x="1504" y="21237"/>
                  </a:cubicBezTo>
                  <a:cubicBezTo>
                    <a:pt x="1320" y="18981"/>
                    <a:pt x="1087" y="15874"/>
                    <a:pt x="853" y="12448"/>
                  </a:cubicBezTo>
                  <a:cubicBezTo>
                    <a:pt x="602" y="9006"/>
                    <a:pt x="402" y="5899"/>
                    <a:pt x="268" y="3643"/>
                  </a:cubicBezTo>
                  <a:cubicBezTo>
                    <a:pt x="184" y="2524"/>
                    <a:pt x="134" y="1621"/>
                    <a:pt x="84" y="986"/>
                  </a:cubicBezTo>
                  <a:cubicBezTo>
                    <a:pt x="67" y="669"/>
                    <a:pt x="51" y="435"/>
                    <a:pt x="34" y="251"/>
                  </a:cubicBezTo>
                  <a:cubicBezTo>
                    <a:pt x="34" y="168"/>
                    <a:pt x="34" y="84"/>
                    <a:pt x="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135;p34"/>
            <p:cNvSpPr/>
            <p:nvPr/>
          </p:nvSpPr>
          <p:spPr>
            <a:xfrm>
              <a:off x="7775717" y="4419743"/>
              <a:ext cx="211017" cy="256560"/>
            </a:xfrm>
            <a:custGeom>
              <a:avLst/>
              <a:gdLst/>
              <a:ahLst/>
              <a:cxnLst/>
              <a:rect l="l" t="t" r="r" b="b"/>
              <a:pathLst>
                <a:path w="6584" h="8005" extrusionOk="0">
                  <a:moveTo>
                    <a:pt x="0" y="0"/>
                  </a:moveTo>
                  <a:lnTo>
                    <a:pt x="268" y="5013"/>
                  </a:lnTo>
                  <a:cubicBezTo>
                    <a:pt x="350" y="6696"/>
                    <a:pt x="1753" y="8004"/>
                    <a:pt x="3445" y="8004"/>
                  </a:cubicBezTo>
                  <a:cubicBezTo>
                    <a:pt x="3467" y="8004"/>
                    <a:pt x="3488" y="8004"/>
                    <a:pt x="3509" y="8004"/>
                  </a:cubicBezTo>
                  <a:cubicBezTo>
                    <a:pt x="5214" y="7954"/>
                    <a:pt x="6584" y="6550"/>
                    <a:pt x="6584" y="4846"/>
                  </a:cubicBezTo>
                  <a:lnTo>
                    <a:pt x="658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136;p34"/>
            <p:cNvSpPr/>
            <p:nvPr/>
          </p:nvSpPr>
          <p:spPr>
            <a:xfrm>
              <a:off x="6691305" y="2375177"/>
              <a:ext cx="517864" cy="314378"/>
            </a:xfrm>
            <a:custGeom>
              <a:avLst/>
              <a:gdLst/>
              <a:ahLst/>
              <a:cxnLst/>
              <a:rect l="l" t="t" r="r" b="b"/>
              <a:pathLst>
                <a:path w="16158" h="9809" extrusionOk="0">
                  <a:moveTo>
                    <a:pt x="435" y="0"/>
                  </a:moveTo>
                  <a:lnTo>
                    <a:pt x="1" y="936"/>
                  </a:lnTo>
                  <a:lnTo>
                    <a:pt x="15573" y="9808"/>
                  </a:lnTo>
                  <a:lnTo>
                    <a:pt x="16158" y="8689"/>
                  </a:lnTo>
                  <a:lnTo>
                    <a:pt x="435"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137;p34"/>
            <p:cNvSpPr/>
            <p:nvPr/>
          </p:nvSpPr>
          <p:spPr>
            <a:xfrm>
              <a:off x="6680600" y="2313064"/>
              <a:ext cx="36986" cy="43941"/>
            </a:xfrm>
            <a:custGeom>
              <a:avLst/>
              <a:gdLst/>
              <a:ahLst/>
              <a:cxnLst/>
              <a:rect l="l" t="t" r="r" b="b"/>
              <a:pathLst>
                <a:path w="1154" h="1371" extrusionOk="0">
                  <a:moveTo>
                    <a:pt x="719" y="0"/>
                  </a:moveTo>
                  <a:lnTo>
                    <a:pt x="0" y="1103"/>
                  </a:lnTo>
                  <a:lnTo>
                    <a:pt x="502" y="1370"/>
                  </a:lnTo>
                  <a:lnTo>
                    <a:pt x="1153" y="267"/>
                  </a:lnTo>
                  <a:lnTo>
                    <a:pt x="719"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138;p34"/>
            <p:cNvSpPr/>
            <p:nvPr/>
          </p:nvSpPr>
          <p:spPr>
            <a:xfrm>
              <a:off x="7053855" y="2609719"/>
              <a:ext cx="124258" cy="553760"/>
            </a:xfrm>
            <a:custGeom>
              <a:avLst/>
              <a:gdLst/>
              <a:ahLst/>
              <a:cxnLst/>
              <a:rect l="l" t="t" r="r" b="b"/>
              <a:pathLst>
                <a:path w="3877" h="17278" extrusionOk="0">
                  <a:moveTo>
                    <a:pt x="3058" y="1"/>
                  </a:moveTo>
                  <a:lnTo>
                    <a:pt x="0" y="17277"/>
                  </a:lnTo>
                  <a:lnTo>
                    <a:pt x="0" y="17277"/>
                  </a:lnTo>
                  <a:lnTo>
                    <a:pt x="1237" y="17260"/>
                  </a:lnTo>
                  <a:lnTo>
                    <a:pt x="3877" y="468"/>
                  </a:lnTo>
                  <a:lnTo>
                    <a:pt x="3058" y="1"/>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139;p34"/>
            <p:cNvSpPr/>
            <p:nvPr/>
          </p:nvSpPr>
          <p:spPr>
            <a:xfrm>
              <a:off x="6937641" y="3161075"/>
              <a:ext cx="268323" cy="58075"/>
            </a:xfrm>
            <a:custGeom>
              <a:avLst/>
              <a:gdLst/>
              <a:ahLst/>
              <a:cxnLst/>
              <a:rect l="l" t="t" r="r" b="b"/>
              <a:pathLst>
                <a:path w="8372" h="1812" extrusionOk="0">
                  <a:moveTo>
                    <a:pt x="4225" y="1"/>
                  </a:moveTo>
                  <a:cubicBezTo>
                    <a:pt x="1796" y="1"/>
                    <a:pt x="1" y="1812"/>
                    <a:pt x="1" y="1812"/>
                  </a:cubicBezTo>
                  <a:lnTo>
                    <a:pt x="8372" y="1795"/>
                  </a:lnTo>
                  <a:cubicBezTo>
                    <a:pt x="7369" y="709"/>
                    <a:pt x="5966" y="74"/>
                    <a:pt x="4478" y="7"/>
                  </a:cubicBezTo>
                  <a:cubicBezTo>
                    <a:pt x="4393" y="3"/>
                    <a:pt x="4309" y="1"/>
                    <a:pt x="4225"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140;p34"/>
            <p:cNvSpPr/>
            <p:nvPr/>
          </p:nvSpPr>
          <p:spPr>
            <a:xfrm>
              <a:off x="6481922" y="2321109"/>
              <a:ext cx="288130" cy="271496"/>
            </a:xfrm>
            <a:custGeom>
              <a:avLst/>
              <a:gdLst/>
              <a:ahLst/>
              <a:cxnLst/>
              <a:rect l="l" t="t" r="r" b="b"/>
              <a:pathLst>
                <a:path w="8990" h="8471" extrusionOk="0">
                  <a:moveTo>
                    <a:pt x="4887" y="1"/>
                  </a:moveTo>
                  <a:cubicBezTo>
                    <a:pt x="3657" y="1"/>
                    <a:pt x="2458" y="632"/>
                    <a:pt x="1788" y="1771"/>
                  </a:cubicBezTo>
                  <a:lnTo>
                    <a:pt x="1" y="4879"/>
                  </a:lnTo>
                  <a:lnTo>
                    <a:pt x="6216" y="8471"/>
                  </a:lnTo>
                  <a:lnTo>
                    <a:pt x="8021" y="5363"/>
                  </a:lnTo>
                  <a:cubicBezTo>
                    <a:pt x="8990" y="3642"/>
                    <a:pt x="8388" y="1470"/>
                    <a:pt x="6684" y="484"/>
                  </a:cubicBezTo>
                  <a:cubicBezTo>
                    <a:pt x="6118" y="157"/>
                    <a:pt x="5499" y="1"/>
                    <a:pt x="4887"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文字方塊 522"/>
          <p:cNvSpPr txBox="1"/>
          <p:nvPr/>
        </p:nvSpPr>
        <p:spPr>
          <a:xfrm>
            <a:off x="8558521" y="4631962"/>
            <a:ext cx="427402" cy="307777"/>
          </a:xfrm>
          <a:prstGeom prst="rect">
            <a:avLst/>
          </a:prstGeom>
          <a:noFill/>
        </p:spPr>
        <p:txBody>
          <a:bodyPr wrap="square" rtlCol="0">
            <a:spAutoFit/>
          </a:bodyPr>
          <a:lstStyle/>
          <a:p>
            <a:r>
              <a:rPr lang="en-US" altLang="zh-TW" dirty="0">
                <a:solidFill>
                  <a:schemeClr val="bg1">
                    <a:lumMod val="75000"/>
                  </a:schemeClr>
                </a:solidFill>
              </a:rPr>
              <a:t>14</a:t>
            </a:r>
            <a:endParaRPr lang="zh-TW" altLang="en-US" dirty="0">
              <a:solidFill>
                <a:schemeClr val="bg1">
                  <a:lumMod val="75000"/>
                </a:schemeClr>
              </a:solidFill>
            </a:endParaRPr>
          </a:p>
        </p:txBody>
      </p:sp>
    </p:spTree>
    <p:extLst>
      <p:ext uri="{BB962C8B-B14F-4D97-AF65-F5344CB8AC3E}">
        <p14:creationId xmlns:p14="http://schemas.microsoft.com/office/powerpoint/2010/main" val="318446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1930189" y="1265287"/>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2021</a:t>
            </a:r>
            <a:endParaRPr lang="zh-TW" altLang="en-US" sz="2400" b="1" dirty="0">
              <a:solidFill>
                <a:schemeClr val="bg1">
                  <a:lumMod val="95000"/>
                </a:schemeClr>
              </a:solidFill>
              <a:latin typeface="+mn-lt"/>
              <a:ea typeface="標楷體" panose="03000509000000000000" pitchFamily="65" charset="-120"/>
            </a:endParaRPr>
          </a:p>
        </p:txBody>
      </p:sp>
      <p:sp>
        <p:nvSpPr>
          <p:cNvPr id="84" name="矩形 83"/>
          <p:cNvSpPr/>
          <p:nvPr/>
        </p:nvSpPr>
        <p:spPr>
          <a:xfrm>
            <a:off x="3691402" y="1265285"/>
            <a:ext cx="1488591"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2022</a:t>
            </a:r>
            <a:endParaRPr lang="zh-TW" altLang="en-US" sz="2400" b="1" dirty="0">
              <a:solidFill>
                <a:schemeClr val="bg1">
                  <a:lumMod val="95000"/>
                </a:schemeClr>
              </a:solidFill>
              <a:latin typeface="+mn-lt"/>
              <a:ea typeface="標楷體" panose="03000509000000000000" pitchFamily="65" charset="-120"/>
            </a:endParaRPr>
          </a:p>
        </p:txBody>
      </p:sp>
      <p:sp>
        <p:nvSpPr>
          <p:cNvPr id="32" name="矩形 31"/>
          <p:cNvSpPr/>
          <p:nvPr/>
        </p:nvSpPr>
        <p:spPr>
          <a:xfrm>
            <a:off x="5483044" y="1283956"/>
            <a:ext cx="1546505"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2023</a:t>
            </a:r>
            <a:endParaRPr lang="zh-TW" altLang="en-US" sz="2400" b="1" dirty="0">
              <a:solidFill>
                <a:schemeClr val="bg1">
                  <a:lumMod val="95000"/>
                </a:schemeClr>
              </a:solidFill>
              <a:latin typeface="+mn-lt"/>
              <a:ea typeface="標楷體" panose="03000509000000000000" pitchFamily="65" charset="-120"/>
            </a:endParaRPr>
          </a:p>
        </p:txBody>
      </p:sp>
      <p:sp>
        <p:nvSpPr>
          <p:cNvPr id="65" name="投影片編號版面配置區 4"/>
          <p:cNvSpPr>
            <a:spLocks noGrp="1"/>
          </p:cNvSpPr>
          <p:nvPr>
            <p:ph type="sldNum" sz="quarter" idx="4294967295"/>
          </p:nvPr>
        </p:nvSpPr>
        <p:spPr>
          <a:xfrm>
            <a:off x="7086600" y="4767263"/>
            <a:ext cx="2057400" cy="274637"/>
          </a:xfrm>
        </p:spPr>
        <p:txBody>
          <a:bodyPr/>
          <a:lstStyle/>
          <a:p>
            <a:pPr>
              <a:defRPr/>
            </a:pPr>
            <a:fld id="{8DF1E479-9D7D-4312-B48E-462E2E89D502}" type="slidenum">
              <a:rPr lang="zh-TW" altLang="en-US" smtClean="0">
                <a:ea typeface="標楷體" panose="03000509000000000000" pitchFamily="65" charset="-120"/>
              </a:rPr>
              <a:t>15</a:t>
            </a:fld>
            <a:endParaRPr lang="zh-TW" altLang="en-US" dirty="0">
              <a:ea typeface="標楷體" panose="03000509000000000000" pitchFamily="65" charset="-120"/>
            </a:endParaRPr>
          </a:p>
        </p:txBody>
      </p:sp>
      <p:pic>
        <p:nvPicPr>
          <p:cNvPr id="62" name="圖片 61"/>
          <p:cNvPicPr>
            <a:picLocks noChangeAspect="1"/>
          </p:cNvPicPr>
          <p:nvPr/>
        </p:nvPicPr>
        <p:blipFill>
          <a:blip r:embed="rId2" cstate="print">
            <a:duotone>
              <a:schemeClr val="accent1">
                <a:shade val="45000"/>
                <a:satMod val="135000"/>
              </a:schemeClr>
              <a:prstClr val="white"/>
            </a:duotone>
            <a:lum bright="10000"/>
            <a:extLst>
              <a:ext uri="{28A0092B-C50C-407E-A947-70E740481C1C}">
                <a14:useLocalDpi xmlns:a14="http://schemas.microsoft.com/office/drawing/2010/main" val="0"/>
              </a:ext>
            </a:extLst>
          </a:blip>
          <a:stretch>
            <a:fillRect/>
          </a:stretch>
        </p:blipFill>
        <p:spPr>
          <a:xfrm>
            <a:off x="506693" y="1186435"/>
            <a:ext cx="540060" cy="621196"/>
          </a:xfrm>
          <a:prstGeom prst="rect">
            <a:avLst/>
          </a:prstGeom>
        </p:spPr>
      </p:pic>
      <p:sp>
        <p:nvSpPr>
          <p:cNvPr id="67" name="矩形 66"/>
          <p:cNvSpPr/>
          <p:nvPr/>
        </p:nvSpPr>
        <p:spPr>
          <a:xfrm>
            <a:off x="7350036" y="1303919"/>
            <a:ext cx="1581196"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2024</a:t>
            </a:r>
            <a:endParaRPr lang="zh-TW" altLang="en-US" sz="2400" b="1" dirty="0">
              <a:solidFill>
                <a:schemeClr val="bg1">
                  <a:lumMod val="95000"/>
                </a:schemeClr>
              </a:solidFill>
              <a:latin typeface="+mn-lt"/>
              <a:ea typeface="標楷體" panose="03000509000000000000" pitchFamily="65" charset="-120"/>
            </a:endParaRPr>
          </a:p>
        </p:txBody>
      </p:sp>
      <p:sp>
        <p:nvSpPr>
          <p:cNvPr id="95" name="矩形 94"/>
          <p:cNvSpPr/>
          <p:nvPr/>
        </p:nvSpPr>
        <p:spPr>
          <a:xfrm>
            <a:off x="104135" y="1859098"/>
            <a:ext cx="9016385" cy="824547"/>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96" name="矩形 95"/>
          <p:cNvSpPr/>
          <p:nvPr/>
        </p:nvSpPr>
        <p:spPr>
          <a:xfrm>
            <a:off x="1846629" y="2142581"/>
            <a:ext cx="1475361"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修訂相關規章</a:t>
            </a:r>
          </a:p>
        </p:txBody>
      </p:sp>
      <p:sp>
        <p:nvSpPr>
          <p:cNvPr id="98" name="矩形 97"/>
          <p:cNvSpPr/>
          <p:nvPr/>
        </p:nvSpPr>
        <p:spPr>
          <a:xfrm>
            <a:off x="243000" y="1891256"/>
            <a:ext cx="1354984" cy="769441"/>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公布年度財報自結數</a:t>
            </a:r>
            <a:r>
              <a:rPr lang="en-US" altLang="zh-TW" b="1" dirty="0">
                <a:solidFill>
                  <a:srgbClr val="FFFFFF"/>
                </a:solidFill>
                <a:ea typeface="標楷體" panose="03000509000000000000" pitchFamily="65" charset="-120"/>
              </a:rPr>
              <a:t>(</a:t>
            </a:r>
            <a:r>
              <a:rPr lang="zh-TW" altLang="en-US" b="1" dirty="0">
                <a:solidFill>
                  <a:srgbClr val="FFFFFF"/>
                </a:solidFill>
                <a:ea typeface="標楷體" panose="03000509000000000000" pitchFamily="65" charset="-120"/>
              </a:rPr>
              <a:t>年度終了</a:t>
            </a:r>
            <a:r>
              <a:rPr lang="en-US" altLang="zh-TW" b="1" dirty="0">
                <a:solidFill>
                  <a:srgbClr val="FFFFFF"/>
                </a:solidFill>
                <a:ea typeface="標楷體" panose="03000509000000000000" pitchFamily="65" charset="-120"/>
              </a:rPr>
              <a:t>75</a:t>
            </a:r>
            <a:r>
              <a:rPr lang="zh-TW" altLang="en-US" b="1" dirty="0">
                <a:solidFill>
                  <a:srgbClr val="FFFFFF"/>
                </a:solidFill>
                <a:ea typeface="標楷體" panose="03000509000000000000" pitchFamily="65" charset="-120"/>
              </a:rPr>
              <a:t>日內</a:t>
            </a:r>
            <a:r>
              <a:rPr lang="en-US" altLang="zh-TW" b="1" dirty="0">
                <a:solidFill>
                  <a:srgbClr val="FFFFFF"/>
                </a:solidFill>
                <a:ea typeface="標楷體" panose="03000509000000000000" pitchFamily="65" charset="-120"/>
              </a:rPr>
              <a:t>)</a:t>
            </a:r>
            <a:endParaRPr lang="zh-TW" altLang="en-US" sz="1200" b="1" dirty="0">
              <a:solidFill>
                <a:srgbClr val="FFFFFF"/>
              </a:solidFill>
              <a:ea typeface="標楷體" panose="03000509000000000000" pitchFamily="65" charset="-120"/>
            </a:endParaRPr>
          </a:p>
        </p:txBody>
      </p:sp>
      <p:cxnSp>
        <p:nvCxnSpPr>
          <p:cNvPr id="100" name="直線接點 99"/>
          <p:cNvCxnSpPr/>
          <p:nvPr/>
        </p:nvCxnSpPr>
        <p:spPr>
          <a:xfrm>
            <a:off x="3554074" y="2055927"/>
            <a:ext cx="1" cy="561289"/>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a:xfrm>
            <a:off x="1720031" y="2055927"/>
            <a:ext cx="4551" cy="528434"/>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5311096" y="2055927"/>
            <a:ext cx="4974" cy="573993"/>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31" name="矩形 130"/>
          <p:cNvSpPr/>
          <p:nvPr/>
        </p:nvSpPr>
        <p:spPr>
          <a:xfrm>
            <a:off x="104135" y="2755539"/>
            <a:ext cx="9016385" cy="1397376"/>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133" name="矩形 132"/>
          <p:cNvSpPr/>
          <p:nvPr/>
        </p:nvSpPr>
        <p:spPr>
          <a:xfrm>
            <a:off x="213812" y="3058939"/>
            <a:ext cx="1378029" cy="1046440"/>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縮短年度財務報告公告期限</a:t>
            </a:r>
            <a:r>
              <a:rPr lang="en-US" altLang="zh-TW" b="1" dirty="0">
                <a:solidFill>
                  <a:srgbClr val="FFFFFF"/>
                </a:solidFill>
                <a:ea typeface="標楷體" panose="03000509000000000000" pitchFamily="65" charset="-120"/>
              </a:rPr>
              <a:t>(</a:t>
            </a:r>
            <a:r>
              <a:rPr lang="zh-TW" altLang="en-US" b="1" dirty="0">
                <a:solidFill>
                  <a:srgbClr val="FFFFFF"/>
                </a:solidFill>
                <a:ea typeface="標楷體" panose="03000509000000000000" pitchFamily="65" charset="-120"/>
              </a:rPr>
              <a:t>年度終了</a:t>
            </a:r>
            <a:r>
              <a:rPr lang="en-US" altLang="zh-TW" b="1" dirty="0">
                <a:solidFill>
                  <a:srgbClr val="FFFFFF"/>
                </a:solidFill>
                <a:ea typeface="標楷體" panose="03000509000000000000" pitchFamily="65" charset="-120"/>
              </a:rPr>
              <a:t>75</a:t>
            </a:r>
            <a:r>
              <a:rPr lang="zh-TW" altLang="en-US" b="1" dirty="0">
                <a:solidFill>
                  <a:srgbClr val="FFFFFF"/>
                </a:solidFill>
                <a:ea typeface="標楷體" panose="03000509000000000000" pitchFamily="65" charset="-120"/>
              </a:rPr>
              <a:t>日內</a:t>
            </a:r>
            <a:r>
              <a:rPr lang="en-US" altLang="zh-TW" b="1" dirty="0">
                <a:solidFill>
                  <a:srgbClr val="FFFFFF"/>
                </a:solidFill>
                <a:ea typeface="標楷體" panose="03000509000000000000" pitchFamily="65" charset="-120"/>
              </a:rPr>
              <a:t>)</a:t>
            </a:r>
            <a:endParaRPr lang="zh-TW" altLang="en-US" sz="1200" b="1" dirty="0">
              <a:solidFill>
                <a:srgbClr val="FFFFFF"/>
              </a:solidFill>
              <a:ea typeface="標楷體" panose="03000509000000000000" pitchFamily="65" charset="-120"/>
            </a:endParaRPr>
          </a:p>
          <a:p>
            <a:pPr algn="ctr"/>
            <a:endParaRPr lang="zh-TW" altLang="en-US" sz="1800" b="1" dirty="0">
              <a:solidFill>
                <a:srgbClr val="FFFFFF"/>
              </a:solidFill>
              <a:ea typeface="標楷體" panose="03000509000000000000" pitchFamily="65" charset="-120"/>
            </a:endParaRPr>
          </a:p>
        </p:txBody>
      </p:sp>
      <p:cxnSp>
        <p:nvCxnSpPr>
          <p:cNvPr id="134" name="直線接點 133"/>
          <p:cNvCxnSpPr/>
          <p:nvPr/>
        </p:nvCxnSpPr>
        <p:spPr>
          <a:xfrm flipH="1">
            <a:off x="3561336" y="2961564"/>
            <a:ext cx="1718" cy="929427"/>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a:xfrm flipH="1">
            <a:off x="1747145" y="3145951"/>
            <a:ext cx="1866" cy="745040"/>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36" name="直線接點 135"/>
          <p:cNvCxnSpPr/>
          <p:nvPr/>
        </p:nvCxnSpPr>
        <p:spPr>
          <a:xfrm>
            <a:off x="5304634" y="2961564"/>
            <a:ext cx="0" cy="1010481"/>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49" name="矩形 148"/>
          <p:cNvSpPr/>
          <p:nvPr/>
        </p:nvSpPr>
        <p:spPr>
          <a:xfrm>
            <a:off x="104135" y="4247549"/>
            <a:ext cx="9016385" cy="526718"/>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150" name="矩形 149"/>
          <p:cNvSpPr/>
          <p:nvPr/>
        </p:nvSpPr>
        <p:spPr>
          <a:xfrm>
            <a:off x="1995383" y="4370193"/>
            <a:ext cx="1629270"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00"/>
                </a:solidFill>
                <a:ea typeface="標楷體" panose="03000509000000000000" pitchFamily="65" charset="-120"/>
              </a:rPr>
              <a:t>發布指標</a:t>
            </a:r>
          </a:p>
        </p:txBody>
      </p:sp>
      <p:sp>
        <p:nvSpPr>
          <p:cNvPr id="151" name="矩形 150"/>
          <p:cNvSpPr/>
          <p:nvPr/>
        </p:nvSpPr>
        <p:spPr>
          <a:xfrm>
            <a:off x="211254" y="4247549"/>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審計品質指標</a:t>
            </a:r>
            <a:endParaRPr lang="en-US" altLang="zh-TW" sz="1800" b="1" dirty="0">
              <a:solidFill>
                <a:srgbClr val="FFFFFF"/>
              </a:solidFill>
              <a:ea typeface="標楷體" panose="03000509000000000000" pitchFamily="65" charset="-120"/>
            </a:endParaRPr>
          </a:p>
          <a:p>
            <a:pPr algn="ctr"/>
            <a:r>
              <a:rPr lang="en-US" altLang="zh-TW" sz="1800" b="1" dirty="0">
                <a:solidFill>
                  <a:srgbClr val="FFFFFF"/>
                </a:solidFill>
                <a:ea typeface="標楷體" panose="03000509000000000000" pitchFamily="65" charset="-120"/>
              </a:rPr>
              <a:t>(AQI)</a:t>
            </a:r>
          </a:p>
        </p:txBody>
      </p:sp>
      <p:cxnSp>
        <p:nvCxnSpPr>
          <p:cNvPr id="152" name="直線接點 151"/>
          <p:cNvCxnSpPr/>
          <p:nvPr/>
        </p:nvCxnSpPr>
        <p:spPr>
          <a:xfrm flipH="1">
            <a:off x="3549613" y="4279130"/>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flipH="1">
            <a:off x="1747145" y="4279131"/>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flipH="1">
            <a:off x="5307365" y="4279130"/>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flipH="1">
            <a:off x="7295947" y="4289487"/>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67" name="Google Shape;634;p34"/>
          <p:cNvSpPr txBox="1">
            <a:spLocks noGrp="1"/>
          </p:cNvSpPr>
          <p:nvPr>
            <p:ph type="subTitle" idx="1"/>
          </p:nvPr>
        </p:nvSpPr>
        <p:spPr>
          <a:xfrm>
            <a:off x="213812" y="785579"/>
            <a:ext cx="6921376" cy="400500"/>
          </a:xfrm>
          <a:prstGeom prst="rect">
            <a:avLst/>
          </a:prstGeom>
        </p:spPr>
        <p:txBody>
          <a:bodyPr spcFirstLastPara="1" wrap="square" lIns="91425" tIns="91425" rIns="91425" bIns="91425" anchor="b" anchorCtr="0">
            <a:noAutofit/>
          </a:bodyPr>
          <a:lstStyle/>
          <a:p>
            <a:pPr marL="342900" lvl="0">
              <a:buClrTx/>
              <a:buFont typeface="Wingdings" panose="05000000000000000000" pitchFamily="2" charset="2"/>
              <a:buChar char="l"/>
            </a:pPr>
            <a:r>
              <a:rPr lang="zh-TW" altLang="en-US" sz="2800" b="1" dirty="0">
                <a:solidFill>
                  <a:schemeClr val="dk2"/>
                </a:solidFill>
                <a:latin typeface="Abril Fatface"/>
                <a:ea typeface="Abril Fatface"/>
                <a:cs typeface="Abril Fatface"/>
                <a:sym typeface="Abril Fatface"/>
              </a:rPr>
              <a:t>提升上市櫃公司資訊揭露時效及品質</a:t>
            </a:r>
          </a:p>
        </p:txBody>
      </p:sp>
      <p:sp>
        <p:nvSpPr>
          <p:cNvPr id="122" name="矩形 121"/>
          <p:cNvSpPr/>
          <p:nvPr/>
        </p:nvSpPr>
        <p:spPr>
          <a:xfrm>
            <a:off x="5426782" y="2880510"/>
            <a:ext cx="1806531" cy="1154162"/>
          </a:xfrm>
          <a:prstGeom prst="rect">
            <a:avLst/>
          </a:prstGeom>
        </p:spPr>
        <p:txBody>
          <a:bodyPr wrap="square" lIns="0" tIns="0" rIns="0" bIns="0">
            <a:spAutoFit/>
          </a:bodyPr>
          <a:lstStyle/>
          <a:p>
            <a:r>
              <a:rPr lang="en-US" altLang="zh-TW" sz="1500" dirty="0">
                <a:solidFill>
                  <a:srgbClr val="FFFF00"/>
                </a:solidFill>
                <a:ea typeface="標楷體" panose="03000509000000000000" pitchFamily="65" charset="-120"/>
              </a:rPr>
              <a:t>1.</a:t>
            </a:r>
            <a:r>
              <a:rPr lang="zh-TW" altLang="en-US" sz="1500" dirty="0">
                <a:solidFill>
                  <a:srgbClr val="FFFF00"/>
                </a:solidFill>
                <a:ea typeface="標楷體" panose="03000509000000000000" pitchFamily="65" charset="-120"/>
              </a:rPr>
              <a:t>資本額</a:t>
            </a:r>
            <a:r>
              <a:rPr lang="en-US" altLang="zh-TW" sz="1500" dirty="0">
                <a:solidFill>
                  <a:srgbClr val="FFFF00"/>
                </a:solidFill>
                <a:ea typeface="標楷體" panose="03000509000000000000" pitchFamily="65" charset="-120"/>
              </a:rPr>
              <a:t>100</a:t>
            </a:r>
            <a:r>
              <a:rPr lang="zh-TW" altLang="en-US" sz="1500" dirty="0">
                <a:solidFill>
                  <a:srgbClr val="FFFF00"/>
                </a:solidFill>
                <a:ea typeface="標楷體" panose="03000509000000000000" pitchFamily="65" charset="-120"/>
              </a:rPr>
              <a:t>億以上之上市櫃公司</a:t>
            </a:r>
            <a:r>
              <a:rPr lang="en-US" altLang="zh-TW" sz="1500" dirty="0">
                <a:solidFill>
                  <a:srgbClr val="FFFF00"/>
                </a:solidFill>
                <a:ea typeface="標楷體" panose="03000509000000000000" pitchFamily="65" charset="-120"/>
              </a:rPr>
              <a:t>75</a:t>
            </a:r>
            <a:r>
              <a:rPr lang="zh-TW" altLang="en-US" sz="1500" dirty="0">
                <a:solidFill>
                  <a:srgbClr val="FFFF00"/>
                </a:solidFill>
                <a:ea typeface="標楷體" panose="03000509000000000000" pitchFamily="65" charset="-120"/>
              </a:rPr>
              <a:t>日內公告</a:t>
            </a:r>
            <a:endParaRPr lang="en-US" altLang="zh-TW" sz="1500" dirty="0">
              <a:solidFill>
                <a:srgbClr val="FFFF00"/>
              </a:solidFill>
              <a:ea typeface="標楷體" panose="03000509000000000000" pitchFamily="65" charset="-120"/>
            </a:endParaRPr>
          </a:p>
          <a:p>
            <a:r>
              <a:rPr lang="en-US" altLang="zh-TW" sz="1500" dirty="0">
                <a:solidFill>
                  <a:srgbClr val="FFFFFF"/>
                </a:solidFill>
                <a:ea typeface="標楷體" panose="03000509000000000000" pitchFamily="65" charset="-120"/>
              </a:rPr>
              <a:t>2.</a:t>
            </a:r>
            <a:r>
              <a:rPr lang="zh-TW" altLang="en-US" sz="1500" dirty="0">
                <a:solidFill>
                  <a:srgbClr val="FFFFFF"/>
                </a:solidFill>
                <a:ea typeface="標楷體" panose="03000509000000000000" pitchFamily="65" charset="-120"/>
              </a:rPr>
              <a:t>研議於</a:t>
            </a:r>
            <a:r>
              <a:rPr lang="en-US" altLang="zh-TW" sz="1500" dirty="0">
                <a:solidFill>
                  <a:srgbClr val="FFFFFF"/>
                </a:solidFill>
                <a:ea typeface="標楷體" panose="03000509000000000000" pitchFamily="65" charset="-120"/>
              </a:rPr>
              <a:t>60</a:t>
            </a:r>
            <a:r>
              <a:rPr lang="zh-TW" altLang="en-US" sz="1500" dirty="0">
                <a:solidFill>
                  <a:srgbClr val="FFFFFF"/>
                </a:solidFill>
                <a:ea typeface="標楷體" panose="03000509000000000000" pitchFamily="65" charset="-120"/>
              </a:rPr>
              <a:t>日內公告之可行性</a:t>
            </a:r>
          </a:p>
        </p:txBody>
      </p:sp>
      <p:sp>
        <p:nvSpPr>
          <p:cNvPr id="139" name="矩形 138"/>
          <p:cNvSpPr/>
          <p:nvPr/>
        </p:nvSpPr>
        <p:spPr>
          <a:xfrm>
            <a:off x="5386135" y="4387797"/>
            <a:ext cx="1919634"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修訂公司治理守則</a:t>
            </a:r>
          </a:p>
        </p:txBody>
      </p:sp>
      <p:sp>
        <p:nvSpPr>
          <p:cNvPr id="42" name="矩形 41"/>
          <p:cNvSpPr/>
          <p:nvPr/>
        </p:nvSpPr>
        <p:spPr>
          <a:xfrm>
            <a:off x="3652490" y="2005397"/>
            <a:ext cx="1652144" cy="492443"/>
          </a:xfrm>
          <a:prstGeom prst="rect">
            <a:avLst/>
          </a:prstGeom>
        </p:spPr>
        <p:txBody>
          <a:bodyPr wrap="square" lIns="0" tIns="0" rIns="0" bIns="0">
            <a:spAutoFit/>
          </a:bodyPr>
          <a:lstStyle/>
          <a:p>
            <a:r>
              <a:rPr lang="zh-TW" altLang="en-US" sz="1600" dirty="0">
                <a:solidFill>
                  <a:srgbClr val="FFFF00"/>
                </a:solidFill>
                <a:ea typeface="標楷體" panose="03000509000000000000" pitchFamily="65" charset="-120"/>
              </a:rPr>
              <a:t>資本額</a:t>
            </a:r>
            <a:r>
              <a:rPr lang="en-US" altLang="zh-TW" sz="1600" dirty="0">
                <a:solidFill>
                  <a:srgbClr val="FFFF00"/>
                </a:solidFill>
                <a:ea typeface="標楷體" panose="03000509000000000000" pitchFamily="65" charset="-120"/>
              </a:rPr>
              <a:t>100</a:t>
            </a:r>
            <a:r>
              <a:rPr lang="zh-TW" altLang="en-US" sz="1600" dirty="0">
                <a:solidFill>
                  <a:srgbClr val="FFFF00"/>
                </a:solidFill>
                <a:ea typeface="標楷體" panose="03000509000000000000" pitchFamily="65" charset="-120"/>
              </a:rPr>
              <a:t>億以上之上市櫃公司適用</a:t>
            </a:r>
          </a:p>
        </p:txBody>
      </p:sp>
      <p:sp>
        <p:nvSpPr>
          <p:cNvPr id="43" name="矩形 42"/>
          <p:cNvSpPr/>
          <p:nvPr/>
        </p:nvSpPr>
        <p:spPr>
          <a:xfrm>
            <a:off x="5510165" y="1933060"/>
            <a:ext cx="1652144" cy="738664"/>
          </a:xfrm>
          <a:prstGeom prst="rect">
            <a:avLst/>
          </a:prstGeom>
        </p:spPr>
        <p:txBody>
          <a:bodyPr wrap="square" lIns="0" tIns="0" rIns="0" bIns="0">
            <a:spAutoFit/>
          </a:bodyPr>
          <a:lstStyle/>
          <a:p>
            <a:r>
              <a:rPr lang="zh-TW" altLang="en-US" sz="1600" dirty="0">
                <a:solidFill>
                  <a:srgbClr val="FFFF00"/>
                </a:solidFill>
                <a:ea typeface="標楷體" panose="03000509000000000000" pitchFamily="65" charset="-120"/>
              </a:rPr>
              <a:t>增加資本額</a:t>
            </a:r>
            <a:r>
              <a:rPr lang="en-US" altLang="zh-TW" sz="1600" dirty="0">
                <a:solidFill>
                  <a:srgbClr val="FFFF00"/>
                </a:solidFill>
                <a:ea typeface="標楷體" panose="03000509000000000000" pitchFamily="65" charset="-120"/>
              </a:rPr>
              <a:t>20~100</a:t>
            </a:r>
            <a:r>
              <a:rPr lang="zh-TW" altLang="en-US" sz="1600" dirty="0">
                <a:solidFill>
                  <a:srgbClr val="FFFF00"/>
                </a:solidFill>
                <a:ea typeface="標楷體" panose="03000509000000000000" pitchFamily="65" charset="-120"/>
              </a:rPr>
              <a:t>億之上市櫃公司適用</a:t>
            </a:r>
          </a:p>
        </p:txBody>
      </p:sp>
      <p:sp>
        <p:nvSpPr>
          <p:cNvPr id="44" name="矩形 43"/>
          <p:cNvSpPr/>
          <p:nvPr/>
        </p:nvSpPr>
        <p:spPr>
          <a:xfrm>
            <a:off x="7412013" y="2021788"/>
            <a:ext cx="1548092" cy="492443"/>
          </a:xfrm>
          <a:prstGeom prst="rect">
            <a:avLst/>
          </a:prstGeom>
        </p:spPr>
        <p:txBody>
          <a:bodyPr wrap="square" lIns="0" tIns="0" rIns="0" bIns="0">
            <a:spAutoFit/>
          </a:bodyPr>
          <a:lstStyle/>
          <a:p>
            <a:r>
              <a:rPr lang="zh-TW" altLang="en-US" sz="1600" dirty="0">
                <a:solidFill>
                  <a:srgbClr val="FFFF00"/>
                </a:solidFill>
                <a:ea typeface="標楷體" panose="03000509000000000000" pitchFamily="65" charset="-120"/>
              </a:rPr>
              <a:t>全體上市櫃公司適用</a:t>
            </a:r>
          </a:p>
        </p:txBody>
      </p:sp>
      <p:sp>
        <p:nvSpPr>
          <p:cNvPr id="47" name="矩形 46"/>
          <p:cNvSpPr/>
          <p:nvPr/>
        </p:nvSpPr>
        <p:spPr>
          <a:xfrm>
            <a:off x="1866449" y="3208005"/>
            <a:ext cx="1632531"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修訂財報公告申報特殊適用辦法</a:t>
            </a:r>
          </a:p>
        </p:txBody>
      </p:sp>
      <p:cxnSp>
        <p:nvCxnSpPr>
          <p:cNvPr id="53" name="直線接點 52"/>
          <p:cNvCxnSpPr/>
          <p:nvPr/>
        </p:nvCxnSpPr>
        <p:spPr>
          <a:xfrm>
            <a:off x="7284992" y="2043223"/>
            <a:ext cx="4974" cy="573993"/>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7284992" y="2961564"/>
            <a:ext cx="3358" cy="917929"/>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3641128" y="4235102"/>
            <a:ext cx="1629270"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訂定會計師及審委會指引</a:t>
            </a:r>
          </a:p>
        </p:txBody>
      </p:sp>
      <p:sp>
        <p:nvSpPr>
          <p:cNvPr id="37" name="文字方塊 36"/>
          <p:cNvSpPr txBox="1"/>
          <p:nvPr/>
        </p:nvSpPr>
        <p:spPr>
          <a:xfrm>
            <a:off x="2972567" y="4784775"/>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證交所</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櫃買中心</a:t>
            </a:r>
            <a:endParaRPr lang="zh-TW" altLang="en-US" sz="1600" dirty="0"/>
          </a:p>
        </p:txBody>
      </p:sp>
      <p:sp>
        <p:nvSpPr>
          <p:cNvPr id="38" name="文字方塊 37"/>
          <p:cNvSpPr txBox="1"/>
          <p:nvPr/>
        </p:nvSpPr>
        <p:spPr>
          <a:xfrm>
            <a:off x="1114436" y="4797222"/>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金管會</a:t>
            </a:r>
            <a:endParaRPr lang="zh-TW" altLang="en-US" sz="1600" dirty="0"/>
          </a:p>
        </p:txBody>
      </p:sp>
    </p:spTree>
    <p:extLst>
      <p:ext uri="{BB962C8B-B14F-4D97-AF65-F5344CB8AC3E}">
        <p14:creationId xmlns:p14="http://schemas.microsoft.com/office/powerpoint/2010/main" val="397656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5"/>
        <p:cNvGrpSpPr/>
        <p:nvPr/>
      </p:nvGrpSpPr>
      <p:grpSpPr>
        <a:xfrm>
          <a:off x="0" y="0"/>
          <a:ext cx="0" cy="0"/>
          <a:chOff x="0" y="0"/>
          <a:chExt cx="0" cy="0"/>
        </a:xfrm>
      </p:grpSpPr>
      <p:pic>
        <p:nvPicPr>
          <p:cNvPr id="116" name="圖片 1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879" y="968011"/>
            <a:ext cx="1712908" cy="1036036"/>
          </a:xfrm>
          <a:prstGeom prst="rect">
            <a:avLst/>
          </a:prstGeom>
        </p:spPr>
      </p:pic>
      <p:sp>
        <p:nvSpPr>
          <p:cNvPr id="3197" name="Google Shape;3197;p58"/>
          <p:cNvSpPr txBox="1">
            <a:spLocks noGrp="1"/>
          </p:cNvSpPr>
          <p:nvPr>
            <p:ph type="subTitle" idx="1"/>
          </p:nvPr>
        </p:nvSpPr>
        <p:spPr>
          <a:xfrm>
            <a:off x="1189800" y="3430800"/>
            <a:ext cx="1695600" cy="32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John Doe</a:t>
            </a:r>
            <a:endParaRPr/>
          </a:p>
        </p:txBody>
      </p:sp>
      <p:sp>
        <p:nvSpPr>
          <p:cNvPr id="3198" name="Google Shape;3198;p58"/>
          <p:cNvSpPr txBox="1">
            <a:spLocks noGrp="1"/>
          </p:cNvSpPr>
          <p:nvPr>
            <p:ph type="subTitle" idx="2"/>
          </p:nvPr>
        </p:nvSpPr>
        <p:spPr>
          <a:xfrm>
            <a:off x="188349" y="2961298"/>
            <a:ext cx="2295427" cy="1553662"/>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t" anchorCtr="0">
            <a:noAutofit/>
          </a:bodyPr>
          <a:lstStyle/>
          <a:p>
            <a:pPr marL="0" lvl="0" indent="0" algn="l"/>
            <a:r>
              <a:rPr lang="zh-TW" altLang="en-US" b="1" dirty="0"/>
              <a:t>研議強化自辦股務公司股務作業之中立性及提升電子投票結果之資訊透明度</a:t>
            </a:r>
          </a:p>
          <a:p>
            <a:pPr marL="0" lvl="0" indent="0" algn="ctr" rtl="0">
              <a:spcBef>
                <a:spcPts val="0"/>
              </a:spcBef>
              <a:spcAft>
                <a:spcPts val="0"/>
              </a:spcAft>
              <a:buNone/>
            </a:pPr>
            <a:endParaRPr dirty="0"/>
          </a:p>
        </p:txBody>
      </p:sp>
      <p:sp>
        <p:nvSpPr>
          <p:cNvPr id="3199" name="Google Shape;3199;p58"/>
          <p:cNvSpPr txBox="1">
            <a:spLocks noGrp="1"/>
          </p:cNvSpPr>
          <p:nvPr>
            <p:ph type="subTitle" idx="3"/>
          </p:nvPr>
        </p:nvSpPr>
        <p:spPr>
          <a:xfrm>
            <a:off x="3321291" y="3625872"/>
            <a:ext cx="1695600" cy="32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Jenna Doe</a:t>
            </a:r>
            <a:endParaRPr/>
          </a:p>
        </p:txBody>
      </p:sp>
      <p:sp>
        <p:nvSpPr>
          <p:cNvPr id="3200" name="Google Shape;3200;p58"/>
          <p:cNvSpPr txBox="1">
            <a:spLocks noGrp="1"/>
          </p:cNvSpPr>
          <p:nvPr>
            <p:ph type="subTitle" idx="4"/>
          </p:nvPr>
        </p:nvSpPr>
        <p:spPr>
          <a:xfrm>
            <a:off x="2636470" y="3017179"/>
            <a:ext cx="1423591" cy="1497781"/>
          </a:xfrm>
          <a:prstGeom prst="rect">
            <a:avLst/>
          </a:prstGeom>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t" anchorCtr="0">
            <a:noAutofit/>
          </a:bodyPr>
          <a:lstStyle/>
          <a:p>
            <a:pPr marL="0" lvl="0" indent="0" algn="l"/>
            <a:r>
              <a:rPr lang="zh-TW" altLang="en-US" b="1" dirty="0"/>
              <a:t>逐步調降上市櫃公司每日召開股東常會之家數上限</a:t>
            </a:r>
          </a:p>
        </p:txBody>
      </p:sp>
      <p:sp>
        <p:nvSpPr>
          <p:cNvPr id="3201" name="Google Shape;3201;p58"/>
          <p:cNvSpPr txBox="1">
            <a:spLocks noGrp="1"/>
          </p:cNvSpPr>
          <p:nvPr>
            <p:ph type="subTitle" idx="5"/>
          </p:nvPr>
        </p:nvSpPr>
        <p:spPr>
          <a:xfrm>
            <a:off x="6258600" y="3430800"/>
            <a:ext cx="1695600" cy="32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Thomas Doe</a:t>
            </a:r>
            <a:endParaRPr/>
          </a:p>
        </p:txBody>
      </p:sp>
      <p:sp>
        <p:nvSpPr>
          <p:cNvPr id="3202" name="Google Shape;3202;p58"/>
          <p:cNvSpPr txBox="1">
            <a:spLocks noGrp="1"/>
          </p:cNvSpPr>
          <p:nvPr>
            <p:ph type="subTitle" idx="6"/>
          </p:nvPr>
        </p:nvSpPr>
        <p:spPr>
          <a:xfrm>
            <a:off x="4305096" y="3206312"/>
            <a:ext cx="1423590" cy="1308648"/>
          </a:xfrm>
          <a:prstGeom prst="rect">
            <a:avLst/>
          </a:prstGeom>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t" anchorCtr="0">
            <a:noAutofit/>
          </a:bodyPr>
          <a:lstStyle/>
          <a:p>
            <a:pPr marL="0" lvl="0" indent="0" algn="l"/>
            <a:r>
              <a:rPr lang="zh-TW" altLang="en-US" b="1" dirty="0"/>
              <a:t>提前上傳股東會議事手冊及股東會年報資訊</a:t>
            </a:r>
          </a:p>
        </p:txBody>
      </p:sp>
      <p:grpSp>
        <p:nvGrpSpPr>
          <p:cNvPr id="3203" name="Google Shape;3203;p58"/>
          <p:cNvGrpSpPr/>
          <p:nvPr/>
        </p:nvGrpSpPr>
        <p:grpSpPr>
          <a:xfrm>
            <a:off x="7403765" y="1354998"/>
            <a:ext cx="650134" cy="642474"/>
            <a:chOff x="7302646" y="1315923"/>
            <a:chExt cx="650134" cy="642474"/>
          </a:xfrm>
        </p:grpSpPr>
        <p:sp>
          <p:nvSpPr>
            <p:cNvPr id="3204" name="Google Shape;3204;p58"/>
            <p:cNvSpPr/>
            <p:nvPr/>
          </p:nvSpPr>
          <p:spPr>
            <a:xfrm>
              <a:off x="7379213" y="1315923"/>
              <a:ext cx="562862" cy="485654"/>
            </a:xfrm>
            <a:custGeom>
              <a:avLst/>
              <a:gdLst/>
              <a:ahLst/>
              <a:cxnLst/>
              <a:rect l="l" t="t" r="r" b="b"/>
              <a:pathLst>
                <a:path w="17562" h="15153" extrusionOk="0">
                  <a:moveTo>
                    <a:pt x="3640" y="1"/>
                  </a:moveTo>
                  <a:cubicBezTo>
                    <a:pt x="3422" y="1"/>
                    <a:pt x="3211" y="140"/>
                    <a:pt x="3125" y="360"/>
                  </a:cubicBezTo>
                  <a:lnTo>
                    <a:pt x="101" y="8113"/>
                  </a:lnTo>
                  <a:cubicBezTo>
                    <a:pt x="0" y="8397"/>
                    <a:pt x="117" y="8698"/>
                    <a:pt x="385" y="8832"/>
                  </a:cubicBezTo>
                  <a:lnTo>
                    <a:pt x="13969" y="15097"/>
                  </a:lnTo>
                  <a:cubicBezTo>
                    <a:pt x="14048" y="15135"/>
                    <a:pt x="14132" y="15152"/>
                    <a:pt x="14213" y="15152"/>
                  </a:cubicBezTo>
                  <a:cubicBezTo>
                    <a:pt x="14423" y="15152"/>
                    <a:pt x="14620" y="15034"/>
                    <a:pt x="14704" y="14830"/>
                  </a:cubicBezTo>
                  <a:lnTo>
                    <a:pt x="17427" y="8965"/>
                  </a:lnTo>
                  <a:cubicBezTo>
                    <a:pt x="17561" y="8681"/>
                    <a:pt x="17427" y="8347"/>
                    <a:pt x="17143" y="8213"/>
                  </a:cubicBezTo>
                  <a:lnTo>
                    <a:pt x="8772" y="4404"/>
                  </a:lnTo>
                  <a:cubicBezTo>
                    <a:pt x="8639" y="4337"/>
                    <a:pt x="8539" y="4237"/>
                    <a:pt x="8488" y="4086"/>
                  </a:cubicBezTo>
                  <a:lnTo>
                    <a:pt x="7686" y="1998"/>
                  </a:lnTo>
                  <a:cubicBezTo>
                    <a:pt x="7636" y="1847"/>
                    <a:pt x="7536" y="1747"/>
                    <a:pt x="7402" y="1680"/>
                  </a:cubicBezTo>
                  <a:lnTo>
                    <a:pt x="3877" y="60"/>
                  </a:lnTo>
                  <a:cubicBezTo>
                    <a:pt x="3801" y="19"/>
                    <a:pt x="3720" y="1"/>
                    <a:pt x="3640"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8"/>
            <p:cNvSpPr/>
            <p:nvPr/>
          </p:nvSpPr>
          <p:spPr>
            <a:xfrm>
              <a:off x="7379213" y="1315923"/>
              <a:ext cx="562862" cy="485654"/>
            </a:xfrm>
            <a:custGeom>
              <a:avLst/>
              <a:gdLst/>
              <a:ahLst/>
              <a:cxnLst/>
              <a:rect l="l" t="t" r="r" b="b"/>
              <a:pathLst>
                <a:path w="17562" h="15153" extrusionOk="0">
                  <a:moveTo>
                    <a:pt x="3640" y="1"/>
                  </a:moveTo>
                  <a:cubicBezTo>
                    <a:pt x="3422" y="1"/>
                    <a:pt x="3211" y="140"/>
                    <a:pt x="3125" y="360"/>
                  </a:cubicBezTo>
                  <a:lnTo>
                    <a:pt x="101" y="8113"/>
                  </a:lnTo>
                  <a:cubicBezTo>
                    <a:pt x="0" y="8397"/>
                    <a:pt x="117" y="8698"/>
                    <a:pt x="385" y="8832"/>
                  </a:cubicBezTo>
                  <a:lnTo>
                    <a:pt x="13969" y="15097"/>
                  </a:lnTo>
                  <a:cubicBezTo>
                    <a:pt x="14048" y="15135"/>
                    <a:pt x="14132" y="15152"/>
                    <a:pt x="14213" y="15152"/>
                  </a:cubicBezTo>
                  <a:cubicBezTo>
                    <a:pt x="14423" y="15152"/>
                    <a:pt x="14620" y="15034"/>
                    <a:pt x="14704" y="14830"/>
                  </a:cubicBezTo>
                  <a:lnTo>
                    <a:pt x="17427" y="8965"/>
                  </a:lnTo>
                  <a:cubicBezTo>
                    <a:pt x="17561" y="8681"/>
                    <a:pt x="17427" y="8347"/>
                    <a:pt x="17143" y="8213"/>
                  </a:cubicBezTo>
                  <a:lnTo>
                    <a:pt x="8772" y="4404"/>
                  </a:lnTo>
                  <a:cubicBezTo>
                    <a:pt x="8639" y="4337"/>
                    <a:pt x="8539" y="4237"/>
                    <a:pt x="8488" y="4086"/>
                  </a:cubicBezTo>
                  <a:lnTo>
                    <a:pt x="7686" y="1998"/>
                  </a:lnTo>
                  <a:cubicBezTo>
                    <a:pt x="7636" y="1847"/>
                    <a:pt x="7536" y="1747"/>
                    <a:pt x="7402" y="1680"/>
                  </a:cubicBezTo>
                  <a:lnTo>
                    <a:pt x="3877" y="60"/>
                  </a:lnTo>
                  <a:cubicBezTo>
                    <a:pt x="3801" y="19"/>
                    <a:pt x="3720" y="1"/>
                    <a:pt x="364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8"/>
            <p:cNvSpPr/>
            <p:nvPr/>
          </p:nvSpPr>
          <p:spPr>
            <a:xfrm>
              <a:off x="7302646" y="1407586"/>
              <a:ext cx="650134" cy="550811"/>
            </a:xfrm>
            <a:custGeom>
              <a:avLst/>
              <a:gdLst/>
              <a:ahLst/>
              <a:cxnLst/>
              <a:rect l="l" t="t" r="r" b="b"/>
              <a:pathLst>
                <a:path w="20285" h="17186" extrusionOk="0">
                  <a:moveTo>
                    <a:pt x="3530" y="1"/>
                  </a:moveTo>
                  <a:cubicBezTo>
                    <a:pt x="3380" y="1"/>
                    <a:pt x="3241" y="97"/>
                    <a:pt x="3191" y="257"/>
                  </a:cubicBezTo>
                  <a:lnTo>
                    <a:pt x="50" y="10015"/>
                  </a:lnTo>
                  <a:cubicBezTo>
                    <a:pt x="0" y="10199"/>
                    <a:pt x="84" y="10383"/>
                    <a:pt x="251" y="10466"/>
                  </a:cubicBezTo>
                  <a:lnTo>
                    <a:pt x="14704" y="17150"/>
                  </a:lnTo>
                  <a:cubicBezTo>
                    <a:pt x="14752" y="17174"/>
                    <a:pt x="14804" y="17185"/>
                    <a:pt x="14855" y="17185"/>
                  </a:cubicBezTo>
                  <a:cubicBezTo>
                    <a:pt x="14979" y="17185"/>
                    <a:pt x="15101" y="17117"/>
                    <a:pt x="15171" y="16999"/>
                  </a:cubicBezTo>
                  <a:lnTo>
                    <a:pt x="20167" y="8093"/>
                  </a:lnTo>
                  <a:cubicBezTo>
                    <a:pt x="20284" y="7910"/>
                    <a:pt x="20201" y="7676"/>
                    <a:pt x="20017" y="7576"/>
                  </a:cubicBezTo>
                  <a:lnTo>
                    <a:pt x="3693" y="40"/>
                  </a:lnTo>
                  <a:cubicBezTo>
                    <a:pt x="3640" y="13"/>
                    <a:pt x="3584" y="1"/>
                    <a:pt x="353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7" name="Google Shape;3207;p58"/>
          <p:cNvGrpSpPr/>
          <p:nvPr/>
        </p:nvGrpSpPr>
        <p:grpSpPr>
          <a:xfrm>
            <a:off x="1090088" y="1659423"/>
            <a:ext cx="659781" cy="682280"/>
            <a:chOff x="1475763" y="1500948"/>
            <a:chExt cx="659781" cy="682280"/>
          </a:xfrm>
        </p:grpSpPr>
        <p:sp>
          <p:nvSpPr>
            <p:cNvPr id="3208" name="Google Shape;3208;p58"/>
            <p:cNvSpPr/>
            <p:nvPr/>
          </p:nvSpPr>
          <p:spPr>
            <a:xfrm>
              <a:off x="1475763" y="1542741"/>
              <a:ext cx="659781" cy="640487"/>
            </a:xfrm>
            <a:custGeom>
              <a:avLst/>
              <a:gdLst/>
              <a:ahLst/>
              <a:cxnLst/>
              <a:rect l="l" t="t" r="r" b="b"/>
              <a:pathLst>
                <a:path w="20586" h="19984" extrusionOk="0">
                  <a:moveTo>
                    <a:pt x="18563" y="0"/>
                  </a:moveTo>
                  <a:lnTo>
                    <a:pt x="0" y="1788"/>
                  </a:lnTo>
                  <a:lnTo>
                    <a:pt x="251" y="3191"/>
                  </a:lnTo>
                  <a:lnTo>
                    <a:pt x="802" y="2991"/>
                  </a:lnTo>
                  <a:cubicBezTo>
                    <a:pt x="814" y="2990"/>
                    <a:pt x="827" y="2990"/>
                    <a:pt x="839" y="2990"/>
                  </a:cubicBezTo>
                  <a:cubicBezTo>
                    <a:pt x="1181" y="2990"/>
                    <a:pt x="1338" y="3221"/>
                    <a:pt x="1387" y="3576"/>
                  </a:cubicBezTo>
                  <a:cubicBezTo>
                    <a:pt x="1387" y="3576"/>
                    <a:pt x="1387" y="3592"/>
                    <a:pt x="1404" y="3592"/>
                  </a:cubicBezTo>
                  <a:cubicBezTo>
                    <a:pt x="1437" y="3960"/>
                    <a:pt x="1354" y="4311"/>
                    <a:pt x="986" y="4378"/>
                  </a:cubicBezTo>
                  <a:lnTo>
                    <a:pt x="284" y="4344"/>
                  </a:lnTo>
                  <a:lnTo>
                    <a:pt x="435" y="5614"/>
                  </a:lnTo>
                  <a:cubicBezTo>
                    <a:pt x="435" y="5614"/>
                    <a:pt x="652" y="5564"/>
                    <a:pt x="909" y="5564"/>
                  </a:cubicBezTo>
                  <a:cubicBezTo>
                    <a:pt x="1264" y="5564"/>
                    <a:pt x="1692" y="5660"/>
                    <a:pt x="1721" y="6115"/>
                  </a:cubicBezTo>
                  <a:cubicBezTo>
                    <a:pt x="1721" y="6115"/>
                    <a:pt x="1676" y="6757"/>
                    <a:pt x="741" y="6757"/>
                  </a:cubicBezTo>
                  <a:cubicBezTo>
                    <a:pt x="686" y="6757"/>
                    <a:pt x="629" y="6755"/>
                    <a:pt x="568" y="6750"/>
                  </a:cubicBezTo>
                  <a:lnTo>
                    <a:pt x="568" y="6750"/>
                  </a:lnTo>
                  <a:lnTo>
                    <a:pt x="685" y="7820"/>
                  </a:lnTo>
                  <a:cubicBezTo>
                    <a:pt x="685" y="7820"/>
                    <a:pt x="937" y="7751"/>
                    <a:pt x="1218" y="7751"/>
                  </a:cubicBezTo>
                  <a:cubicBezTo>
                    <a:pt x="1556" y="7751"/>
                    <a:pt x="1935" y="7850"/>
                    <a:pt x="1972" y="8288"/>
                  </a:cubicBezTo>
                  <a:cubicBezTo>
                    <a:pt x="2039" y="8973"/>
                    <a:pt x="1320" y="9023"/>
                    <a:pt x="819" y="9056"/>
                  </a:cubicBezTo>
                  <a:lnTo>
                    <a:pt x="953" y="10159"/>
                  </a:lnTo>
                  <a:cubicBezTo>
                    <a:pt x="953" y="10159"/>
                    <a:pt x="1124" y="10124"/>
                    <a:pt x="1338" y="10124"/>
                  </a:cubicBezTo>
                  <a:cubicBezTo>
                    <a:pt x="1693" y="10124"/>
                    <a:pt x="2166" y="10222"/>
                    <a:pt x="2156" y="10744"/>
                  </a:cubicBezTo>
                  <a:cubicBezTo>
                    <a:pt x="2144" y="11340"/>
                    <a:pt x="1603" y="11426"/>
                    <a:pt x="1295" y="11426"/>
                  </a:cubicBezTo>
                  <a:cubicBezTo>
                    <a:pt x="1172" y="11426"/>
                    <a:pt x="1086" y="11412"/>
                    <a:pt x="1086" y="11412"/>
                  </a:cubicBezTo>
                  <a:lnTo>
                    <a:pt x="1086" y="11412"/>
                  </a:lnTo>
                  <a:lnTo>
                    <a:pt x="1253" y="12832"/>
                  </a:lnTo>
                  <a:cubicBezTo>
                    <a:pt x="1253" y="12832"/>
                    <a:pt x="1576" y="12693"/>
                    <a:pt x="1891" y="12693"/>
                  </a:cubicBezTo>
                  <a:cubicBezTo>
                    <a:pt x="2162" y="12693"/>
                    <a:pt x="2427" y="12796"/>
                    <a:pt x="2473" y="13183"/>
                  </a:cubicBezTo>
                  <a:cubicBezTo>
                    <a:pt x="2546" y="13805"/>
                    <a:pt x="2076" y="13938"/>
                    <a:pt x="1706" y="13938"/>
                  </a:cubicBezTo>
                  <a:cubicBezTo>
                    <a:pt x="1570" y="13938"/>
                    <a:pt x="1447" y="13920"/>
                    <a:pt x="1370" y="13902"/>
                  </a:cubicBezTo>
                  <a:lnTo>
                    <a:pt x="1370" y="13902"/>
                  </a:lnTo>
                  <a:lnTo>
                    <a:pt x="1487" y="14988"/>
                  </a:lnTo>
                  <a:cubicBezTo>
                    <a:pt x="1487" y="14988"/>
                    <a:pt x="1753" y="14872"/>
                    <a:pt x="2035" y="14872"/>
                  </a:cubicBezTo>
                  <a:cubicBezTo>
                    <a:pt x="2340" y="14872"/>
                    <a:pt x="2664" y="15008"/>
                    <a:pt x="2690" y="15572"/>
                  </a:cubicBezTo>
                  <a:cubicBezTo>
                    <a:pt x="2718" y="16023"/>
                    <a:pt x="2386" y="16125"/>
                    <a:pt x="2082" y="16125"/>
                  </a:cubicBezTo>
                  <a:cubicBezTo>
                    <a:pt x="1834" y="16125"/>
                    <a:pt x="1604" y="16057"/>
                    <a:pt x="1604" y="16057"/>
                  </a:cubicBezTo>
                  <a:lnTo>
                    <a:pt x="1604" y="16057"/>
                  </a:lnTo>
                  <a:lnTo>
                    <a:pt x="1771" y="17561"/>
                  </a:lnTo>
                  <a:cubicBezTo>
                    <a:pt x="1771" y="17561"/>
                    <a:pt x="2105" y="17418"/>
                    <a:pt x="2427" y="17418"/>
                  </a:cubicBezTo>
                  <a:cubicBezTo>
                    <a:pt x="2699" y="17418"/>
                    <a:pt x="2962" y="17520"/>
                    <a:pt x="3008" y="17895"/>
                  </a:cubicBezTo>
                  <a:cubicBezTo>
                    <a:pt x="3044" y="18312"/>
                    <a:pt x="2685" y="18567"/>
                    <a:pt x="2292" y="18567"/>
                  </a:cubicBezTo>
                  <a:cubicBezTo>
                    <a:pt x="2151" y="18567"/>
                    <a:pt x="2005" y="18534"/>
                    <a:pt x="1871" y="18463"/>
                  </a:cubicBezTo>
                  <a:lnTo>
                    <a:pt x="1871" y="18463"/>
                  </a:lnTo>
                  <a:lnTo>
                    <a:pt x="2055" y="19984"/>
                  </a:lnTo>
                  <a:lnTo>
                    <a:pt x="20585" y="18012"/>
                  </a:lnTo>
                  <a:lnTo>
                    <a:pt x="1856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8"/>
            <p:cNvSpPr/>
            <p:nvPr/>
          </p:nvSpPr>
          <p:spPr>
            <a:xfrm>
              <a:off x="1631045" y="1500948"/>
              <a:ext cx="359889" cy="110348"/>
            </a:xfrm>
            <a:custGeom>
              <a:avLst/>
              <a:gdLst/>
              <a:ahLst/>
              <a:cxnLst/>
              <a:rect l="l" t="t" r="r" b="b"/>
              <a:pathLst>
                <a:path w="11229" h="3443" extrusionOk="0">
                  <a:moveTo>
                    <a:pt x="11112" y="1"/>
                  </a:moveTo>
                  <a:lnTo>
                    <a:pt x="1" y="402"/>
                  </a:lnTo>
                  <a:lnTo>
                    <a:pt x="118" y="3443"/>
                  </a:lnTo>
                  <a:lnTo>
                    <a:pt x="11229" y="3042"/>
                  </a:lnTo>
                  <a:lnTo>
                    <a:pt x="1111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8"/>
            <p:cNvSpPr/>
            <p:nvPr/>
          </p:nvSpPr>
          <p:spPr>
            <a:xfrm>
              <a:off x="1624091" y="1694401"/>
              <a:ext cx="373799" cy="23877"/>
            </a:xfrm>
            <a:custGeom>
              <a:avLst/>
              <a:gdLst/>
              <a:ahLst/>
              <a:cxnLst/>
              <a:rect l="l" t="t" r="r" b="b"/>
              <a:pathLst>
                <a:path w="11663" h="745" extrusionOk="0">
                  <a:moveTo>
                    <a:pt x="11429" y="1"/>
                  </a:moveTo>
                  <a:cubicBezTo>
                    <a:pt x="11350" y="1"/>
                    <a:pt x="11270" y="5"/>
                    <a:pt x="11195" y="13"/>
                  </a:cubicBezTo>
                  <a:cubicBezTo>
                    <a:pt x="10878" y="30"/>
                    <a:pt x="10460" y="47"/>
                    <a:pt x="9942" y="63"/>
                  </a:cubicBezTo>
                  <a:cubicBezTo>
                    <a:pt x="8889" y="114"/>
                    <a:pt x="7436" y="197"/>
                    <a:pt x="5832" y="297"/>
                  </a:cubicBezTo>
                  <a:cubicBezTo>
                    <a:pt x="4211" y="398"/>
                    <a:pt x="2757" y="498"/>
                    <a:pt x="1705" y="581"/>
                  </a:cubicBezTo>
                  <a:lnTo>
                    <a:pt x="468" y="682"/>
                  </a:lnTo>
                  <a:cubicBezTo>
                    <a:pt x="301" y="682"/>
                    <a:pt x="151" y="698"/>
                    <a:pt x="0" y="732"/>
                  </a:cubicBezTo>
                  <a:cubicBezTo>
                    <a:pt x="76" y="740"/>
                    <a:pt x="155" y="744"/>
                    <a:pt x="234" y="744"/>
                  </a:cubicBezTo>
                  <a:cubicBezTo>
                    <a:pt x="314" y="744"/>
                    <a:pt x="393" y="740"/>
                    <a:pt x="468" y="732"/>
                  </a:cubicBezTo>
                  <a:lnTo>
                    <a:pt x="1721" y="682"/>
                  </a:lnTo>
                  <a:cubicBezTo>
                    <a:pt x="2774" y="632"/>
                    <a:pt x="4228" y="548"/>
                    <a:pt x="5832" y="448"/>
                  </a:cubicBezTo>
                  <a:cubicBezTo>
                    <a:pt x="7452" y="348"/>
                    <a:pt x="8906" y="247"/>
                    <a:pt x="9959" y="164"/>
                  </a:cubicBezTo>
                  <a:lnTo>
                    <a:pt x="11195" y="63"/>
                  </a:lnTo>
                  <a:cubicBezTo>
                    <a:pt x="11362" y="63"/>
                    <a:pt x="11513" y="47"/>
                    <a:pt x="11663" y="13"/>
                  </a:cubicBezTo>
                  <a:cubicBezTo>
                    <a:pt x="11588" y="5"/>
                    <a:pt x="11508" y="1"/>
                    <a:pt x="1142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8"/>
            <p:cNvSpPr/>
            <p:nvPr/>
          </p:nvSpPr>
          <p:spPr>
            <a:xfrm>
              <a:off x="1638545" y="1766706"/>
              <a:ext cx="373286" cy="23845"/>
            </a:xfrm>
            <a:custGeom>
              <a:avLst/>
              <a:gdLst/>
              <a:ahLst/>
              <a:cxnLst/>
              <a:rect l="l" t="t" r="r" b="b"/>
              <a:pathLst>
                <a:path w="11647" h="744" extrusionOk="0">
                  <a:moveTo>
                    <a:pt x="11421" y="0"/>
                  </a:moveTo>
                  <a:cubicBezTo>
                    <a:pt x="11346" y="0"/>
                    <a:pt x="11270" y="5"/>
                    <a:pt x="11195" y="13"/>
                  </a:cubicBezTo>
                  <a:lnTo>
                    <a:pt x="9942" y="63"/>
                  </a:lnTo>
                  <a:cubicBezTo>
                    <a:pt x="8889" y="113"/>
                    <a:pt x="7436" y="197"/>
                    <a:pt x="5815" y="297"/>
                  </a:cubicBezTo>
                  <a:cubicBezTo>
                    <a:pt x="4211" y="397"/>
                    <a:pt x="2757" y="498"/>
                    <a:pt x="1705" y="581"/>
                  </a:cubicBezTo>
                  <a:lnTo>
                    <a:pt x="452" y="681"/>
                  </a:lnTo>
                  <a:cubicBezTo>
                    <a:pt x="301" y="681"/>
                    <a:pt x="151" y="698"/>
                    <a:pt x="1" y="731"/>
                  </a:cubicBezTo>
                  <a:cubicBezTo>
                    <a:pt x="76" y="740"/>
                    <a:pt x="151" y="744"/>
                    <a:pt x="226" y="744"/>
                  </a:cubicBezTo>
                  <a:cubicBezTo>
                    <a:pt x="301" y="744"/>
                    <a:pt x="376" y="740"/>
                    <a:pt x="452" y="731"/>
                  </a:cubicBezTo>
                  <a:lnTo>
                    <a:pt x="1705" y="681"/>
                  </a:lnTo>
                  <a:cubicBezTo>
                    <a:pt x="2757" y="631"/>
                    <a:pt x="4211" y="548"/>
                    <a:pt x="5832" y="447"/>
                  </a:cubicBezTo>
                  <a:cubicBezTo>
                    <a:pt x="7436" y="347"/>
                    <a:pt x="8889" y="247"/>
                    <a:pt x="9942" y="163"/>
                  </a:cubicBezTo>
                  <a:lnTo>
                    <a:pt x="11195" y="63"/>
                  </a:lnTo>
                  <a:cubicBezTo>
                    <a:pt x="11346" y="63"/>
                    <a:pt x="11496" y="46"/>
                    <a:pt x="11646" y="13"/>
                  </a:cubicBezTo>
                  <a:cubicBezTo>
                    <a:pt x="11571" y="5"/>
                    <a:pt x="11496" y="0"/>
                    <a:pt x="1142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8"/>
            <p:cNvSpPr/>
            <p:nvPr/>
          </p:nvSpPr>
          <p:spPr>
            <a:xfrm>
              <a:off x="1643353" y="1841126"/>
              <a:ext cx="373831" cy="23877"/>
            </a:xfrm>
            <a:custGeom>
              <a:avLst/>
              <a:gdLst/>
              <a:ahLst/>
              <a:cxnLst/>
              <a:rect l="l" t="t" r="r" b="b"/>
              <a:pathLst>
                <a:path w="11664" h="745" extrusionOk="0">
                  <a:moveTo>
                    <a:pt x="11436" y="1"/>
                  </a:moveTo>
                  <a:cubicBezTo>
                    <a:pt x="11359" y="1"/>
                    <a:pt x="11279" y="5"/>
                    <a:pt x="11196" y="13"/>
                  </a:cubicBezTo>
                  <a:lnTo>
                    <a:pt x="9959" y="64"/>
                  </a:lnTo>
                  <a:cubicBezTo>
                    <a:pt x="8890" y="114"/>
                    <a:pt x="7436" y="197"/>
                    <a:pt x="5832" y="298"/>
                  </a:cubicBezTo>
                  <a:cubicBezTo>
                    <a:pt x="4228" y="398"/>
                    <a:pt x="2758" y="498"/>
                    <a:pt x="1705" y="565"/>
                  </a:cubicBezTo>
                  <a:lnTo>
                    <a:pt x="469" y="665"/>
                  </a:lnTo>
                  <a:cubicBezTo>
                    <a:pt x="318" y="682"/>
                    <a:pt x="151" y="699"/>
                    <a:pt x="1" y="732"/>
                  </a:cubicBezTo>
                  <a:cubicBezTo>
                    <a:pt x="84" y="740"/>
                    <a:pt x="164" y="744"/>
                    <a:pt x="241" y="744"/>
                  </a:cubicBezTo>
                  <a:cubicBezTo>
                    <a:pt x="318" y="744"/>
                    <a:pt x="394" y="740"/>
                    <a:pt x="469" y="732"/>
                  </a:cubicBezTo>
                  <a:lnTo>
                    <a:pt x="1722" y="682"/>
                  </a:lnTo>
                  <a:cubicBezTo>
                    <a:pt x="2775" y="615"/>
                    <a:pt x="4228" y="548"/>
                    <a:pt x="5832" y="448"/>
                  </a:cubicBezTo>
                  <a:cubicBezTo>
                    <a:pt x="7453" y="348"/>
                    <a:pt x="8907" y="247"/>
                    <a:pt x="9959" y="164"/>
                  </a:cubicBezTo>
                  <a:lnTo>
                    <a:pt x="11212" y="64"/>
                  </a:lnTo>
                  <a:cubicBezTo>
                    <a:pt x="11363" y="64"/>
                    <a:pt x="11513" y="30"/>
                    <a:pt x="11663" y="13"/>
                  </a:cubicBezTo>
                  <a:cubicBezTo>
                    <a:pt x="11588" y="5"/>
                    <a:pt x="11513" y="1"/>
                    <a:pt x="1143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8"/>
            <p:cNvSpPr/>
            <p:nvPr/>
          </p:nvSpPr>
          <p:spPr>
            <a:xfrm>
              <a:off x="1652455" y="1915450"/>
              <a:ext cx="373831" cy="23461"/>
            </a:xfrm>
            <a:custGeom>
              <a:avLst/>
              <a:gdLst/>
              <a:ahLst/>
              <a:cxnLst/>
              <a:rect l="l" t="t" r="r" b="b"/>
              <a:pathLst>
                <a:path w="11664" h="732" extrusionOk="0">
                  <a:moveTo>
                    <a:pt x="11196" y="0"/>
                  </a:moveTo>
                  <a:lnTo>
                    <a:pt x="9943" y="67"/>
                  </a:lnTo>
                  <a:cubicBezTo>
                    <a:pt x="8890" y="117"/>
                    <a:pt x="7436" y="201"/>
                    <a:pt x="5832" y="301"/>
                  </a:cubicBezTo>
                  <a:cubicBezTo>
                    <a:pt x="4212" y="401"/>
                    <a:pt x="2758" y="485"/>
                    <a:pt x="1705" y="568"/>
                  </a:cubicBezTo>
                  <a:lnTo>
                    <a:pt x="469" y="669"/>
                  </a:lnTo>
                  <a:cubicBezTo>
                    <a:pt x="302" y="669"/>
                    <a:pt x="151" y="702"/>
                    <a:pt x="1" y="719"/>
                  </a:cubicBezTo>
                  <a:cubicBezTo>
                    <a:pt x="76" y="727"/>
                    <a:pt x="156" y="731"/>
                    <a:pt x="235" y="731"/>
                  </a:cubicBezTo>
                  <a:cubicBezTo>
                    <a:pt x="314" y="731"/>
                    <a:pt x="394" y="727"/>
                    <a:pt x="469" y="719"/>
                  </a:cubicBezTo>
                  <a:lnTo>
                    <a:pt x="1722" y="669"/>
                  </a:lnTo>
                  <a:cubicBezTo>
                    <a:pt x="2775" y="618"/>
                    <a:pt x="4228" y="535"/>
                    <a:pt x="5832" y="435"/>
                  </a:cubicBezTo>
                  <a:cubicBezTo>
                    <a:pt x="7453" y="334"/>
                    <a:pt x="8907" y="234"/>
                    <a:pt x="9959" y="167"/>
                  </a:cubicBezTo>
                  <a:lnTo>
                    <a:pt x="11212" y="67"/>
                  </a:lnTo>
                  <a:cubicBezTo>
                    <a:pt x="11363" y="50"/>
                    <a:pt x="11513" y="34"/>
                    <a:pt x="1166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8"/>
            <p:cNvSpPr/>
            <p:nvPr/>
          </p:nvSpPr>
          <p:spPr>
            <a:xfrm>
              <a:off x="1673351" y="1995351"/>
              <a:ext cx="373286" cy="23877"/>
            </a:xfrm>
            <a:custGeom>
              <a:avLst/>
              <a:gdLst/>
              <a:ahLst/>
              <a:cxnLst/>
              <a:rect l="l" t="t" r="r" b="b"/>
              <a:pathLst>
                <a:path w="11647" h="745" extrusionOk="0">
                  <a:moveTo>
                    <a:pt x="11421" y="1"/>
                  </a:moveTo>
                  <a:cubicBezTo>
                    <a:pt x="11346" y="1"/>
                    <a:pt x="11271" y="5"/>
                    <a:pt x="11195" y="14"/>
                  </a:cubicBezTo>
                  <a:lnTo>
                    <a:pt x="9942" y="64"/>
                  </a:lnTo>
                  <a:cubicBezTo>
                    <a:pt x="8890" y="114"/>
                    <a:pt x="7436" y="197"/>
                    <a:pt x="5815" y="298"/>
                  </a:cubicBezTo>
                  <a:cubicBezTo>
                    <a:pt x="4211" y="398"/>
                    <a:pt x="2757" y="498"/>
                    <a:pt x="1705" y="582"/>
                  </a:cubicBezTo>
                  <a:lnTo>
                    <a:pt x="452" y="682"/>
                  </a:lnTo>
                  <a:cubicBezTo>
                    <a:pt x="301" y="682"/>
                    <a:pt x="151" y="699"/>
                    <a:pt x="1" y="732"/>
                  </a:cubicBezTo>
                  <a:cubicBezTo>
                    <a:pt x="76" y="740"/>
                    <a:pt x="151" y="745"/>
                    <a:pt x="226" y="745"/>
                  </a:cubicBezTo>
                  <a:cubicBezTo>
                    <a:pt x="301" y="745"/>
                    <a:pt x="377" y="740"/>
                    <a:pt x="452" y="732"/>
                  </a:cubicBezTo>
                  <a:lnTo>
                    <a:pt x="1705" y="682"/>
                  </a:lnTo>
                  <a:cubicBezTo>
                    <a:pt x="2757" y="632"/>
                    <a:pt x="4228" y="548"/>
                    <a:pt x="5832" y="448"/>
                  </a:cubicBezTo>
                  <a:cubicBezTo>
                    <a:pt x="7436" y="348"/>
                    <a:pt x="8890" y="247"/>
                    <a:pt x="9942" y="164"/>
                  </a:cubicBezTo>
                  <a:lnTo>
                    <a:pt x="11195" y="64"/>
                  </a:lnTo>
                  <a:cubicBezTo>
                    <a:pt x="11346" y="64"/>
                    <a:pt x="11496" y="47"/>
                    <a:pt x="11646" y="14"/>
                  </a:cubicBezTo>
                  <a:cubicBezTo>
                    <a:pt x="11571" y="5"/>
                    <a:pt x="11496" y="1"/>
                    <a:pt x="1142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5" name="Google Shape;3215;p58"/>
          <p:cNvSpPr/>
          <p:nvPr/>
        </p:nvSpPr>
        <p:spPr>
          <a:xfrm>
            <a:off x="4823133" y="2082501"/>
            <a:ext cx="515172" cy="515204"/>
          </a:xfrm>
          <a:custGeom>
            <a:avLst/>
            <a:gdLst/>
            <a:ahLst/>
            <a:cxnLst/>
            <a:rect l="l" t="t" r="r" b="b"/>
            <a:pathLst>
              <a:path w="16074" h="16075" extrusionOk="0">
                <a:moveTo>
                  <a:pt x="2657" y="3994"/>
                </a:moveTo>
                <a:cubicBezTo>
                  <a:pt x="3008" y="3526"/>
                  <a:pt x="3425" y="3092"/>
                  <a:pt x="3893" y="2724"/>
                </a:cubicBezTo>
                <a:lnTo>
                  <a:pt x="3592" y="1103"/>
                </a:lnTo>
                <a:lnTo>
                  <a:pt x="6115" y="34"/>
                </a:lnTo>
                <a:lnTo>
                  <a:pt x="7085" y="1371"/>
                </a:lnTo>
                <a:cubicBezTo>
                  <a:pt x="7669" y="1287"/>
                  <a:pt x="8271" y="1270"/>
                  <a:pt x="8856" y="1354"/>
                </a:cubicBezTo>
                <a:lnTo>
                  <a:pt x="9808" y="1"/>
                </a:lnTo>
                <a:lnTo>
                  <a:pt x="12331" y="1020"/>
                </a:lnTo>
                <a:lnTo>
                  <a:pt x="12080" y="2641"/>
                </a:lnTo>
                <a:cubicBezTo>
                  <a:pt x="12548" y="2991"/>
                  <a:pt x="12983" y="3426"/>
                  <a:pt x="13350" y="3894"/>
                </a:cubicBezTo>
                <a:lnTo>
                  <a:pt x="14971" y="3593"/>
                </a:lnTo>
                <a:lnTo>
                  <a:pt x="16040" y="6099"/>
                </a:lnTo>
                <a:lnTo>
                  <a:pt x="14704" y="7068"/>
                </a:lnTo>
                <a:cubicBezTo>
                  <a:pt x="14787" y="7670"/>
                  <a:pt x="14804" y="8255"/>
                  <a:pt x="14720" y="8856"/>
                </a:cubicBezTo>
                <a:lnTo>
                  <a:pt x="16074" y="9792"/>
                </a:lnTo>
                <a:lnTo>
                  <a:pt x="15055" y="12331"/>
                </a:lnTo>
                <a:lnTo>
                  <a:pt x="13434" y="12064"/>
                </a:lnTo>
                <a:cubicBezTo>
                  <a:pt x="13083" y="12549"/>
                  <a:pt x="12649" y="12966"/>
                  <a:pt x="12181" y="13334"/>
                </a:cubicBezTo>
                <a:lnTo>
                  <a:pt x="12481" y="14971"/>
                </a:lnTo>
                <a:lnTo>
                  <a:pt x="9975" y="16041"/>
                </a:lnTo>
                <a:lnTo>
                  <a:pt x="9006" y="14704"/>
                </a:lnTo>
                <a:cubicBezTo>
                  <a:pt x="8405" y="14788"/>
                  <a:pt x="7820" y="14788"/>
                  <a:pt x="7218" y="14721"/>
                </a:cubicBezTo>
                <a:lnTo>
                  <a:pt x="6283" y="16074"/>
                </a:lnTo>
                <a:lnTo>
                  <a:pt x="3743" y="15055"/>
                </a:lnTo>
                <a:lnTo>
                  <a:pt x="4010" y="13418"/>
                </a:lnTo>
                <a:cubicBezTo>
                  <a:pt x="3526" y="13067"/>
                  <a:pt x="3108" y="12649"/>
                  <a:pt x="2740" y="12181"/>
                </a:cubicBezTo>
                <a:lnTo>
                  <a:pt x="1103" y="12482"/>
                </a:lnTo>
                <a:lnTo>
                  <a:pt x="34" y="9959"/>
                </a:lnTo>
                <a:lnTo>
                  <a:pt x="1387" y="8990"/>
                </a:lnTo>
                <a:cubicBezTo>
                  <a:pt x="1287" y="8405"/>
                  <a:pt x="1287" y="7803"/>
                  <a:pt x="1354" y="7219"/>
                </a:cubicBezTo>
                <a:lnTo>
                  <a:pt x="0" y="6266"/>
                </a:lnTo>
                <a:lnTo>
                  <a:pt x="1019" y="3743"/>
                </a:lnTo>
                <a:close/>
                <a:moveTo>
                  <a:pt x="5364" y="6818"/>
                </a:moveTo>
                <a:cubicBezTo>
                  <a:pt x="4395" y="9240"/>
                  <a:pt x="6834" y="11646"/>
                  <a:pt x="9240" y="10610"/>
                </a:cubicBezTo>
                <a:cubicBezTo>
                  <a:pt x="11646" y="9591"/>
                  <a:pt x="11596" y="6166"/>
                  <a:pt x="9173" y="5197"/>
                </a:cubicBezTo>
                <a:cubicBezTo>
                  <a:pt x="7686" y="4595"/>
                  <a:pt x="5965" y="5331"/>
                  <a:pt x="5364" y="6818"/>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8"/>
          <p:cNvSpPr/>
          <p:nvPr/>
        </p:nvSpPr>
        <p:spPr>
          <a:xfrm>
            <a:off x="2260289" y="2065025"/>
            <a:ext cx="1908602" cy="455321"/>
          </a:xfrm>
          <a:custGeom>
            <a:avLst/>
            <a:gdLst/>
            <a:ahLst/>
            <a:cxnLst/>
            <a:rect l="l" t="t" r="r" b="b"/>
            <a:pathLst>
              <a:path w="46300" h="13508" extrusionOk="0">
                <a:moveTo>
                  <a:pt x="220" y="1"/>
                </a:moveTo>
                <a:cubicBezTo>
                  <a:pt x="134" y="1"/>
                  <a:pt x="88" y="13"/>
                  <a:pt x="84" y="37"/>
                </a:cubicBezTo>
                <a:cubicBezTo>
                  <a:pt x="1" y="422"/>
                  <a:pt x="10260" y="3747"/>
                  <a:pt x="22992" y="7456"/>
                </a:cubicBezTo>
                <a:cubicBezTo>
                  <a:pt x="34926" y="10928"/>
                  <a:pt x="44796" y="13508"/>
                  <a:pt x="46076" y="13508"/>
                </a:cubicBezTo>
                <a:cubicBezTo>
                  <a:pt x="46164" y="13508"/>
                  <a:pt x="46211" y="13496"/>
                  <a:pt x="46216" y="13471"/>
                </a:cubicBezTo>
                <a:cubicBezTo>
                  <a:pt x="46300" y="13087"/>
                  <a:pt x="36024" y="9762"/>
                  <a:pt x="23292" y="6069"/>
                </a:cubicBezTo>
                <a:cubicBezTo>
                  <a:pt x="11354" y="2595"/>
                  <a:pt x="1481" y="1"/>
                  <a:pt x="22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8"/>
          <p:cNvSpPr/>
          <p:nvPr/>
        </p:nvSpPr>
        <p:spPr>
          <a:xfrm>
            <a:off x="4817919" y="2259230"/>
            <a:ext cx="1908610" cy="580906"/>
          </a:xfrm>
          <a:custGeom>
            <a:avLst/>
            <a:gdLst/>
            <a:ahLst/>
            <a:cxnLst/>
            <a:rect l="l" t="t" r="r" b="b"/>
            <a:pathLst>
              <a:path w="59551" h="18125" extrusionOk="0">
                <a:moveTo>
                  <a:pt x="59401" y="0"/>
                </a:moveTo>
                <a:cubicBezTo>
                  <a:pt x="58257" y="0"/>
                  <a:pt x="45342" y="3663"/>
                  <a:pt x="29658" y="8427"/>
                </a:cubicBezTo>
                <a:cubicBezTo>
                  <a:pt x="13251" y="13440"/>
                  <a:pt x="1" y="17768"/>
                  <a:pt x="68" y="18102"/>
                </a:cubicBezTo>
                <a:cubicBezTo>
                  <a:pt x="71" y="18117"/>
                  <a:pt x="100" y="18124"/>
                  <a:pt x="152" y="18124"/>
                </a:cubicBezTo>
                <a:cubicBezTo>
                  <a:pt x="1309" y="18124"/>
                  <a:pt x="14210" y="14461"/>
                  <a:pt x="29909" y="9681"/>
                </a:cubicBezTo>
                <a:cubicBezTo>
                  <a:pt x="46317" y="4685"/>
                  <a:pt x="59550" y="357"/>
                  <a:pt x="59483" y="23"/>
                </a:cubicBezTo>
                <a:cubicBezTo>
                  <a:pt x="59480" y="8"/>
                  <a:pt x="59453" y="0"/>
                  <a:pt x="5940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8"/>
          <p:cNvSpPr/>
          <p:nvPr/>
        </p:nvSpPr>
        <p:spPr>
          <a:xfrm>
            <a:off x="4028612" y="2107890"/>
            <a:ext cx="1093001" cy="1036401"/>
          </a:xfrm>
          <a:custGeom>
            <a:avLst/>
            <a:gdLst/>
            <a:ahLst/>
            <a:cxnLst/>
            <a:rect l="l" t="t" r="r" b="b"/>
            <a:pathLst>
              <a:path w="34103" h="32337" extrusionOk="0">
                <a:moveTo>
                  <a:pt x="16706" y="0"/>
                </a:moveTo>
                <a:cubicBezTo>
                  <a:pt x="16363" y="0"/>
                  <a:pt x="16018" y="11"/>
                  <a:pt x="15673" y="33"/>
                </a:cubicBezTo>
                <a:cubicBezTo>
                  <a:pt x="6767" y="601"/>
                  <a:pt x="0" y="8271"/>
                  <a:pt x="568" y="17193"/>
                </a:cubicBezTo>
                <a:cubicBezTo>
                  <a:pt x="969" y="23709"/>
                  <a:pt x="5280" y="29357"/>
                  <a:pt x="11462" y="31462"/>
                </a:cubicBezTo>
                <a:cubicBezTo>
                  <a:pt x="13178" y="32051"/>
                  <a:pt x="14947" y="32336"/>
                  <a:pt x="16699" y="32336"/>
                </a:cubicBezTo>
                <a:cubicBezTo>
                  <a:pt x="21259" y="32336"/>
                  <a:pt x="25708" y="30404"/>
                  <a:pt x="28822" y="26867"/>
                </a:cubicBezTo>
                <a:cubicBezTo>
                  <a:pt x="33150" y="21955"/>
                  <a:pt x="34102" y="14921"/>
                  <a:pt x="31212" y="9056"/>
                </a:cubicBezTo>
                <a:cubicBezTo>
                  <a:pt x="28490" y="3501"/>
                  <a:pt x="22845" y="0"/>
                  <a:pt x="1670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9" name="Google Shape;3219;p58"/>
          <p:cNvGrpSpPr/>
          <p:nvPr/>
        </p:nvGrpSpPr>
        <p:grpSpPr>
          <a:xfrm>
            <a:off x="3880911" y="1726495"/>
            <a:ext cx="1174857" cy="1417764"/>
            <a:chOff x="3916200" y="1687420"/>
            <a:chExt cx="1174857" cy="1417764"/>
          </a:xfrm>
        </p:grpSpPr>
        <p:sp>
          <p:nvSpPr>
            <p:cNvPr id="3220" name="Google Shape;3220;p58"/>
            <p:cNvSpPr/>
            <p:nvPr/>
          </p:nvSpPr>
          <p:spPr>
            <a:xfrm>
              <a:off x="4986285" y="2082724"/>
              <a:ext cx="39646" cy="209960"/>
            </a:xfrm>
            <a:custGeom>
              <a:avLst/>
              <a:gdLst/>
              <a:ahLst/>
              <a:cxnLst/>
              <a:rect l="l" t="t" r="r" b="b"/>
              <a:pathLst>
                <a:path w="1237" h="6551" extrusionOk="0">
                  <a:moveTo>
                    <a:pt x="251" y="0"/>
                  </a:moveTo>
                  <a:lnTo>
                    <a:pt x="251" y="0"/>
                  </a:lnTo>
                  <a:cubicBezTo>
                    <a:pt x="435" y="284"/>
                    <a:pt x="602" y="568"/>
                    <a:pt x="735" y="886"/>
                  </a:cubicBezTo>
                  <a:cubicBezTo>
                    <a:pt x="1020" y="1638"/>
                    <a:pt x="1103" y="2456"/>
                    <a:pt x="986" y="3258"/>
                  </a:cubicBezTo>
                  <a:cubicBezTo>
                    <a:pt x="869" y="4060"/>
                    <a:pt x="652" y="4846"/>
                    <a:pt x="334" y="5598"/>
                  </a:cubicBezTo>
                  <a:cubicBezTo>
                    <a:pt x="234" y="5865"/>
                    <a:pt x="151" y="6099"/>
                    <a:pt x="84" y="6283"/>
                  </a:cubicBezTo>
                  <a:cubicBezTo>
                    <a:pt x="34" y="6366"/>
                    <a:pt x="17" y="6450"/>
                    <a:pt x="0" y="6550"/>
                  </a:cubicBezTo>
                  <a:cubicBezTo>
                    <a:pt x="50" y="6466"/>
                    <a:pt x="84" y="6383"/>
                    <a:pt x="117" y="6299"/>
                  </a:cubicBezTo>
                  <a:cubicBezTo>
                    <a:pt x="201" y="6149"/>
                    <a:pt x="301" y="5915"/>
                    <a:pt x="418" y="5631"/>
                  </a:cubicBezTo>
                  <a:cubicBezTo>
                    <a:pt x="752" y="4879"/>
                    <a:pt x="986" y="4077"/>
                    <a:pt x="1120" y="3275"/>
                  </a:cubicBezTo>
                  <a:cubicBezTo>
                    <a:pt x="1237" y="2456"/>
                    <a:pt x="1136" y="1604"/>
                    <a:pt x="819" y="836"/>
                  </a:cubicBezTo>
                  <a:cubicBezTo>
                    <a:pt x="719" y="618"/>
                    <a:pt x="585" y="401"/>
                    <a:pt x="435" y="201"/>
                  </a:cubicBezTo>
                  <a:cubicBezTo>
                    <a:pt x="385" y="117"/>
                    <a:pt x="318" y="50"/>
                    <a:pt x="251"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8"/>
            <p:cNvSpPr/>
            <p:nvPr/>
          </p:nvSpPr>
          <p:spPr>
            <a:xfrm>
              <a:off x="4124653" y="2692668"/>
              <a:ext cx="4295" cy="93201"/>
            </a:xfrm>
            <a:custGeom>
              <a:avLst/>
              <a:gdLst/>
              <a:ahLst/>
              <a:cxnLst/>
              <a:rect l="l" t="t" r="r" b="b"/>
              <a:pathLst>
                <a:path w="134" h="2908" extrusionOk="0">
                  <a:moveTo>
                    <a:pt x="67" y="0"/>
                  </a:moveTo>
                  <a:cubicBezTo>
                    <a:pt x="34" y="0"/>
                    <a:pt x="0" y="652"/>
                    <a:pt x="0" y="1454"/>
                  </a:cubicBezTo>
                  <a:cubicBezTo>
                    <a:pt x="0" y="2256"/>
                    <a:pt x="34" y="2908"/>
                    <a:pt x="67" y="2908"/>
                  </a:cubicBezTo>
                  <a:cubicBezTo>
                    <a:pt x="100" y="2908"/>
                    <a:pt x="134" y="2256"/>
                    <a:pt x="134" y="1454"/>
                  </a:cubicBezTo>
                  <a:cubicBezTo>
                    <a:pt x="134" y="652"/>
                    <a:pt x="100" y="0"/>
                    <a:pt x="6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8"/>
            <p:cNvSpPr/>
            <p:nvPr/>
          </p:nvSpPr>
          <p:spPr>
            <a:xfrm>
              <a:off x="4124653" y="2506297"/>
              <a:ext cx="4295" cy="93233"/>
            </a:xfrm>
            <a:custGeom>
              <a:avLst/>
              <a:gdLst/>
              <a:ahLst/>
              <a:cxnLst/>
              <a:rect l="l" t="t" r="r" b="b"/>
              <a:pathLst>
                <a:path w="134" h="2909" extrusionOk="0">
                  <a:moveTo>
                    <a:pt x="67" y="1"/>
                  </a:moveTo>
                  <a:cubicBezTo>
                    <a:pt x="34" y="1"/>
                    <a:pt x="0" y="652"/>
                    <a:pt x="0" y="1454"/>
                  </a:cubicBezTo>
                  <a:cubicBezTo>
                    <a:pt x="0" y="2256"/>
                    <a:pt x="34" y="2908"/>
                    <a:pt x="67" y="2908"/>
                  </a:cubicBezTo>
                  <a:cubicBezTo>
                    <a:pt x="100" y="2908"/>
                    <a:pt x="134" y="2256"/>
                    <a:pt x="134" y="1454"/>
                  </a:cubicBezTo>
                  <a:cubicBezTo>
                    <a:pt x="134" y="652"/>
                    <a:pt x="100" y="1"/>
                    <a:pt x="6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8"/>
            <p:cNvSpPr/>
            <p:nvPr/>
          </p:nvSpPr>
          <p:spPr>
            <a:xfrm>
              <a:off x="4716905" y="1872797"/>
              <a:ext cx="209415" cy="418797"/>
            </a:xfrm>
            <a:custGeom>
              <a:avLst/>
              <a:gdLst/>
              <a:ahLst/>
              <a:cxnLst/>
              <a:rect l="l" t="t" r="r" b="b"/>
              <a:pathLst>
                <a:path w="6534" h="13067" extrusionOk="0">
                  <a:moveTo>
                    <a:pt x="2357" y="1"/>
                  </a:moveTo>
                  <a:lnTo>
                    <a:pt x="1" y="5464"/>
                  </a:lnTo>
                  <a:lnTo>
                    <a:pt x="385" y="12415"/>
                  </a:lnTo>
                  <a:lnTo>
                    <a:pt x="5983" y="13067"/>
                  </a:lnTo>
                  <a:cubicBezTo>
                    <a:pt x="6534" y="12098"/>
                    <a:pt x="6166" y="10861"/>
                    <a:pt x="5615" y="9892"/>
                  </a:cubicBezTo>
                  <a:cubicBezTo>
                    <a:pt x="5064" y="8923"/>
                    <a:pt x="4345" y="8004"/>
                    <a:pt x="4145" y="6901"/>
                  </a:cubicBezTo>
                  <a:cubicBezTo>
                    <a:pt x="4011" y="6233"/>
                    <a:pt x="4094" y="5531"/>
                    <a:pt x="3944" y="4863"/>
                  </a:cubicBezTo>
                  <a:cubicBezTo>
                    <a:pt x="3777" y="4161"/>
                    <a:pt x="3343" y="3559"/>
                    <a:pt x="3042" y="2908"/>
                  </a:cubicBezTo>
                  <a:cubicBezTo>
                    <a:pt x="2524" y="1805"/>
                    <a:pt x="2440" y="1387"/>
                    <a:pt x="23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8"/>
            <p:cNvSpPr/>
            <p:nvPr/>
          </p:nvSpPr>
          <p:spPr>
            <a:xfrm>
              <a:off x="4285288" y="1797287"/>
              <a:ext cx="392580" cy="581515"/>
            </a:xfrm>
            <a:custGeom>
              <a:avLst/>
              <a:gdLst/>
              <a:ahLst/>
              <a:cxnLst/>
              <a:rect l="l" t="t" r="r" b="b"/>
              <a:pathLst>
                <a:path w="12249" h="18144" extrusionOk="0">
                  <a:moveTo>
                    <a:pt x="4679" y="1"/>
                  </a:moveTo>
                  <a:lnTo>
                    <a:pt x="4679" y="1"/>
                  </a:lnTo>
                  <a:cubicBezTo>
                    <a:pt x="3961" y="1538"/>
                    <a:pt x="4963" y="3075"/>
                    <a:pt x="4245" y="4612"/>
                  </a:cubicBezTo>
                  <a:cubicBezTo>
                    <a:pt x="3860" y="5364"/>
                    <a:pt x="3543" y="6149"/>
                    <a:pt x="3326" y="6968"/>
                  </a:cubicBezTo>
                  <a:cubicBezTo>
                    <a:pt x="3159" y="7703"/>
                    <a:pt x="3125" y="8489"/>
                    <a:pt x="2825" y="9174"/>
                  </a:cubicBezTo>
                  <a:cubicBezTo>
                    <a:pt x="2340" y="10293"/>
                    <a:pt x="1254" y="11045"/>
                    <a:pt x="736" y="12131"/>
                  </a:cubicBezTo>
                  <a:cubicBezTo>
                    <a:pt x="1" y="13768"/>
                    <a:pt x="786" y="15807"/>
                    <a:pt x="2223" y="16893"/>
                  </a:cubicBezTo>
                  <a:cubicBezTo>
                    <a:pt x="3430" y="17802"/>
                    <a:pt x="4987" y="18143"/>
                    <a:pt x="6525" y="18143"/>
                  </a:cubicBezTo>
                  <a:cubicBezTo>
                    <a:pt x="6797" y="18143"/>
                    <a:pt x="7068" y="18133"/>
                    <a:pt x="7336" y="18113"/>
                  </a:cubicBezTo>
                  <a:cubicBezTo>
                    <a:pt x="8422" y="18029"/>
                    <a:pt x="9525" y="17829"/>
                    <a:pt x="10460" y="17261"/>
                  </a:cubicBezTo>
                  <a:cubicBezTo>
                    <a:pt x="11379" y="16709"/>
                    <a:pt x="12131" y="15757"/>
                    <a:pt x="12248" y="14687"/>
                  </a:cubicBezTo>
                  <a:lnTo>
                    <a:pt x="467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8"/>
            <p:cNvSpPr/>
            <p:nvPr/>
          </p:nvSpPr>
          <p:spPr>
            <a:xfrm>
              <a:off x="4427205" y="1709470"/>
              <a:ext cx="624975" cy="780994"/>
            </a:xfrm>
            <a:custGeom>
              <a:avLst/>
              <a:gdLst/>
              <a:ahLst/>
              <a:cxnLst/>
              <a:rect l="l" t="t" r="r" b="b"/>
              <a:pathLst>
                <a:path w="19500" h="24368" extrusionOk="0">
                  <a:moveTo>
                    <a:pt x="8555" y="0"/>
                  </a:moveTo>
                  <a:lnTo>
                    <a:pt x="535" y="5213"/>
                  </a:lnTo>
                  <a:cubicBezTo>
                    <a:pt x="1" y="6416"/>
                    <a:pt x="318" y="9441"/>
                    <a:pt x="719" y="10711"/>
                  </a:cubicBezTo>
                  <a:cubicBezTo>
                    <a:pt x="1120" y="11964"/>
                    <a:pt x="2206" y="12515"/>
                    <a:pt x="1989" y="13818"/>
                  </a:cubicBezTo>
                  <a:cubicBezTo>
                    <a:pt x="1805" y="14871"/>
                    <a:pt x="1170" y="15790"/>
                    <a:pt x="886" y="16826"/>
                  </a:cubicBezTo>
                  <a:cubicBezTo>
                    <a:pt x="535" y="18179"/>
                    <a:pt x="752" y="19616"/>
                    <a:pt x="1471" y="20819"/>
                  </a:cubicBezTo>
                  <a:cubicBezTo>
                    <a:pt x="2189" y="22022"/>
                    <a:pt x="3309" y="22958"/>
                    <a:pt x="4629" y="23476"/>
                  </a:cubicBezTo>
                  <a:cubicBezTo>
                    <a:pt x="6233" y="24128"/>
                    <a:pt x="8037" y="24178"/>
                    <a:pt x="9775" y="24211"/>
                  </a:cubicBezTo>
                  <a:lnTo>
                    <a:pt x="16626" y="24361"/>
                  </a:lnTo>
                  <a:cubicBezTo>
                    <a:pt x="16717" y="24365"/>
                    <a:pt x="16810" y="24368"/>
                    <a:pt x="16904" y="24368"/>
                  </a:cubicBezTo>
                  <a:cubicBezTo>
                    <a:pt x="17254" y="24368"/>
                    <a:pt x="17609" y="24329"/>
                    <a:pt x="17912" y="24144"/>
                  </a:cubicBezTo>
                  <a:cubicBezTo>
                    <a:pt x="18397" y="23860"/>
                    <a:pt x="18580" y="23275"/>
                    <a:pt x="18731" y="22741"/>
                  </a:cubicBezTo>
                  <a:cubicBezTo>
                    <a:pt x="19115" y="21387"/>
                    <a:pt x="19499" y="20001"/>
                    <a:pt x="19433" y="18597"/>
                  </a:cubicBezTo>
                  <a:cubicBezTo>
                    <a:pt x="19366" y="17194"/>
                    <a:pt x="18764" y="15740"/>
                    <a:pt x="17561" y="14971"/>
                  </a:cubicBezTo>
                  <a:cubicBezTo>
                    <a:pt x="16926" y="14570"/>
                    <a:pt x="16108" y="14320"/>
                    <a:pt x="15757" y="13651"/>
                  </a:cubicBezTo>
                  <a:cubicBezTo>
                    <a:pt x="15473" y="13100"/>
                    <a:pt x="15606" y="12432"/>
                    <a:pt x="15473" y="11830"/>
                  </a:cubicBezTo>
                  <a:cubicBezTo>
                    <a:pt x="15306" y="11061"/>
                    <a:pt x="14687" y="10460"/>
                    <a:pt x="14052" y="9959"/>
                  </a:cubicBezTo>
                  <a:cubicBezTo>
                    <a:pt x="13418" y="9457"/>
                    <a:pt x="12916" y="9257"/>
                    <a:pt x="12900" y="8305"/>
                  </a:cubicBezTo>
                  <a:cubicBezTo>
                    <a:pt x="12883" y="7519"/>
                    <a:pt x="12164" y="1604"/>
                    <a:pt x="85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8"/>
            <p:cNvSpPr/>
            <p:nvPr/>
          </p:nvSpPr>
          <p:spPr>
            <a:xfrm>
              <a:off x="4126800" y="2210155"/>
              <a:ext cx="947879" cy="895028"/>
            </a:xfrm>
            <a:custGeom>
              <a:avLst/>
              <a:gdLst/>
              <a:ahLst/>
              <a:cxnLst/>
              <a:rect l="l" t="t" r="r" b="b"/>
              <a:pathLst>
                <a:path w="29575" h="27926" extrusionOk="0">
                  <a:moveTo>
                    <a:pt x="11688" y="1"/>
                  </a:moveTo>
                  <a:cubicBezTo>
                    <a:pt x="11310" y="1"/>
                    <a:pt x="6716" y="77"/>
                    <a:pt x="4010" y="3760"/>
                  </a:cubicBezTo>
                  <a:cubicBezTo>
                    <a:pt x="3576" y="4362"/>
                    <a:pt x="0" y="10945"/>
                    <a:pt x="0" y="10945"/>
                  </a:cubicBezTo>
                  <a:lnTo>
                    <a:pt x="4879" y="15674"/>
                  </a:lnTo>
                  <a:lnTo>
                    <a:pt x="7168" y="12399"/>
                  </a:lnTo>
                  <a:lnTo>
                    <a:pt x="7987" y="19450"/>
                  </a:lnTo>
                  <a:lnTo>
                    <a:pt x="6249" y="25665"/>
                  </a:lnTo>
                  <a:cubicBezTo>
                    <a:pt x="8862" y="27173"/>
                    <a:pt x="11775" y="27925"/>
                    <a:pt x="14688" y="27925"/>
                  </a:cubicBezTo>
                  <a:cubicBezTo>
                    <a:pt x="17682" y="27925"/>
                    <a:pt x="20675" y="27132"/>
                    <a:pt x="23342" y="25548"/>
                  </a:cubicBezTo>
                  <a:cubicBezTo>
                    <a:pt x="22222" y="22674"/>
                    <a:pt x="20769" y="18915"/>
                    <a:pt x="20769" y="18915"/>
                  </a:cubicBezTo>
                  <a:lnTo>
                    <a:pt x="20919" y="13401"/>
                  </a:lnTo>
                  <a:lnTo>
                    <a:pt x="22055" y="17010"/>
                  </a:lnTo>
                  <a:lnTo>
                    <a:pt x="29574" y="16425"/>
                  </a:lnTo>
                  <a:cubicBezTo>
                    <a:pt x="27536" y="7052"/>
                    <a:pt x="25046" y="3242"/>
                    <a:pt x="25046" y="3242"/>
                  </a:cubicBezTo>
                  <a:cubicBezTo>
                    <a:pt x="22806" y="549"/>
                    <a:pt x="19553" y="382"/>
                    <a:pt x="18782" y="382"/>
                  </a:cubicBezTo>
                  <a:cubicBezTo>
                    <a:pt x="18673" y="382"/>
                    <a:pt x="18613" y="385"/>
                    <a:pt x="18613" y="385"/>
                  </a:cubicBezTo>
                  <a:lnTo>
                    <a:pt x="11713" y="1"/>
                  </a:lnTo>
                  <a:cubicBezTo>
                    <a:pt x="11713" y="1"/>
                    <a:pt x="11704" y="1"/>
                    <a:pt x="11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8"/>
            <p:cNvSpPr/>
            <p:nvPr/>
          </p:nvSpPr>
          <p:spPr>
            <a:xfrm>
              <a:off x="4260673" y="2329670"/>
              <a:ext cx="683338" cy="220504"/>
            </a:xfrm>
            <a:custGeom>
              <a:avLst/>
              <a:gdLst/>
              <a:ahLst/>
              <a:cxnLst/>
              <a:rect l="l" t="t" r="r" b="b"/>
              <a:pathLst>
                <a:path w="21321" h="6880" extrusionOk="0">
                  <a:moveTo>
                    <a:pt x="17472" y="2998"/>
                  </a:moveTo>
                  <a:cubicBezTo>
                    <a:pt x="17689" y="3089"/>
                    <a:pt x="17898" y="3203"/>
                    <a:pt x="18096" y="3340"/>
                  </a:cubicBezTo>
                  <a:cubicBezTo>
                    <a:pt x="18313" y="3507"/>
                    <a:pt x="18497" y="3707"/>
                    <a:pt x="18614" y="3958"/>
                  </a:cubicBezTo>
                  <a:cubicBezTo>
                    <a:pt x="18731" y="4192"/>
                    <a:pt x="18747" y="4459"/>
                    <a:pt x="18664" y="4710"/>
                  </a:cubicBezTo>
                  <a:cubicBezTo>
                    <a:pt x="18597" y="4944"/>
                    <a:pt x="18430" y="5144"/>
                    <a:pt x="18196" y="5244"/>
                  </a:cubicBezTo>
                  <a:cubicBezTo>
                    <a:pt x="18118" y="5274"/>
                    <a:pt x="18036" y="5289"/>
                    <a:pt x="17954" y="5289"/>
                  </a:cubicBezTo>
                  <a:cubicBezTo>
                    <a:pt x="17806" y="5289"/>
                    <a:pt x="17656" y="5241"/>
                    <a:pt x="17527" y="5144"/>
                  </a:cubicBezTo>
                  <a:cubicBezTo>
                    <a:pt x="17344" y="5010"/>
                    <a:pt x="17210" y="4810"/>
                    <a:pt x="17143" y="4593"/>
                  </a:cubicBezTo>
                  <a:cubicBezTo>
                    <a:pt x="17076" y="4376"/>
                    <a:pt x="17076" y="4142"/>
                    <a:pt x="17110" y="3924"/>
                  </a:cubicBezTo>
                  <a:cubicBezTo>
                    <a:pt x="17189" y="3595"/>
                    <a:pt x="17310" y="3286"/>
                    <a:pt x="17472" y="2998"/>
                  </a:cubicBezTo>
                  <a:close/>
                  <a:moveTo>
                    <a:pt x="6931" y="2918"/>
                  </a:moveTo>
                  <a:lnTo>
                    <a:pt x="6931" y="2918"/>
                  </a:lnTo>
                  <a:cubicBezTo>
                    <a:pt x="6937" y="2930"/>
                    <a:pt x="6944" y="2943"/>
                    <a:pt x="6951" y="2955"/>
                  </a:cubicBezTo>
                  <a:lnTo>
                    <a:pt x="7051" y="3122"/>
                  </a:lnTo>
                  <a:cubicBezTo>
                    <a:pt x="7085" y="3189"/>
                    <a:pt x="7101" y="3256"/>
                    <a:pt x="7118" y="3323"/>
                  </a:cubicBezTo>
                  <a:cubicBezTo>
                    <a:pt x="7168" y="3457"/>
                    <a:pt x="7235" y="3574"/>
                    <a:pt x="7268" y="3707"/>
                  </a:cubicBezTo>
                  <a:cubicBezTo>
                    <a:pt x="7369" y="3991"/>
                    <a:pt x="7402" y="4275"/>
                    <a:pt x="7369" y="4559"/>
                  </a:cubicBezTo>
                  <a:cubicBezTo>
                    <a:pt x="7369" y="4843"/>
                    <a:pt x="7218" y="5111"/>
                    <a:pt x="6984" y="5295"/>
                  </a:cubicBezTo>
                  <a:cubicBezTo>
                    <a:pt x="6887" y="5350"/>
                    <a:pt x="6768" y="5382"/>
                    <a:pt x="6653" y="5382"/>
                  </a:cubicBezTo>
                  <a:cubicBezTo>
                    <a:pt x="6630" y="5382"/>
                    <a:pt x="6606" y="5381"/>
                    <a:pt x="6583" y="5378"/>
                  </a:cubicBezTo>
                  <a:cubicBezTo>
                    <a:pt x="6433" y="5361"/>
                    <a:pt x="6299" y="5311"/>
                    <a:pt x="6182" y="5211"/>
                  </a:cubicBezTo>
                  <a:cubicBezTo>
                    <a:pt x="5664" y="4810"/>
                    <a:pt x="5614" y="4041"/>
                    <a:pt x="6065" y="3557"/>
                  </a:cubicBezTo>
                  <a:cubicBezTo>
                    <a:pt x="6294" y="3283"/>
                    <a:pt x="6596" y="3079"/>
                    <a:pt x="6931" y="2918"/>
                  </a:cubicBezTo>
                  <a:close/>
                  <a:moveTo>
                    <a:pt x="12392" y="4008"/>
                  </a:moveTo>
                  <a:lnTo>
                    <a:pt x="12392" y="4008"/>
                  </a:lnTo>
                  <a:cubicBezTo>
                    <a:pt x="12412" y="4052"/>
                    <a:pt x="12431" y="4096"/>
                    <a:pt x="12448" y="4142"/>
                  </a:cubicBezTo>
                  <a:cubicBezTo>
                    <a:pt x="12565" y="4493"/>
                    <a:pt x="12632" y="4877"/>
                    <a:pt x="12632" y="5244"/>
                  </a:cubicBezTo>
                  <a:cubicBezTo>
                    <a:pt x="12632" y="5629"/>
                    <a:pt x="12565" y="5996"/>
                    <a:pt x="12415" y="6347"/>
                  </a:cubicBezTo>
                  <a:cubicBezTo>
                    <a:pt x="12348" y="6514"/>
                    <a:pt x="12231" y="6648"/>
                    <a:pt x="12064" y="6715"/>
                  </a:cubicBezTo>
                  <a:cubicBezTo>
                    <a:pt x="11998" y="6744"/>
                    <a:pt x="11925" y="6757"/>
                    <a:pt x="11852" y="6757"/>
                  </a:cubicBezTo>
                  <a:cubicBezTo>
                    <a:pt x="11759" y="6757"/>
                    <a:pt x="11664" y="6736"/>
                    <a:pt x="11579" y="6698"/>
                  </a:cubicBezTo>
                  <a:cubicBezTo>
                    <a:pt x="11446" y="6614"/>
                    <a:pt x="11329" y="6498"/>
                    <a:pt x="11228" y="6364"/>
                  </a:cubicBezTo>
                  <a:cubicBezTo>
                    <a:pt x="11145" y="6213"/>
                    <a:pt x="11111" y="6063"/>
                    <a:pt x="11111" y="5896"/>
                  </a:cubicBezTo>
                  <a:cubicBezTo>
                    <a:pt x="11145" y="5562"/>
                    <a:pt x="11262" y="5244"/>
                    <a:pt x="11462" y="4977"/>
                  </a:cubicBezTo>
                  <a:cubicBezTo>
                    <a:pt x="11723" y="4614"/>
                    <a:pt x="12039" y="4289"/>
                    <a:pt x="12392" y="4008"/>
                  </a:cubicBezTo>
                  <a:close/>
                  <a:moveTo>
                    <a:pt x="2081" y="1"/>
                  </a:moveTo>
                  <a:cubicBezTo>
                    <a:pt x="1950" y="1"/>
                    <a:pt x="1819" y="5"/>
                    <a:pt x="1688" y="15"/>
                  </a:cubicBezTo>
                  <a:cubicBezTo>
                    <a:pt x="1253" y="48"/>
                    <a:pt x="836" y="132"/>
                    <a:pt x="418" y="265"/>
                  </a:cubicBezTo>
                  <a:lnTo>
                    <a:pt x="100" y="399"/>
                  </a:lnTo>
                  <a:cubicBezTo>
                    <a:pt x="34" y="416"/>
                    <a:pt x="0" y="449"/>
                    <a:pt x="0" y="449"/>
                  </a:cubicBezTo>
                  <a:cubicBezTo>
                    <a:pt x="0" y="449"/>
                    <a:pt x="34" y="432"/>
                    <a:pt x="117" y="399"/>
                  </a:cubicBezTo>
                  <a:lnTo>
                    <a:pt x="435" y="299"/>
                  </a:lnTo>
                  <a:cubicBezTo>
                    <a:pt x="836" y="165"/>
                    <a:pt x="1270" y="81"/>
                    <a:pt x="1704" y="65"/>
                  </a:cubicBezTo>
                  <a:cubicBezTo>
                    <a:pt x="1821" y="56"/>
                    <a:pt x="1937" y="52"/>
                    <a:pt x="2052" y="52"/>
                  </a:cubicBezTo>
                  <a:cubicBezTo>
                    <a:pt x="2616" y="52"/>
                    <a:pt x="3169" y="152"/>
                    <a:pt x="3709" y="332"/>
                  </a:cubicBezTo>
                  <a:cubicBezTo>
                    <a:pt x="4578" y="599"/>
                    <a:pt x="5364" y="1067"/>
                    <a:pt x="6015" y="1702"/>
                  </a:cubicBezTo>
                  <a:cubicBezTo>
                    <a:pt x="6347" y="2034"/>
                    <a:pt x="6638" y="2406"/>
                    <a:pt x="6876" y="2820"/>
                  </a:cubicBezTo>
                  <a:lnTo>
                    <a:pt x="6876" y="2820"/>
                  </a:lnTo>
                  <a:cubicBezTo>
                    <a:pt x="6537" y="2987"/>
                    <a:pt x="6227" y="3199"/>
                    <a:pt x="5982" y="3490"/>
                  </a:cubicBezTo>
                  <a:cubicBezTo>
                    <a:pt x="5865" y="3624"/>
                    <a:pt x="5781" y="3774"/>
                    <a:pt x="5715" y="3924"/>
                  </a:cubicBezTo>
                  <a:cubicBezTo>
                    <a:pt x="5648" y="4092"/>
                    <a:pt x="5631" y="4259"/>
                    <a:pt x="5648" y="4442"/>
                  </a:cubicBezTo>
                  <a:cubicBezTo>
                    <a:pt x="5681" y="4777"/>
                    <a:pt x="5848" y="5077"/>
                    <a:pt x="6116" y="5295"/>
                  </a:cubicBezTo>
                  <a:cubicBezTo>
                    <a:pt x="6232" y="5411"/>
                    <a:pt x="6400" y="5478"/>
                    <a:pt x="6567" y="5495"/>
                  </a:cubicBezTo>
                  <a:cubicBezTo>
                    <a:pt x="6588" y="5497"/>
                    <a:pt x="6610" y="5498"/>
                    <a:pt x="6631" y="5498"/>
                  </a:cubicBezTo>
                  <a:cubicBezTo>
                    <a:pt x="6776" y="5498"/>
                    <a:pt x="6918" y="5451"/>
                    <a:pt x="7035" y="5378"/>
                  </a:cubicBezTo>
                  <a:cubicBezTo>
                    <a:pt x="7302" y="5194"/>
                    <a:pt x="7469" y="4894"/>
                    <a:pt x="7469" y="4559"/>
                  </a:cubicBezTo>
                  <a:cubicBezTo>
                    <a:pt x="7502" y="4275"/>
                    <a:pt x="7469" y="3975"/>
                    <a:pt x="7369" y="3690"/>
                  </a:cubicBezTo>
                  <a:cubicBezTo>
                    <a:pt x="7319" y="3540"/>
                    <a:pt x="7268" y="3423"/>
                    <a:pt x="7218" y="3289"/>
                  </a:cubicBezTo>
                  <a:cubicBezTo>
                    <a:pt x="7185" y="3223"/>
                    <a:pt x="7168" y="3156"/>
                    <a:pt x="7135" y="3089"/>
                  </a:cubicBezTo>
                  <a:lnTo>
                    <a:pt x="7035" y="2905"/>
                  </a:lnTo>
                  <a:cubicBezTo>
                    <a:pt x="7029" y="2896"/>
                    <a:pt x="7024" y="2886"/>
                    <a:pt x="7019" y="2876"/>
                  </a:cubicBezTo>
                  <a:lnTo>
                    <a:pt x="7019" y="2876"/>
                  </a:lnTo>
                  <a:cubicBezTo>
                    <a:pt x="7271" y="2762"/>
                    <a:pt x="7538" y="2669"/>
                    <a:pt x="7803" y="2588"/>
                  </a:cubicBezTo>
                  <a:cubicBezTo>
                    <a:pt x="8321" y="2419"/>
                    <a:pt x="8869" y="2331"/>
                    <a:pt x="9416" y="2331"/>
                  </a:cubicBezTo>
                  <a:cubicBezTo>
                    <a:pt x="9575" y="2331"/>
                    <a:pt x="9734" y="2339"/>
                    <a:pt x="9892" y="2354"/>
                  </a:cubicBezTo>
                  <a:cubicBezTo>
                    <a:pt x="10610" y="2421"/>
                    <a:pt x="11295" y="2738"/>
                    <a:pt x="11830" y="3239"/>
                  </a:cubicBezTo>
                  <a:cubicBezTo>
                    <a:pt x="12032" y="3429"/>
                    <a:pt x="12206" y="3647"/>
                    <a:pt x="12336" y="3894"/>
                  </a:cubicBezTo>
                  <a:lnTo>
                    <a:pt x="12336" y="3894"/>
                  </a:lnTo>
                  <a:cubicBezTo>
                    <a:pt x="11967" y="4185"/>
                    <a:pt x="11640" y="4528"/>
                    <a:pt x="11362" y="4910"/>
                  </a:cubicBezTo>
                  <a:cubicBezTo>
                    <a:pt x="11145" y="5194"/>
                    <a:pt x="11011" y="5528"/>
                    <a:pt x="10978" y="5896"/>
                  </a:cubicBezTo>
                  <a:cubicBezTo>
                    <a:pt x="10978" y="6080"/>
                    <a:pt x="11028" y="6264"/>
                    <a:pt x="11128" y="6414"/>
                  </a:cubicBezTo>
                  <a:cubicBezTo>
                    <a:pt x="11228" y="6581"/>
                    <a:pt x="11362" y="6715"/>
                    <a:pt x="11512" y="6815"/>
                  </a:cubicBezTo>
                  <a:lnTo>
                    <a:pt x="11529" y="6815"/>
                  </a:lnTo>
                  <a:cubicBezTo>
                    <a:pt x="11626" y="6859"/>
                    <a:pt x="11732" y="6880"/>
                    <a:pt x="11838" y="6880"/>
                  </a:cubicBezTo>
                  <a:cubicBezTo>
                    <a:pt x="11933" y="6880"/>
                    <a:pt x="12027" y="6863"/>
                    <a:pt x="12114" y="6832"/>
                  </a:cubicBezTo>
                  <a:cubicBezTo>
                    <a:pt x="12298" y="6748"/>
                    <a:pt x="12448" y="6598"/>
                    <a:pt x="12532" y="6397"/>
                  </a:cubicBezTo>
                  <a:cubicBezTo>
                    <a:pt x="12682" y="6046"/>
                    <a:pt x="12766" y="5645"/>
                    <a:pt x="12749" y="5244"/>
                  </a:cubicBezTo>
                  <a:cubicBezTo>
                    <a:pt x="12749" y="4860"/>
                    <a:pt x="12699" y="4459"/>
                    <a:pt x="12565" y="4092"/>
                  </a:cubicBezTo>
                  <a:cubicBezTo>
                    <a:pt x="12542" y="4038"/>
                    <a:pt x="12517" y="3984"/>
                    <a:pt x="12491" y="3931"/>
                  </a:cubicBezTo>
                  <a:lnTo>
                    <a:pt x="12491" y="3931"/>
                  </a:lnTo>
                  <a:cubicBezTo>
                    <a:pt x="12628" y="3828"/>
                    <a:pt x="12770" y="3731"/>
                    <a:pt x="12916" y="3640"/>
                  </a:cubicBezTo>
                  <a:cubicBezTo>
                    <a:pt x="13467" y="3323"/>
                    <a:pt x="14069" y="3072"/>
                    <a:pt x="14687" y="2905"/>
                  </a:cubicBezTo>
                  <a:cubicBezTo>
                    <a:pt x="15105" y="2786"/>
                    <a:pt x="15540" y="2726"/>
                    <a:pt x="15973" y="2726"/>
                  </a:cubicBezTo>
                  <a:cubicBezTo>
                    <a:pt x="16146" y="2726"/>
                    <a:pt x="16320" y="2736"/>
                    <a:pt x="16492" y="2755"/>
                  </a:cubicBezTo>
                  <a:cubicBezTo>
                    <a:pt x="16801" y="2782"/>
                    <a:pt x="17105" y="2854"/>
                    <a:pt x="17396" y="2968"/>
                  </a:cubicBezTo>
                  <a:lnTo>
                    <a:pt x="17396" y="2968"/>
                  </a:lnTo>
                  <a:cubicBezTo>
                    <a:pt x="17226" y="3260"/>
                    <a:pt x="17105" y="3578"/>
                    <a:pt x="17026" y="3908"/>
                  </a:cubicBezTo>
                  <a:cubicBezTo>
                    <a:pt x="16976" y="4142"/>
                    <a:pt x="16993" y="4392"/>
                    <a:pt x="17043" y="4609"/>
                  </a:cubicBezTo>
                  <a:cubicBezTo>
                    <a:pt x="17126" y="4860"/>
                    <a:pt x="17277" y="5077"/>
                    <a:pt x="17477" y="5211"/>
                  </a:cubicBezTo>
                  <a:cubicBezTo>
                    <a:pt x="17625" y="5325"/>
                    <a:pt x="17804" y="5384"/>
                    <a:pt x="17983" y="5384"/>
                  </a:cubicBezTo>
                  <a:cubicBezTo>
                    <a:pt x="18066" y="5384"/>
                    <a:pt x="18149" y="5371"/>
                    <a:pt x="18229" y="5345"/>
                  </a:cubicBezTo>
                  <a:cubicBezTo>
                    <a:pt x="18497" y="5228"/>
                    <a:pt x="18680" y="5010"/>
                    <a:pt x="18764" y="4743"/>
                  </a:cubicBezTo>
                  <a:cubicBezTo>
                    <a:pt x="18847" y="4459"/>
                    <a:pt x="18831" y="4175"/>
                    <a:pt x="18697" y="3908"/>
                  </a:cubicBezTo>
                  <a:cubicBezTo>
                    <a:pt x="18580" y="3657"/>
                    <a:pt x="18380" y="3423"/>
                    <a:pt x="18146" y="3256"/>
                  </a:cubicBezTo>
                  <a:cubicBezTo>
                    <a:pt x="17951" y="3115"/>
                    <a:pt x="17743" y="2999"/>
                    <a:pt x="17526" y="2905"/>
                  </a:cubicBezTo>
                  <a:lnTo>
                    <a:pt x="17526" y="2905"/>
                  </a:lnTo>
                  <a:cubicBezTo>
                    <a:pt x="17553" y="2860"/>
                    <a:pt x="17582" y="2816"/>
                    <a:pt x="17611" y="2772"/>
                  </a:cubicBezTo>
                  <a:cubicBezTo>
                    <a:pt x="17812" y="2454"/>
                    <a:pt x="18062" y="2170"/>
                    <a:pt x="18329" y="1903"/>
                  </a:cubicBezTo>
                  <a:cubicBezTo>
                    <a:pt x="18764" y="1485"/>
                    <a:pt x="19282" y="1151"/>
                    <a:pt x="19833" y="917"/>
                  </a:cubicBezTo>
                  <a:cubicBezTo>
                    <a:pt x="20184" y="767"/>
                    <a:pt x="20552" y="666"/>
                    <a:pt x="20936" y="599"/>
                  </a:cubicBezTo>
                  <a:cubicBezTo>
                    <a:pt x="21053" y="583"/>
                    <a:pt x="21153" y="566"/>
                    <a:pt x="21220" y="566"/>
                  </a:cubicBezTo>
                  <a:cubicBezTo>
                    <a:pt x="21253" y="566"/>
                    <a:pt x="21287" y="549"/>
                    <a:pt x="21320" y="549"/>
                  </a:cubicBezTo>
                  <a:cubicBezTo>
                    <a:pt x="21187" y="549"/>
                    <a:pt x="21053" y="566"/>
                    <a:pt x="20919" y="583"/>
                  </a:cubicBezTo>
                  <a:cubicBezTo>
                    <a:pt x="20552" y="633"/>
                    <a:pt x="20167" y="733"/>
                    <a:pt x="19817" y="867"/>
                  </a:cubicBezTo>
                  <a:cubicBezTo>
                    <a:pt x="19248" y="1101"/>
                    <a:pt x="18731" y="1435"/>
                    <a:pt x="18279" y="1853"/>
                  </a:cubicBezTo>
                  <a:cubicBezTo>
                    <a:pt x="18012" y="2120"/>
                    <a:pt x="17761" y="2421"/>
                    <a:pt x="17544" y="2738"/>
                  </a:cubicBezTo>
                  <a:cubicBezTo>
                    <a:pt x="17512" y="2783"/>
                    <a:pt x="17482" y="2828"/>
                    <a:pt x="17453" y="2874"/>
                  </a:cubicBezTo>
                  <a:lnTo>
                    <a:pt x="17453" y="2874"/>
                  </a:lnTo>
                  <a:cubicBezTo>
                    <a:pt x="17150" y="2753"/>
                    <a:pt x="16832" y="2675"/>
                    <a:pt x="16508" y="2638"/>
                  </a:cubicBezTo>
                  <a:cubicBezTo>
                    <a:pt x="16344" y="2621"/>
                    <a:pt x="16181" y="2612"/>
                    <a:pt x="16020" y="2612"/>
                  </a:cubicBezTo>
                  <a:cubicBezTo>
                    <a:pt x="15555" y="2612"/>
                    <a:pt x="15100" y="2681"/>
                    <a:pt x="14654" y="2805"/>
                  </a:cubicBezTo>
                  <a:cubicBezTo>
                    <a:pt x="14019" y="2955"/>
                    <a:pt x="13417" y="3206"/>
                    <a:pt x="12849" y="3540"/>
                  </a:cubicBezTo>
                  <a:cubicBezTo>
                    <a:pt x="12705" y="3626"/>
                    <a:pt x="12566" y="3720"/>
                    <a:pt x="12433" y="3820"/>
                  </a:cubicBezTo>
                  <a:lnTo>
                    <a:pt x="12433" y="3820"/>
                  </a:lnTo>
                  <a:cubicBezTo>
                    <a:pt x="12296" y="3570"/>
                    <a:pt x="12123" y="3336"/>
                    <a:pt x="11913" y="3139"/>
                  </a:cubicBezTo>
                  <a:cubicBezTo>
                    <a:pt x="11362" y="2621"/>
                    <a:pt x="10660" y="2304"/>
                    <a:pt x="9892" y="2237"/>
                  </a:cubicBezTo>
                  <a:cubicBezTo>
                    <a:pt x="9730" y="2222"/>
                    <a:pt x="9568" y="2214"/>
                    <a:pt x="9407" y="2214"/>
                  </a:cubicBezTo>
                  <a:cubicBezTo>
                    <a:pt x="8852" y="2214"/>
                    <a:pt x="8301" y="2302"/>
                    <a:pt x="7770" y="2471"/>
                  </a:cubicBezTo>
                  <a:cubicBezTo>
                    <a:pt x="7496" y="2560"/>
                    <a:pt x="7223" y="2657"/>
                    <a:pt x="6964" y="2778"/>
                  </a:cubicBezTo>
                  <a:lnTo>
                    <a:pt x="6964" y="2778"/>
                  </a:lnTo>
                  <a:cubicBezTo>
                    <a:pt x="6725" y="2358"/>
                    <a:pt x="6430" y="1969"/>
                    <a:pt x="6065" y="1635"/>
                  </a:cubicBezTo>
                  <a:cubicBezTo>
                    <a:pt x="5414" y="1000"/>
                    <a:pt x="4612" y="533"/>
                    <a:pt x="3726" y="265"/>
                  </a:cubicBezTo>
                  <a:cubicBezTo>
                    <a:pt x="3197" y="89"/>
                    <a:pt x="2645" y="1"/>
                    <a:pt x="208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8"/>
            <p:cNvSpPr/>
            <p:nvPr/>
          </p:nvSpPr>
          <p:spPr>
            <a:xfrm>
              <a:off x="4815459" y="2600011"/>
              <a:ext cx="222267" cy="131790"/>
            </a:xfrm>
            <a:custGeom>
              <a:avLst/>
              <a:gdLst/>
              <a:ahLst/>
              <a:cxnLst/>
              <a:rect l="l" t="t" r="r" b="b"/>
              <a:pathLst>
                <a:path w="6935" h="4112" extrusionOk="0">
                  <a:moveTo>
                    <a:pt x="38" y="2645"/>
                  </a:moveTo>
                  <a:lnTo>
                    <a:pt x="38" y="2645"/>
                  </a:lnTo>
                  <a:cubicBezTo>
                    <a:pt x="25" y="2660"/>
                    <a:pt x="13" y="2675"/>
                    <a:pt x="0" y="2691"/>
                  </a:cubicBezTo>
                  <a:cubicBezTo>
                    <a:pt x="0" y="2691"/>
                    <a:pt x="17" y="2674"/>
                    <a:pt x="34" y="2657"/>
                  </a:cubicBezTo>
                  <a:cubicBezTo>
                    <a:pt x="35" y="2653"/>
                    <a:pt x="36" y="2649"/>
                    <a:pt x="38" y="2645"/>
                  </a:cubicBezTo>
                  <a:close/>
                  <a:moveTo>
                    <a:pt x="5194" y="1462"/>
                  </a:moveTo>
                  <a:cubicBezTo>
                    <a:pt x="5556" y="1738"/>
                    <a:pt x="5760" y="2183"/>
                    <a:pt x="5731" y="2641"/>
                  </a:cubicBezTo>
                  <a:cubicBezTo>
                    <a:pt x="5715" y="2891"/>
                    <a:pt x="5564" y="3109"/>
                    <a:pt x="5364" y="3225"/>
                  </a:cubicBezTo>
                  <a:cubicBezTo>
                    <a:pt x="5322" y="3239"/>
                    <a:pt x="5278" y="3247"/>
                    <a:pt x="5233" y="3247"/>
                  </a:cubicBezTo>
                  <a:cubicBezTo>
                    <a:pt x="5169" y="3247"/>
                    <a:pt x="5105" y="3231"/>
                    <a:pt x="5046" y="3192"/>
                  </a:cubicBezTo>
                  <a:cubicBezTo>
                    <a:pt x="4963" y="3125"/>
                    <a:pt x="4896" y="3025"/>
                    <a:pt x="4879" y="2925"/>
                  </a:cubicBezTo>
                  <a:cubicBezTo>
                    <a:pt x="4812" y="2708"/>
                    <a:pt x="4812" y="2490"/>
                    <a:pt x="4879" y="2273"/>
                  </a:cubicBezTo>
                  <a:cubicBezTo>
                    <a:pt x="4929" y="2073"/>
                    <a:pt x="4996" y="1872"/>
                    <a:pt x="5080" y="1688"/>
                  </a:cubicBezTo>
                  <a:cubicBezTo>
                    <a:pt x="5115" y="1611"/>
                    <a:pt x="5153" y="1536"/>
                    <a:pt x="5194" y="1462"/>
                  </a:cubicBezTo>
                  <a:close/>
                  <a:moveTo>
                    <a:pt x="2722" y="2168"/>
                  </a:moveTo>
                  <a:cubicBezTo>
                    <a:pt x="2928" y="2317"/>
                    <a:pt x="3103" y="2506"/>
                    <a:pt x="3242" y="2724"/>
                  </a:cubicBezTo>
                  <a:cubicBezTo>
                    <a:pt x="3375" y="2908"/>
                    <a:pt x="3442" y="3142"/>
                    <a:pt x="3459" y="3376"/>
                  </a:cubicBezTo>
                  <a:cubicBezTo>
                    <a:pt x="3459" y="3626"/>
                    <a:pt x="3325" y="3844"/>
                    <a:pt x="3108" y="3961"/>
                  </a:cubicBezTo>
                  <a:cubicBezTo>
                    <a:pt x="3049" y="3980"/>
                    <a:pt x="2989" y="3990"/>
                    <a:pt x="2931" y="3990"/>
                  </a:cubicBezTo>
                  <a:cubicBezTo>
                    <a:pt x="2740" y="3990"/>
                    <a:pt x="2563" y="3889"/>
                    <a:pt x="2473" y="3710"/>
                  </a:cubicBezTo>
                  <a:cubicBezTo>
                    <a:pt x="2356" y="3459"/>
                    <a:pt x="2339" y="3192"/>
                    <a:pt x="2406" y="2925"/>
                  </a:cubicBezTo>
                  <a:cubicBezTo>
                    <a:pt x="2469" y="2657"/>
                    <a:pt x="2577" y="2401"/>
                    <a:pt x="2722" y="2168"/>
                  </a:cubicBezTo>
                  <a:close/>
                  <a:moveTo>
                    <a:pt x="6934" y="1"/>
                  </a:moveTo>
                  <a:lnTo>
                    <a:pt x="6934" y="1"/>
                  </a:lnTo>
                  <a:cubicBezTo>
                    <a:pt x="6717" y="51"/>
                    <a:pt x="6483" y="134"/>
                    <a:pt x="6283" y="251"/>
                  </a:cubicBezTo>
                  <a:cubicBezTo>
                    <a:pt x="5842" y="505"/>
                    <a:pt x="5465" y="876"/>
                    <a:pt x="5187" y="1314"/>
                  </a:cubicBezTo>
                  <a:lnTo>
                    <a:pt x="5187" y="1314"/>
                  </a:lnTo>
                  <a:cubicBezTo>
                    <a:pt x="5142" y="1286"/>
                    <a:pt x="5095" y="1260"/>
                    <a:pt x="5046" y="1237"/>
                  </a:cubicBezTo>
                  <a:cubicBezTo>
                    <a:pt x="4805" y="1127"/>
                    <a:pt x="4549" y="1073"/>
                    <a:pt x="4296" y="1073"/>
                  </a:cubicBezTo>
                  <a:cubicBezTo>
                    <a:pt x="3935" y="1073"/>
                    <a:pt x="3579" y="1181"/>
                    <a:pt x="3275" y="1388"/>
                  </a:cubicBezTo>
                  <a:cubicBezTo>
                    <a:pt x="3037" y="1562"/>
                    <a:pt x="2832" y="1775"/>
                    <a:pt x="2669" y="2014"/>
                  </a:cubicBezTo>
                  <a:lnTo>
                    <a:pt x="2669" y="2014"/>
                  </a:lnTo>
                  <a:cubicBezTo>
                    <a:pt x="2550" y="1944"/>
                    <a:pt x="2423" y="1885"/>
                    <a:pt x="2289" y="1839"/>
                  </a:cubicBezTo>
                  <a:cubicBezTo>
                    <a:pt x="2085" y="1770"/>
                    <a:pt x="1869" y="1736"/>
                    <a:pt x="1654" y="1736"/>
                  </a:cubicBezTo>
                  <a:cubicBezTo>
                    <a:pt x="1501" y="1736"/>
                    <a:pt x="1349" y="1754"/>
                    <a:pt x="1203" y="1789"/>
                  </a:cubicBezTo>
                  <a:cubicBezTo>
                    <a:pt x="936" y="1872"/>
                    <a:pt x="685" y="1989"/>
                    <a:pt x="451" y="2156"/>
                  </a:cubicBezTo>
                  <a:cubicBezTo>
                    <a:pt x="318" y="2273"/>
                    <a:pt x="201" y="2390"/>
                    <a:pt x="101" y="2540"/>
                  </a:cubicBezTo>
                  <a:cubicBezTo>
                    <a:pt x="70" y="2571"/>
                    <a:pt x="53" y="2602"/>
                    <a:pt x="38" y="2645"/>
                  </a:cubicBezTo>
                  <a:lnTo>
                    <a:pt x="38" y="2645"/>
                  </a:lnTo>
                  <a:cubicBezTo>
                    <a:pt x="176" y="2479"/>
                    <a:pt x="316" y="2329"/>
                    <a:pt x="485" y="2206"/>
                  </a:cubicBezTo>
                  <a:cubicBezTo>
                    <a:pt x="702" y="2039"/>
                    <a:pt x="953" y="1922"/>
                    <a:pt x="1220" y="1855"/>
                  </a:cubicBezTo>
                  <a:cubicBezTo>
                    <a:pt x="1355" y="1830"/>
                    <a:pt x="1490" y="1816"/>
                    <a:pt x="1624" y="1816"/>
                  </a:cubicBezTo>
                  <a:cubicBezTo>
                    <a:pt x="1839" y="1816"/>
                    <a:pt x="2050" y="1850"/>
                    <a:pt x="2256" y="1922"/>
                  </a:cubicBezTo>
                  <a:cubicBezTo>
                    <a:pt x="2384" y="1968"/>
                    <a:pt x="2504" y="2027"/>
                    <a:pt x="2616" y="2097"/>
                  </a:cubicBezTo>
                  <a:lnTo>
                    <a:pt x="2616" y="2097"/>
                  </a:lnTo>
                  <a:cubicBezTo>
                    <a:pt x="2463" y="2340"/>
                    <a:pt x="2352" y="2608"/>
                    <a:pt x="2289" y="2891"/>
                  </a:cubicBezTo>
                  <a:cubicBezTo>
                    <a:pt x="2206" y="3192"/>
                    <a:pt x="2239" y="3510"/>
                    <a:pt x="2373" y="3777"/>
                  </a:cubicBezTo>
                  <a:cubicBezTo>
                    <a:pt x="2456" y="3894"/>
                    <a:pt x="2573" y="4011"/>
                    <a:pt x="2707" y="4061"/>
                  </a:cubicBezTo>
                  <a:cubicBezTo>
                    <a:pt x="2774" y="4094"/>
                    <a:pt x="2849" y="4111"/>
                    <a:pt x="2924" y="4111"/>
                  </a:cubicBezTo>
                  <a:cubicBezTo>
                    <a:pt x="2999" y="4111"/>
                    <a:pt x="3075" y="4094"/>
                    <a:pt x="3141" y="4061"/>
                  </a:cubicBezTo>
                  <a:cubicBezTo>
                    <a:pt x="3409" y="3927"/>
                    <a:pt x="3576" y="3660"/>
                    <a:pt x="3559" y="3376"/>
                  </a:cubicBezTo>
                  <a:cubicBezTo>
                    <a:pt x="3559" y="3125"/>
                    <a:pt x="3476" y="2875"/>
                    <a:pt x="3325" y="2657"/>
                  </a:cubicBezTo>
                  <a:cubicBezTo>
                    <a:pt x="3185" y="2428"/>
                    <a:pt x="2998" y="2234"/>
                    <a:pt x="2777" y="2083"/>
                  </a:cubicBezTo>
                  <a:lnTo>
                    <a:pt x="2777" y="2083"/>
                  </a:lnTo>
                  <a:cubicBezTo>
                    <a:pt x="2931" y="1856"/>
                    <a:pt x="3122" y="1653"/>
                    <a:pt x="3342" y="1488"/>
                  </a:cubicBezTo>
                  <a:cubicBezTo>
                    <a:pt x="3627" y="1291"/>
                    <a:pt x="3958" y="1193"/>
                    <a:pt x="4295" y="1193"/>
                  </a:cubicBezTo>
                  <a:cubicBezTo>
                    <a:pt x="4531" y="1193"/>
                    <a:pt x="4769" y="1241"/>
                    <a:pt x="4996" y="1337"/>
                  </a:cubicBezTo>
                  <a:cubicBezTo>
                    <a:pt x="5041" y="1361"/>
                    <a:pt x="5084" y="1386"/>
                    <a:pt x="5126" y="1414"/>
                  </a:cubicBezTo>
                  <a:lnTo>
                    <a:pt x="5126" y="1414"/>
                  </a:lnTo>
                  <a:cubicBezTo>
                    <a:pt x="5079" y="1492"/>
                    <a:pt x="5036" y="1573"/>
                    <a:pt x="4996" y="1655"/>
                  </a:cubicBezTo>
                  <a:cubicBezTo>
                    <a:pt x="4896" y="1839"/>
                    <a:pt x="4829" y="2039"/>
                    <a:pt x="4779" y="2256"/>
                  </a:cubicBezTo>
                  <a:cubicBezTo>
                    <a:pt x="4712" y="2474"/>
                    <a:pt x="4712" y="2724"/>
                    <a:pt x="4779" y="2958"/>
                  </a:cubicBezTo>
                  <a:cubicBezTo>
                    <a:pt x="4812" y="3075"/>
                    <a:pt x="4879" y="3192"/>
                    <a:pt x="4996" y="3276"/>
                  </a:cubicBezTo>
                  <a:cubicBezTo>
                    <a:pt x="5069" y="3328"/>
                    <a:pt x="5155" y="3354"/>
                    <a:pt x="5242" y="3354"/>
                  </a:cubicBezTo>
                  <a:cubicBezTo>
                    <a:pt x="5295" y="3354"/>
                    <a:pt x="5347" y="3345"/>
                    <a:pt x="5397" y="3326"/>
                  </a:cubicBezTo>
                  <a:cubicBezTo>
                    <a:pt x="5648" y="3209"/>
                    <a:pt x="5815" y="2941"/>
                    <a:pt x="5848" y="2657"/>
                  </a:cubicBezTo>
                  <a:cubicBezTo>
                    <a:pt x="5892" y="2153"/>
                    <a:pt x="5661" y="1648"/>
                    <a:pt x="5254" y="1358"/>
                  </a:cubicBezTo>
                  <a:lnTo>
                    <a:pt x="5254" y="1358"/>
                  </a:lnTo>
                  <a:cubicBezTo>
                    <a:pt x="5516" y="925"/>
                    <a:pt x="5873" y="570"/>
                    <a:pt x="6316" y="301"/>
                  </a:cubicBezTo>
                  <a:cubicBezTo>
                    <a:pt x="6517" y="185"/>
                    <a:pt x="6717" y="84"/>
                    <a:pt x="693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8"/>
            <p:cNvSpPr/>
            <p:nvPr/>
          </p:nvSpPr>
          <p:spPr>
            <a:xfrm>
              <a:off x="4419160" y="2658823"/>
              <a:ext cx="373831" cy="136757"/>
            </a:xfrm>
            <a:custGeom>
              <a:avLst/>
              <a:gdLst/>
              <a:ahLst/>
              <a:cxnLst/>
              <a:rect l="l" t="t" r="r" b="b"/>
              <a:pathLst>
                <a:path w="11664" h="4267" extrusionOk="0">
                  <a:moveTo>
                    <a:pt x="3635" y="1531"/>
                  </a:moveTo>
                  <a:lnTo>
                    <a:pt x="3635" y="1531"/>
                  </a:lnTo>
                  <a:cubicBezTo>
                    <a:pt x="3643" y="1545"/>
                    <a:pt x="3652" y="1560"/>
                    <a:pt x="3660" y="1574"/>
                  </a:cubicBezTo>
                  <a:cubicBezTo>
                    <a:pt x="3810" y="1842"/>
                    <a:pt x="3911" y="2109"/>
                    <a:pt x="3944" y="2410"/>
                  </a:cubicBezTo>
                  <a:cubicBezTo>
                    <a:pt x="3994" y="2710"/>
                    <a:pt x="3861" y="3028"/>
                    <a:pt x="3610" y="3212"/>
                  </a:cubicBezTo>
                  <a:cubicBezTo>
                    <a:pt x="3493" y="3295"/>
                    <a:pt x="3326" y="3345"/>
                    <a:pt x="3176" y="3345"/>
                  </a:cubicBezTo>
                  <a:cubicBezTo>
                    <a:pt x="3025" y="3329"/>
                    <a:pt x="2875" y="3228"/>
                    <a:pt x="2808" y="3095"/>
                  </a:cubicBezTo>
                  <a:cubicBezTo>
                    <a:pt x="2741" y="2944"/>
                    <a:pt x="2724" y="2777"/>
                    <a:pt x="2758" y="2610"/>
                  </a:cubicBezTo>
                  <a:cubicBezTo>
                    <a:pt x="2808" y="2443"/>
                    <a:pt x="2875" y="2293"/>
                    <a:pt x="2975" y="2142"/>
                  </a:cubicBezTo>
                  <a:cubicBezTo>
                    <a:pt x="3166" y="1910"/>
                    <a:pt x="3380" y="1700"/>
                    <a:pt x="3635" y="1531"/>
                  </a:cubicBezTo>
                  <a:close/>
                  <a:moveTo>
                    <a:pt x="7685" y="2131"/>
                  </a:moveTo>
                  <a:cubicBezTo>
                    <a:pt x="7757" y="2220"/>
                    <a:pt x="7824" y="2313"/>
                    <a:pt x="7887" y="2410"/>
                  </a:cubicBezTo>
                  <a:cubicBezTo>
                    <a:pt x="8088" y="2694"/>
                    <a:pt x="8188" y="3061"/>
                    <a:pt x="8155" y="3429"/>
                  </a:cubicBezTo>
                  <a:cubicBezTo>
                    <a:pt x="8121" y="3763"/>
                    <a:pt x="7871" y="4047"/>
                    <a:pt x="7536" y="4131"/>
                  </a:cubicBezTo>
                  <a:cubicBezTo>
                    <a:pt x="7498" y="4139"/>
                    <a:pt x="7458" y="4143"/>
                    <a:pt x="7417" y="4143"/>
                  </a:cubicBezTo>
                  <a:cubicBezTo>
                    <a:pt x="7302" y="4143"/>
                    <a:pt x="7185" y="4109"/>
                    <a:pt x="7085" y="4047"/>
                  </a:cubicBezTo>
                  <a:cubicBezTo>
                    <a:pt x="6968" y="3947"/>
                    <a:pt x="6868" y="3813"/>
                    <a:pt x="6818" y="3663"/>
                  </a:cubicBezTo>
                  <a:cubicBezTo>
                    <a:pt x="6718" y="3362"/>
                    <a:pt x="6768" y="3045"/>
                    <a:pt x="6935" y="2794"/>
                  </a:cubicBezTo>
                  <a:cubicBezTo>
                    <a:pt x="7119" y="2543"/>
                    <a:pt x="7336" y="2343"/>
                    <a:pt x="7587" y="2192"/>
                  </a:cubicBezTo>
                  <a:cubicBezTo>
                    <a:pt x="7619" y="2171"/>
                    <a:pt x="7652" y="2151"/>
                    <a:pt x="7685" y="2131"/>
                  </a:cubicBezTo>
                  <a:close/>
                  <a:moveTo>
                    <a:pt x="1024" y="1"/>
                  </a:moveTo>
                  <a:cubicBezTo>
                    <a:pt x="978" y="1"/>
                    <a:pt x="932" y="2"/>
                    <a:pt x="886" y="4"/>
                  </a:cubicBezTo>
                  <a:cubicBezTo>
                    <a:pt x="669" y="20"/>
                    <a:pt x="435" y="54"/>
                    <a:pt x="218" y="121"/>
                  </a:cubicBezTo>
                  <a:lnTo>
                    <a:pt x="51" y="171"/>
                  </a:lnTo>
                  <a:cubicBezTo>
                    <a:pt x="34" y="187"/>
                    <a:pt x="18" y="187"/>
                    <a:pt x="1" y="204"/>
                  </a:cubicBezTo>
                  <a:cubicBezTo>
                    <a:pt x="285" y="121"/>
                    <a:pt x="586" y="70"/>
                    <a:pt x="903" y="54"/>
                  </a:cubicBezTo>
                  <a:cubicBezTo>
                    <a:pt x="1254" y="54"/>
                    <a:pt x="1605" y="104"/>
                    <a:pt x="1956" y="221"/>
                  </a:cubicBezTo>
                  <a:cubicBezTo>
                    <a:pt x="2390" y="371"/>
                    <a:pt x="2808" y="622"/>
                    <a:pt x="3159" y="939"/>
                  </a:cubicBezTo>
                  <a:cubicBezTo>
                    <a:pt x="3317" y="1084"/>
                    <a:pt x="3454" y="1250"/>
                    <a:pt x="3571" y="1428"/>
                  </a:cubicBezTo>
                  <a:lnTo>
                    <a:pt x="3571" y="1428"/>
                  </a:lnTo>
                  <a:cubicBezTo>
                    <a:pt x="3306" y="1602"/>
                    <a:pt x="3068" y="1828"/>
                    <a:pt x="2875" y="2076"/>
                  </a:cubicBezTo>
                  <a:cubicBezTo>
                    <a:pt x="2775" y="2226"/>
                    <a:pt x="2691" y="2410"/>
                    <a:pt x="2641" y="2593"/>
                  </a:cubicBezTo>
                  <a:cubicBezTo>
                    <a:pt x="2591" y="2777"/>
                    <a:pt x="2607" y="2978"/>
                    <a:pt x="2708" y="3145"/>
                  </a:cubicBezTo>
                  <a:cubicBezTo>
                    <a:pt x="2791" y="3329"/>
                    <a:pt x="2975" y="3429"/>
                    <a:pt x="3159" y="3446"/>
                  </a:cubicBezTo>
                  <a:cubicBezTo>
                    <a:pt x="3182" y="3448"/>
                    <a:pt x="3206" y="3449"/>
                    <a:pt x="3229" y="3449"/>
                  </a:cubicBezTo>
                  <a:cubicBezTo>
                    <a:pt x="3389" y="3449"/>
                    <a:pt x="3546" y="3399"/>
                    <a:pt x="3677" y="3312"/>
                  </a:cubicBezTo>
                  <a:cubicBezTo>
                    <a:pt x="3827" y="3212"/>
                    <a:pt x="3927" y="3061"/>
                    <a:pt x="3994" y="2894"/>
                  </a:cubicBezTo>
                  <a:cubicBezTo>
                    <a:pt x="4044" y="2727"/>
                    <a:pt x="4061" y="2560"/>
                    <a:pt x="4044" y="2410"/>
                  </a:cubicBezTo>
                  <a:cubicBezTo>
                    <a:pt x="4011" y="2092"/>
                    <a:pt x="3911" y="1791"/>
                    <a:pt x="3744" y="1541"/>
                  </a:cubicBezTo>
                  <a:cubicBezTo>
                    <a:pt x="3732" y="1521"/>
                    <a:pt x="3720" y="1502"/>
                    <a:pt x="3708" y="1483"/>
                  </a:cubicBezTo>
                  <a:lnTo>
                    <a:pt x="3708" y="1483"/>
                  </a:lnTo>
                  <a:cubicBezTo>
                    <a:pt x="3742" y="1463"/>
                    <a:pt x="3776" y="1443"/>
                    <a:pt x="3810" y="1424"/>
                  </a:cubicBezTo>
                  <a:cubicBezTo>
                    <a:pt x="4279" y="1154"/>
                    <a:pt x="4813" y="1008"/>
                    <a:pt x="5350" y="1008"/>
                  </a:cubicBezTo>
                  <a:cubicBezTo>
                    <a:pt x="5579" y="1008"/>
                    <a:pt x="5808" y="1035"/>
                    <a:pt x="6033" y="1090"/>
                  </a:cubicBezTo>
                  <a:cubicBezTo>
                    <a:pt x="6658" y="1239"/>
                    <a:pt x="7205" y="1576"/>
                    <a:pt x="7621" y="2056"/>
                  </a:cubicBezTo>
                  <a:lnTo>
                    <a:pt x="7621" y="2056"/>
                  </a:lnTo>
                  <a:cubicBezTo>
                    <a:pt x="7593" y="2073"/>
                    <a:pt x="7565" y="2091"/>
                    <a:pt x="7536" y="2109"/>
                  </a:cubicBezTo>
                  <a:cubicBezTo>
                    <a:pt x="7269" y="2259"/>
                    <a:pt x="7035" y="2477"/>
                    <a:pt x="6851" y="2727"/>
                  </a:cubicBezTo>
                  <a:cubicBezTo>
                    <a:pt x="6768" y="2878"/>
                    <a:pt x="6701" y="3028"/>
                    <a:pt x="6668" y="3195"/>
                  </a:cubicBezTo>
                  <a:cubicBezTo>
                    <a:pt x="6634" y="3362"/>
                    <a:pt x="6651" y="3546"/>
                    <a:pt x="6718" y="3696"/>
                  </a:cubicBezTo>
                  <a:cubicBezTo>
                    <a:pt x="6768" y="3880"/>
                    <a:pt x="6885" y="4030"/>
                    <a:pt x="7019" y="4131"/>
                  </a:cubicBezTo>
                  <a:cubicBezTo>
                    <a:pt x="7142" y="4217"/>
                    <a:pt x="7274" y="4267"/>
                    <a:pt x="7409" y="4267"/>
                  </a:cubicBezTo>
                  <a:cubicBezTo>
                    <a:pt x="7457" y="4267"/>
                    <a:pt x="7505" y="4261"/>
                    <a:pt x="7553" y="4248"/>
                  </a:cubicBezTo>
                  <a:cubicBezTo>
                    <a:pt x="7938" y="4147"/>
                    <a:pt x="8222" y="3830"/>
                    <a:pt x="8272" y="3446"/>
                  </a:cubicBezTo>
                  <a:cubicBezTo>
                    <a:pt x="8305" y="3045"/>
                    <a:pt x="8205" y="2660"/>
                    <a:pt x="7988" y="2343"/>
                  </a:cubicBezTo>
                  <a:cubicBezTo>
                    <a:pt x="7925" y="2248"/>
                    <a:pt x="7859" y="2158"/>
                    <a:pt x="7788" y="2071"/>
                  </a:cubicBezTo>
                  <a:lnTo>
                    <a:pt x="7788" y="2071"/>
                  </a:lnTo>
                  <a:cubicBezTo>
                    <a:pt x="7957" y="1977"/>
                    <a:pt x="8131" y="1896"/>
                    <a:pt x="8322" y="1825"/>
                  </a:cubicBezTo>
                  <a:cubicBezTo>
                    <a:pt x="8930" y="1574"/>
                    <a:pt x="9581" y="1448"/>
                    <a:pt x="10240" y="1448"/>
                  </a:cubicBezTo>
                  <a:cubicBezTo>
                    <a:pt x="10413" y="1448"/>
                    <a:pt x="10587" y="1457"/>
                    <a:pt x="10761" y="1474"/>
                  </a:cubicBezTo>
                  <a:cubicBezTo>
                    <a:pt x="10995" y="1507"/>
                    <a:pt x="11212" y="1541"/>
                    <a:pt x="11430" y="1591"/>
                  </a:cubicBezTo>
                  <a:lnTo>
                    <a:pt x="11613" y="1641"/>
                  </a:lnTo>
                  <a:lnTo>
                    <a:pt x="11664" y="1641"/>
                  </a:lnTo>
                  <a:cubicBezTo>
                    <a:pt x="11379" y="1524"/>
                    <a:pt x="11079" y="1457"/>
                    <a:pt x="10778" y="1424"/>
                  </a:cubicBezTo>
                  <a:cubicBezTo>
                    <a:pt x="10567" y="1399"/>
                    <a:pt x="10356" y="1387"/>
                    <a:pt x="10146" y="1387"/>
                  </a:cubicBezTo>
                  <a:cubicBezTo>
                    <a:pt x="9508" y="1387"/>
                    <a:pt x="8879" y="1502"/>
                    <a:pt x="8288" y="1741"/>
                  </a:cubicBezTo>
                  <a:cubicBezTo>
                    <a:pt x="8092" y="1815"/>
                    <a:pt x="7904" y="1898"/>
                    <a:pt x="7725" y="1997"/>
                  </a:cubicBezTo>
                  <a:lnTo>
                    <a:pt x="7725" y="1997"/>
                  </a:lnTo>
                  <a:cubicBezTo>
                    <a:pt x="7289" y="1494"/>
                    <a:pt x="6712" y="1138"/>
                    <a:pt x="6066" y="973"/>
                  </a:cubicBezTo>
                  <a:cubicBezTo>
                    <a:pt x="5826" y="917"/>
                    <a:pt x="5582" y="889"/>
                    <a:pt x="5337" y="889"/>
                  </a:cubicBezTo>
                  <a:cubicBezTo>
                    <a:pt x="4783" y="889"/>
                    <a:pt x="4231" y="1034"/>
                    <a:pt x="3744" y="1324"/>
                  </a:cubicBezTo>
                  <a:cubicBezTo>
                    <a:pt x="3710" y="1342"/>
                    <a:pt x="3676" y="1362"/>
                    <a:pt x="3643" y="1382"/>
                  </a:cubicBezTo>
                  <a:lnTo>
                    <a:pt x="3643" y="1382"/>
                  </a:lnTo>
                  <a:cubicBezTo>
                    <a:pt x="3518" y="1197"/>
                    <a:pt x="3379" y="1029"/>
                    <a:pt x="3209" y="873"/>
                  </a:cubicBezTo>
                  <a:cubicBezTo>
                    <a:pt x="2858" y="555"/>
                    <a:pt x="2440" y="304"/>
                    <a:pt x="1973" y="154"/>
                  </a:cubicBezTo>
                  <a:cubicBezTo>
                    <a:pt x="1666" y="52"/>
                    <a:pt x="1346" y="1"/>
                    <a:pt x="102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8"/>
            <p:cNvSpPr/>
            <p:nvPr/>
          </p:nvSpPr>
          <p:spPr>
            <a:xfrm>
              <a:off x="3916200" y="2016285"/>
              <a:ext cx="344505" cy="795000"/>
            </a:xfrm>
            <a:custGeom>
              <a:avLst/>
              <a:gdLst/>
              <a:ahLst/>
              <a:cxnLst/>
              <a:rect l="l" t="t" r="r" b="b"/>
              <a:pathLst>
                <a:path w="10749" h="24805" extrusionOk="0">
                  <a:moveTo>
                    <a:pt x="2713" y="1"/>
                  </a:moveTo>
                  <a:cubicBezTo>
                    <a:pt x="2061" y="1"/>
                    <a:pt x="2160" y="3279"/>
                    <a:pt x="2177" y="3577"/>
                  </a:cubicBezTo>
                  <a:cubicBezTo>
                    <a:pt x="2185" y="3690"/>
                    <a:pt x="2107" y="3744"/>
                    <a:pt x="2025" y="3744"/>
                  </a:cubicBezTo>
                  <a:cubicBezTo>
                    <a:pt x="1937" y="3744"/>
                    <a:pt x="1843" y="3681"/>
                    <a:pt x="1843" y="3560"/>
                  </a:cubicBezTo>
                  <a:cubicBezTo>
                    <a:pt x="1843" y="3326"/>
                    <a:pt x="2043" y="453"/>
                    <a:pt x="1358" y="386"/>
                  </a:cubicBezTo>
                  <a:cubicBezTo>
                    <a:pt x="1353" y="385"/>
                    <a:pt x="1349" y="385"/>
                    <a:pt x="1344" y="385"/>
                  </a:cubicBezTo>
                  <a:cubicBezTo>
                    <a:pt x="850" y="385"/>
                    <a:pt x="1422" y="3131"/>
                    <a:pt x="1057" y="3694"/>
                  </a:cubicBezTo>
                  <a:cubicBezTo>
                    <a:pt x="1022" y="3750"/>
                    <a:pt x="991" y="3776"/>
                    <a:pt x="964" y="3776"/>
                  </a:cubicBezTo>
                  <a:cubicBezTo>
                    <a:pt x="710" y="3776"/>
                    <a:pt x="775" y="1537"/>
                    <a:pt x="322" y="1522"/>
                  </a:cubicBezTo>
                  <a:cubicBezTo>
                    <a:pt x="306" y="1520"/>
                    <a:pt x="291" y="1519"/>
                    <a:pt x="276" y="1519"/>
                  </a:cubicBezTo>
                  <a:cubicBezTo>
                    <a:pt x="115" y="1519"/>
                    <a:pt x="1" y="1656"/>
                    <a:pt x="138" y="3109"/>
                  </a:cubicBezTo>
                  <a:cubicBezTo>
                    <a:pt x="222" y="3945"/>
                    <a:pt x="656" y="5198"/>
                    <a:pt x="690" y="6852"/>
                  </a:cubicBezTo>
                  <a:lnTo>
                    <a:pt x="706" y="6852"/>
                  </a:lnTo>
                  <a:lnTo>
                    <a:pt x="2026" y="21639"/>
                  </a:lnTo>
                  <a:cubicBezTo>
                    <a:pt x="2060" y="22274"/>
                    <a:pt x="2294" y="22875"/>
                    <a:pt x="2661" y="23377"/>
                  </a:cubicBezTo>
                  <a:cubicBezTo>
                    <a:pt x="2711" y="23444"/>
                    <a:pt x="2778" y="23510"/>
                    <a:pt x="2828" y="23560"/>
                  </a:cubicBezTo>
                  <a:cubicBezTo>
                    <a:pt x="3577" y="24398"/>
                    <a:pt x="4606" y="24805"/>
                    <a:pt x="5641" y="24805"/>
                  </a:cubicBezTo>
                  <a:cubicBezTo>
                    <a:pt x="6753" y="24805"/>
                    <a:pt x="7872" y="24335"/>
                    <a:pt x="8660" y="23427"/>
                  </a:cubicBezTo>
                  <a:lnTo>
                    <a:pt x="10748" y="21037"/>
                  </a:lnTo>
                  <a:lnTo>
                    <a:pt x="6755" y="17178"/>
                  </a:lnTo>
                  <a:lnTo>
                    <a:pt x="6053" y="18047"/>
                  </a:lnTo>
                  <a:lnTo>
                    <a:pt x="5101" y="6635"/>
                  </a:lnTo>
                  <a:cubicBezTo>
                    <a:pt x="5184" y="6334"/>
                    <a:pt x="5301" y="6033"/>
                    <a:pt x="5468" y="5766"/>
                  </a:cubicBezTo>
                  <a:cubicBezTo>
                    <a:pt x="5619" y="5515"/>
                    <a:pt x="5802" y="5281"/>
                    <a:pt x="6003" y="5081"/>
                  </a:cubicBezTo>
                  <a:cubicBezTo>
                    <a:pt x="6254" y="4813"/>
                    <a:pt x="6538" y="4580"/>
                    <a:pt x="6855" y="4396"/>
                  </a:cubicBezTo>
                  <a:cubicBezTo>
                    <a:pt x="7156" y="4262"/>
                    <a:pt x="7139" y="3828"/>
                    <a:pt x="6855" y="3761"/>
                  </a:cubicBezTo>
                  <a:cubicBezTo>
                    <a:pt x="6837" y="3758"/>
                    <a:pt x="6817" y="3756"/>
                    <a:pt x="6795" y="3756"/>
                  </a:cubicBezTo>
                  <a:cubicBezTo>
                    <a:pt x="6453" y="3756"/>
                    <a:pt x="5660" y="4127"/>
                    <a:pt x="5000" y="4897"/>
                  </a:cubicBezTo>
                  <a:cubicBezTo>
                    <a:pt x="4866" y="5047"/>
                    <a:pt x="4760" y="5111"/>
                    <a:pt x="4676" y="5111"/>
                  </a:cubicBezTo>
                  <a:cubicBezTo>
                    <a:pt x="4311" y="5111"/>
                    <a:pt x="4369" y="3912"/>
                    <a:pt x="4382" y="3410"/>
                  </a:cubicBezTo>
                  <a:cubicBezTo>
                    <a:pt x="4399" y="2808"/>
                    <a:pt x="4366" y="904"/>
                    <a:pt x="4182" y="753"/>
                  </a:cubicBezTo>
                  <a:cubicBezTo>
                    <a:pt x="4118" y="702"/>
                    <a:pt x="4052" y="676"/>
                    <a:pt x="3989" y="676"/>
                  </a:cubicBezTo>
                  <a:cubicBezTo>
                    <a:pt x="3788" y="676"/>
                    <a:pt x="3614" y="934"/>
                    <a:pt x="3614" y="1405"/>
                  </a:cubicBezTo>
                  <a:cubicBezTo>
                    <a:pt x="3614" y="2020"/>
                    <a:pt x="3481" y="3844"/>
                    <a:pt x="3150" y="3844"/>
                  </a:cubicBezTo>
                  <a:cubicBezTo>
                    <a:pt x="3149" y="3844"/>
                    <a:pt x="3147" y="3844"/>
                    <a:pt x="3146" y="3844"/>
                  </a:cubicBezTo>
                  <a:cubicBezTo>
                    <a:pt x="2828" y="3828"/>
                    <a:pt x="2962" y="703"/>
                    <a:pt x="2962" y="703"/>
                  </a:cubicBezTo>
                  <a:cubicBezTo>
                    <a:pt x="2962" y="703"/>
                    <a:pt x="3096" y="35"/>
                    <a:pt x="2728" y="1"/>
                  </a:cubicBezTo>
                  <a:cubicBezTo>
                    <a:pt x="2723" y="1"/>
                    <a:pt x="2718" y="1"/>
                    <a:pt x="2713"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8"/>
            <p:cNvSpPr/>
            <p:nvPr/>
          </p:nvSpPr>
          <p:spPr>
            <a:xfrm>
              <a:off x="4419705" y="1741007"/>
              <a:ext cx="312231" cy="617604"/>
            </a:xfrm>
            <a:custGeom>
              <a:avLst/>
              <a:gdLst/>
              <a:ahLst/>
              <a:cxnLst/>
              <a:rect l="l" t="t" r="r" b="b"/>
              <a:pathLst>
                <a:path w="9742" h="19270" extrusionOk="0">
                  <a:moveTo>
                    <a:pt x="4108" y="1"/>
                  </a:moveTo>
                  <a:cubicBezTo>
                    <a:pt x="2968" y="1"/>
                    <a:pt x="1803" y="228"/>
                    <a:pt x="686" y="671"/>
                  </a:cubicBezTo>
                  <a:cubicBezTo>
                    <a:pt x="686" y="671"/>
                    <a:pt x="1" y="6619"/>
                    <a:pt x="402" y="9376"/>
                  </a:cubicBezTo>
                  <a:cubicBezTo>
                    <a:pt x="836" y="12283"/>
                    <a:pt x="3042" y="12667"/>
                    <a:pt x="3042" y="12667"/>
                  </a:cubicBezTo>
                  <a:cubicBezTo>
                    <a:pt x="3042" y="12667"/>
                    <a:pt x="3058" y="14489"/>
                    <a:pt x="3042" y="16210"/>
                  </a:cubicBezTo>
                  <a:cubicBezTo>
                    <a:pt x="3025" y="17847"/>
                    <a:pt x="4445" y="19217"/>
                    <a:pt x="6200" y="19267"/>
                  </a:cubicBezTo>
                  <a:cubicBezTo>
                    <a:pt x="6244" y="19269"/>
                    <a:pt x="6288" y="19270"/>
                    <a:pt x="6332" y="19270"/>
                  </a:cubicBezTo>
                  <a:cubicBezTo>
                    <a:pt x="8009" y="19270"/>
                    <a:pt x="9359" y="18039"/>
                    <a:pt x="9408" y="16460"/>
                  </a:cubicBezTo>
                  <a:lnTo>
                    <a:pt x="9742" y="2475"/>
                  </a:lnTo>
                  <a:cubicBezTo>
                    <a:pt x="8282" y="798"/>
                    <a:pt x="6241" y="1"/>
                    <a:pt x="4108"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8"/>
            <p:cNvSpPr/>
            <p:nvPr/>
          </p:nvSpPr>
          <p:spPr>
            <a:xfrm>
              <a:off x="4460954" y="1898341"/>
              <a:ext cx="24134" cy="22723"/>
            </a:xfrm>
            <a:custGeom>
              <a:avLst/>
              <a:gdLst/>
              <a:ahLst/>
              <a:cxnLst/>
              <a:rect l="l" t="t" r="r" b="b"/>
              <a:pathLst>
                <a:path w="753" h="709" extrusionOk="0">
                  <a:moveTo>
                    <a:pt x="333" y="1"/>
                  </a:moveTo>
                  <a:cubicBezTo>
                    <a:pt x="168" y="1"/>
                    <a:pt x="15" y="141"/>
                    <a:pt x="0" y="323"/>
                  </a:cubicBezTo>
                  <a:cubicBezTo>
                    <a:pt x="0" y="523"/>
                    <a:pt x="151" y="691"/>
                    <a:pt x="351" y="707"/>
                  </a:cubicBezTo>
                  <a:cubicBezTo>
                    <a:pt x="361" y="708"/>
                    <a:pt x="371" y="709"/>
                    <a:pt x="382" y="709"/>
                  </a:cubicBezTo>
                  <a:cubicBezTo>
                    <a:pt x="570" y="709"/>
                    <a:pt x="736" y="563"/>
                    <a:pt x="752" y="373"/>
                  </a:cubicBezTo>
                  <a:cubicBezTo>
                    <a:pt x="752" y="173"/>
                    <a:pt x="585" y="6"/>
                    <a:pt x="384" y="6"/>
                  </a:cubicBezTo>
                  <a:cubicBezTo>
                    <a:pt x="367" y="2"/>
                    <a:pt x="350" y="1"/>
                    <a:pt x="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8"/>
            <p:cNvSpPr/>
            <p:nvPr/>
          </p:nvSpPr>
          <p:spPr>
            <a:xfrm>
              <a:off x="4441115" y="1882957"/>
              <a:ext cx="48235" cy="13140"/>
            </a:xfrm>
            <a:custGeom>
              <a:avLst/>
              <a:gdLst/>
              <a:ahLst/>
              <a:cxnLst/>
              <a:rect l="l" t="t" r="r" b="b"/>
              <a:pathLst>
                <a:path w="1505" h="410" extrusionOk="0">
                  <a:moveTo>
                    <a:pt x="753" y="1"/>
                  </a:moveTo>
                  <a:cubicBezTo>
                    <a:pt x="536" y="1"/>
                    <a:pt x="335" y="68"/>
                    <a:pt x="168" y="185"/>
                  </a:cubicBezTo>
                  <a:cubicBezTo>
                    <a:pt x="51" y="268"/>
                    <a:pt x="1" y="369"/>
                    <a:pt x="34" y="385"/>
                  </a:cubicBezTo>
                  <a:cubicBezTo>
                    <a:pt x="38" y="391"/>
                    <a:pt x="45" y="393"/>
                    <a:pt x="55" y="393"/>
                  </a:cubicBezTo>
                  <a:cubicBezTo>
                    <a:pt x="132" y="393"/>
                    <a:pt x="396" y="235"/>
                    <a:pt x="753" y="235"/>
                  </a:cubicBezTo>
                  <a:cubicBezTo>
                    <a:pt x="1112" y="235"/>
                    <a:pt x="1378" y="409"/>
                    <a:pt x="1465" y="409"/>
                  </a:cubicBezTo>
                  <a:cubicBezTo>
                    <a:pt x="1475" y="409"/>
                    <a:pt x="1483" y="407"/>
                    <a:pt x="1488" y="402"/>
                  </a:cubicBezTo>
                  <a:cubicBezTo>
                    <a:pt x="1505" y="369"/>
                    <a:pt x="1471" y="285"/>
                    <a:pt x="1338" y="185"/>
                  </a:cubicBezTo>
                  <a:cubicBezTo>
                    <a:pt x="1171" y="68"/>
                    <a:pt x="953" y="1"/>
                    <a:pt x="7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8"/>
            <p:cNvSpPr/>
            <p:nvPr/>
          </p:nvSpPr>
          <p:spPr>
            <a:xfrm>
              <a:off x="4592134" y="1902090"/>
              <a:ext cx="23589" cy="22723"/>
            </a:xfrm>
            <a:custGeom>
              <a:avLst/>
              <a:gdLst/>
              <a:ahLst/>
              <a:cxnLst/>
              <a:rect l="l" t="t" r="r" b="b"/>
              <a:pathLst>
                <a:path w="736" h="709" extrusionOk="0">
                  <a:moveTo>
                    <a:pt x="329" y="1"/>
                  </a:moveTo>
                  <a:cubicBezTo>
                    <a:pt x="154" y="1"/>
                    <a:pt x="16" y="141"/>
                    <a:pt x="1" y="323"/>
                  </a:cubicBezTo>
                  <a:cubicBezTo>
                    <a:pt x="1" y="523"/>
                    <a:pt x="151" y="691"/>
                    <a:pt x="352" y="707"/>
                  </a:cubicBezTo>
                  <a:cubicBezTo>
                    <a:pt x="362" y="708"/>
                    <a:pt x="372" y="709"/>
                    <a:pt x="382" y="709"/>
                  </a:cubicBezTo>
                  <a:cubicBezTo>
                    <a:pt x="569" y="709"/>
                    <a:pt x="720" y="563"/>
                    <a:pt x="736" y="373"/>
                  </a:cubicBezTo>
                  <a:cubicBezTo>
                    <a:pt x="736" y="173"/>
                    <a:pt x="586" y="5"/>
                    <a:pt x="385" y="5"/>
                  </a:cubicBezTo>
                  <a:cubicBezTo>
                    <a:pt x="366" y="2"/>
                    <a:pt x="348" y="1"/>
                    <a:pt x="3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8"/>
            <p:cNvSpPr/>
            <p:nvPr/>
          </p:nvSpPr>
          <p:spPr>
            <a:xfrm>
              <a:off x="4574475" y="1889399"/>
              <a:ext cx="48235" cy="12596"/>
            </a:xfrm>
            <a:custGeom>
              <a:avLst/>
              <a:gdLst/>
              <a:ahLst/>
              <a:cxnLst/>
              <a:rect l="l" t="t" r="r" b="b"/>
              <a:pathLst>
                <a:path w="1505" h="393" extrusionOk="0">
                  <a:moveTo>
                    <a:pt x="752" y="0"/>
                  </a:moveTo>
                  <a:cubicBezTo>
                    <a:pt x="552" y="0"/>
                    <a:pt x="335" y="51"/>
                    <a:pt x="168" y="168"/>
                  </a:cubicBezTo>
                  <a:cubicBezTo>
                    <a:pt x="51" y="268"/>
                    <a:pt x="0" y="351"/>
                    <a:pt x="34" y="385"/>
                  </a:cubicBezTo>
                  <a:cubicBezTo>
                    <a:pt x="36" y="387"/>
                    <a:pt x="40" y="389"/>
                    <a:pt x="46" y="389"/>
                  </a:cubicBezTo>
                  <a:cubicBezTo>
                    <a:pt x="109" y="389"/>
                    <a:pt x="359" y="233"/>
                    <a:pt x="705" y="233"/>
                  </a:cubicBezTo>
                  <a:cubicBezTo>
                    <a:pt x="720" y="233"/>
                    <a:pt x="736" y="234"/>
                    <a:pt x="752" y="234"/>
                  </a:cubicBezTo>
                  <a:cubicBezTo>
                    <a:pt x="1109" y="234"/>
                    <a:pt x="1386" y="393"/>
                    <a:pt x="1467" y="393"/>
                  </a:cubicBezTo>
                  <a:cubicBezTo>
                    <a:pt x="1477" y="393"/>
                    <a:pt x="1484" y="390"/>
                    <a:pt x="1487" y="385"/>
                  </a:cubicBezTo>
                  <a:cubicBezTo>
                    <a:pt x="1504" y="368"/>
                    <a:pt x="1471" y="285"/>
                    <a:pt x="1337" y="184"/>
                  </a:cubicBezTo>
                  <a:cubicBezTo>
                    <a:pt x="1170" y="67"/>
                    <a:pt x="970" y="0"/>
                    <a:pt x="7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8"/>
            <p:cNvSpPr/>
            <p:nvPr/>
          </p:nvSpPr>
          <p:spPr>
            <a:xfrm>
              <a:off x="4495215" y="1889399"/>
              <a:ext cx="41280" cy="106951"/>
            </a:xfrm>
            <a:custGeom>
              <a:avLst/>
              <a:gdLst/>
              <a:ahLst/>
              <a:cxnLst/>
              <a:rect l="l" t="t" r="r" b="b"/>
              <a:pathLst>
                <a:path w="1288" h="3337" extrusionOk="0">
                  <a:moveTo>
                    <a:pt x="1236" y="0"/>
                  </a:moveTo>
                  <a:cubicBezTo>
                    <a:pt x="1196" y="0"/>
                    <a:pt x="799" y="863"/>
                    <a:pt x="385" y="1955"/>
                  </a:cubicBezTo>
                  <a:cubicBezTo>
                    <a:pt x="268" y="2223"/>
                    <a:pt x="168" y="2490"/>
                    <a:pt x="84" y="2741"/>
                  </a:cubicBezTo>
                  <a:cubicBezTo>
                    <a:pt x="17" y="2858"/>
                    <a:pt x="1" y="2991"/>
                    <a:pt x="17" y="3142"/>
                  </a:cubicBezTo>
                  <a:cubicBezTo>
                    <a:pt x="51" y="3209"/>
                    <a:pt x="118" y="3259"/>
                    <a:pt x="184" y="3292"/>
                  </a:cubicBezTo>
                  <a:cubicBezTo>
                    <a:pt x="251" y="3309"/>
                    <a:pt x="301" y="3309"/>
                    <a:pt x="368" y="3309"/>
                  </a:cubicBezTo>
                  <a:cubicBezTo>
                    <a:pt x="495" y="3328"/>
                    <a:pt x="623" y="3336"/>
                    <a:pt x="750" y="3336"/>
                  </a:cubicBezTo>
                  <a:cubicBezTo>
                    <a:pt x="840" y="3336"/>
                    <a:pt x="930" y="3332"/>
                    <a:pt x="1020" y="3325"/>
                  </a:cubicBezTo>
                  <a:cubicBezTo>
                    <a:pt x="803" y="3259"/>
                    <a:pt x="585" y="3209"/>
                    <a:pt x="368" y="3192"/>
                  </a:cubicBezTo>
                  <a:cubicBezTo>
                    <a:pt x="268" y="3192"/>
                    <a:pt x="168" y="3158"/>
                    <a:pt x="151" y="3092"/>
                  </a:cubicBezTo>
                  <a:cubicBezTo>
                    <a:pt x="151" y="2991"/>
                    <a:pt x="168" y="2874"/>
                    <a:pt x="234" y="2791"/>
                  </a:cubicBezTo>
                  <a:cubicBezTo>
                    <a:pt x="335" y="2540"/>
                    <a:pt x="435" y="2290"/>
                    <a:pt x="535" y="2022"/>
                  </a:cubicBezTo>
                  <a:cubicBezTo>
                    <a:pt x="970" y="919"/>
                    <a:pt x="1287" y="17"/>
                    <a:pt x="1237" y="0"/>
                  </a:cubicBezTo>
                  <a:cubicBezTo>
                    <a:pt x="1237" y="0"/>
                    <a:pt x="1236" y="0"/>
                    <a:pt x="1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8"/>
            <p:cNvSpPr/>
            <p:nvPr/>
          </p:nvSpPr>
          <p:spPr>
            <a:xfrm>
              <a:off x="4517169" y="2115383"/>
              <a:ext cx="124803" cy="54581"/>
            </a:xfrm>
            <a:custGeom>
              <a:avLst/>
              <a:gdLst/>
              <a:ahLst/>
              <a:cxnLst/>
              <a:rect l="l" t="t" r="r" b="b"/>
              <a:pathLst>
                <a:path w="3894" h="1703" extrusionOk="0">
                  <a:moveTo>
                    <a:pt x="3894" y="0"/>
                  </a:moveTo>
                  <a:cubicBezTo>
                    <a:pt x="2761" y="654"/>
                    <a:pt x="1492" y="989"/>
                    <a:pt x="187" y="989"/>
                  </a:cubicBezTo>
                  <a:cubicBezTo>
                    <a:pt x="125" y="989"/>
                    <a:pt x="63" y="988"/>
                    <a:pt x="1" y="986"/>
                  </a:cubicBezTo>
                  <a:lnTo>
                    <a:pt x="1" y="986"/>
                  </a:lnTo>
                  <a:lnTo>
                    <a:pt x="34" y="1671"/>
                  </a:lnTo>
                  <a:cubicBezTo>
                    <a:pt x="239" y="1693"/>
                    <a:pt x="434" y="1703"/>
                    <a:pt x="620" y="1703"/>
                  </a:cubicBezTo>
                  <a:cubicBezTo>
                    <a:pt x="3057" y="1703"/>
                    <a:pt x="3894" y="1"/>
                    <a:pt x="389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8"/>
            <p:cNvSpPr/>
            <p:nvPr/>
          </p:nvSpPr>
          <p:spPr>
            <a:xfrm>
              <a:off x="4524124" y="2005067"/>
              <a:ext cx="43941" cy="36441"/>
            </a:xfrm>
            <a:custGeom>
              <a:avLst/>
              <a:gdLst/>
              <a:ahLst/>
              <a:cxnLst/>
              <a:rect l="l" t="t" r="r" b="b"/>
              <a:pathLst>
                <a:path w="1371" h="1137" extrusionOk="0">
                  <a:moveTo>
                    <a:pt x="1287" y="1"/>
                  </a:moveTo>
                  <a:cubicBezTo>
                    <a:pt x="1221" y="1"/>
                    <a:pt x="1221" y="435"/>
                    <a:pt x="836" y="736"/>
                  </a:cubicBezTo>
                  <a:cubicBezTo>
                    <a:pt x="469" y="1036"/>
                    <a:pt x="1" y="986"/>
                    <a:pt x="1" y="1036"/>
                  </a:cubicBezTo>
                  <a:cubicBezTo>
                    <a:pt x="1" y="1070"/>
                    <a:pt x="101" y="1137"/>
                    <a:pt x="302" y="1137"/>
                  </a:cubicBezTo>
                  <a:cubicBezTo>
                    <a:pt x="552" y="1137"/>
                    <a:pt x="803" y="1053"/>
                    <a:pt x="1003" y="903"/>
                  </a:cubicBezTo>
                  <a:cubicBezTo>
                    <a:pt x="1187" y="752"/>
                    <a:pt x="1321" y="535"/>
                    <a:pt x="1354" y="285"/>
                  </a:cubicBezTo>
                  <a:cubicBezTo>
                    <a:pt x="1371" y="101"/>
                    <a:pt x="1321" y="1"/>
                    <a:pt x="12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8"/>
            <p:cNvSpPr/>
            <p:nvPr/>
          </p:nvSpPr>
          <p:spPr>
            <a:xfrm>
              <a:off x="4426660" y="1687420"/>
              <a:ext cx="265662" cy="185602"/>
            </a:xfrm>
            <a:custGeom>
              <a:avLst/>
              <a:gdLst/>
              <a:ahLst/>
              <a:cxnLst/>
              <a:rect l="l" t="t" r="r" b="b"/>
              <a:pathLst>
                <a:path w="8289" h="5791" extrusionOk="0">
                  <a:moveTo>
                    <a:pt x="4397" y="1"/>
                  </a:moveTo>
                  <a:cubicBezTo>
                    <a:pt x="4302" y="1"/>
                    <a:pt x="4206" y="2"/>
                    <a:pt x="4111" y="3"/>
                  </a:cubicBezTo>
                  <a:cubicBezTo>
                    <a:pt x="3075" y="20"/>
                    <a:pt x="1972" y="170"/>
                    <a:pt x="1187" y="772"/>
                  </a:cubicBezTo>
                  <a:cubicBezTo>
                    <a:pt x="619" y="1240"/>
                    <a:pt x="251" y="1908"/>
                    <a:pt x="151" y="2643"/>
                  </a:cubicBezTo>
                  <a:cubicBezTo>
                    <a:pt x="34" y="3512"/>
                    <a:pt x="1" y="4381"/>
                    <a:pt x="68" y="5267"/>
                  </a:cubicBezTo>
                  <a:cubicBezTo>
                    <a:pt x="68" y="5434"/>
                    <a:pt x="135" y="5601"/>
                    <a:pt x="285" y="5718"/>
                  </a:cubicBezTo>
                  <a:cubicBezTo>
                    <a:pt x="374" y="5769"/>
                    <a:pt x="483" y="5791"/>
                    <a:pt x="589" y="5791"/>
                  </a:cubicBezTo>
                  <a:cubicBezTo>
                    <a:pt x="622" y="5791"/>
                    <a:pt x="654" y="5788"/>
                    <a:pt x="686" y="5785"/>
                  </a:cubicBezTo>
                  <a:cubicBezTo>
                    <a:pt x="1906" y="5718"/>
                    <a:pt x="3209" y="4815"/>
                    <a:pt x="4111" y="4130"/>
                  </a:cubicBezTo>
                  <a:lnTo>
                    <a:pt x="4111" y="4130"/>
                  </a:lnTo>
                  <a:cubicBezTo>
                    <a:pt x="3877" y="4431"/>
                    <a:pt x="2641" y="5200"/>
                    <a:pt x="2407" y="5500"/>
                  </a:cubicBezTo>
                  <a:cubicBezTo>
                    <a:pt x="4412" y="5150"/>
                    <a:pt x="7219" y="3596"/>
                    <a:pt x="8272" y="2092"/>
                  </a:cubicBezTo>
                  <a:lnTo>
                    <a:pt x="8288" y="2042"/>
                  </a:lnTo>
                  <a:cubicBezTo>
                    <a:pt x="8171" y="1290"/>
                    <a:pt x="7486" y="655"/>
                    <a:pt x="6684" y="354"/>
                  </a:cubicBezTo>
                  <a:cubicBezTo>
                    <a:pt x="5983" y="71"/>
                    <a:pt x="5190" y="1"/>
                    <a:pt x="43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8"/>
            <p:cNvSpPr/>
            <p:nvPr/>
          </p:nvSpPr>
          <p:spPr>
            <a:xfrm>
              <a:off x="4622133" y="1697964"/>
              <a:ext cx="178775" cy="325340"/>
            </a:xfrm>
            <a:custGeom>
              <a:avLst/>
              <a:gdLst/>
              <a:ahLst/>
              <a:cxnLst/>
              <a:rect l="l" t="t" r="r" b="b"/>
              <a:pathLst>
                <a:path w="5578" h="10151" extrusionOk="0">
                  <a:moveTo>
                    <a:pt x="564" y="1"/>
                  </a:moveTo>
                  <a:cubicBezTo>
                    <a:pt x="383" y="1"/>
                    <a:pt x="195" y="9"/>
                    <a:pt x="0" y="25"/>
                  </a:cubicBezTo>
                  <a:lnTo>
                    <a:pt x="1254" y="1613"/>
                  </a:lnTo>
                  <a:cubicBezTo>
                    <a:pt x="1254" y="1613"/>
                    <a:pt x="234" y="4954"/>
                    <a:pt x="2390" y="7243"/>
                  </a:cubicBezTo>
                  <a:cubicBezTo>
                    <a:pt x="2390" y="7243"/>
                    <a:pt x="2523" y="8597"/>
                    <a:pt x="4027" y="10151"/>
                  </a:cubicBezTo>
                  <a:cubicBezTo>
                    <a:pt x="4027" y="10151"/>
                    <a:pt x="4896" y="10134"/>
                    <a:pt x="5214" y="8513"/>
                  </a:cubicBezTo>
                  <a:cubicBezTo>
                    <a:pt x="5347" y="7878"/>
                    <a:pt x="5447" y="7227"/>
                    <a:pt x="5498" y="6592"/>
                  </a:cubicBezTo>
                  <a:cubicBezTo>
                    <a:pt x="5578" y="5145"/>
                    <a:pt x="5179" y="1"/>
                    <a:pt x="56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8"/>
            <p:cNvSpPr/>
            <p:nvPr/>
          </p:nvSpPr>
          <p:spPr>
            <a:xfrm>
              <a:off x="4692291" y="1921224"/>
              <a:ext cx="59998" cy="90830"/>
            </a:xfrm>
            <a:custGeom>
              <a:avLst/>
              <a:gdLst/>
              <a:ahLst/>
              <a:cxnLst/>
              <a:rect l="l" t="t" r="r" b="b"/>
              <a:pathLst>
                <a:path w="1872" h="2834" extrusionOk="0">
                  <a:moveTo>
                    <a:pt x="471" y="0"/>
                  </a:moveTo>
                  <a:cubicBezTo>
                    <a:pt x="362" y="0"/>
                    <a:pt x="255" y="9"/>
                    <a:pt x="151" y="27"/>
                  </a:cubicBezTo>
                  <a:lnTo>
                    <a:pt x="0" y="2683"/>
                  </a:lnTo>
                  <a:cubicBezTo>
                    <a:pt x="124" y="2785"/>
                    <a:pt x="279" y="2833"/>
                    <a:pt x="433" y="2833"/>
                  </a:cubicBezTo>
                  <a:cubicBezTo>
                    <a:pt x="507" y="2833"/>
                    <a:pt x="581" y="2822"/>
                    <a:pt x="652" y="2800"/>
                  </a:cubicBezTo>
                  <a:cubicBezTo>
                    <a:pt x="852" y="2717"/>
                    <a:pt x="1053" y="2583"/>
                    <a:pt x="1203" y="2433"/>
                  </a:cubicBezTo>
                  <a:cubicBezTo>
                    <a:pt x="1437" y="2216"/>
                    <a:pt x="1621" y="1948"/>
                    <a:pt x="1755" y="1647"/>
                  </a:cubicBezTo>
                  <a:cubicBezTo>
                    <a:pt x="1872" y="1363"/>
                    <a:pt x="1872" y="1029"/>
                    <a:pt x="1755" y="728"/>
                  </a:cubicBezTo>
                  <a:cubicBezTo>
                    <a:pt x="1621" y="444"/>
                    <a:pt x="1370" y="210"/>
                    <a:pt x="1070" y="110"/>
                  </a:cubicBezTo>
                  <a:cubicBezTo>
                    <a:pt x="884" y="34"/>
                    <a:pt x="676" y="0"/>
                    <a:pt x="471"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8"/>
            <p:cNvSpPr/>
            <p:nvPr/>
          </p:nvSpPr>
          <p:spPr>
            <a:xfrm>
              <a:off x="3981678" y="2445242"/>
              <a:ext cx="831665" cy="425239"/>
            </a:xfrm>
            <a:custGeom>
              <a:avLst/>
              <a:gdLst/>
              <a:ahLst/>
              <a:cxnLst/>
              <a:rect l="l" t="t" r="r" b="b"/>
              <a:pathLst>
                <a:path w="25949" h="13268" extrusionOk="0">
                  <a:moveTo>
                    <a:pt x="13918" y="1"/>
                  </a:moveTo>
                  <a:lnTo>
                    <a:pt x="0" y="101"/>
                  </a:lnTo>
                  <a:lnTo>
                    <a:pt x="3375" y="13268"/>
                  </a:lnTo>
                  <a:lnTo>
                    <a:pt x="25948" y="13268"/>
                  </a:lnTo>
                  <a:lnTo>
                    <a:pt x="25948" y="11948"/>
                  </a:lnTo>
                  <a:lnTo>
                    <a:pt x="16642" y="11948"/>
                  </a:lnTo>
                  <a:lnTo>
                    <a:pt x="1391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8"/>
            <p:cNvSpPr/>
            <p:nvPr/>
          </p:nvSpPr>
          <p:spPr>
            <a:xfrm>
              <a:off x="4186221" y="2611069"/>
              <a:ext cx="69645" cy="75702"/>
            </a:xfrm>
            <a:custGeom>
              <a:avLst/>
              <a:gdLst/>
              <a:ahLst/>
              <a:cxnLst/>
              <a:rect l="l" t="t" r="r" b="b"/>
              <a:pathLst>
                <a:path w="2173" h="2362" extrusionOk="0">
                  <a:moveTo>
                    <a:pt x="953" y="1"/>
                  </a:moveTo>
                  <a:cubicBezTo>
                    <a:pt x="874" y="1"/>
                    <a:pt x="796" y="14"/>
                    <a:pt x="719" y="40"/>
                  </a:cubicBezTo>
                  <a:cubicBezTo>
                    <a:pt x="218" y="190"/>
                    <a:pt x="1" y="842"/>
                    <a:pt x="201" y="1460"/>
                  </a:cubicBezTo>
                  <a:cubicBezTo>
                    <a:pt x="387" y="2002"/>
                    <a:pt x="816" y="2362"/>
                    <a:pt x="1239" y="2362"/>
                  </a:cubicBezTo>
                  <a:cubicBezTo>
                    <a:pt x="1311" y="2362"/>
                    <a:pt x="1383" y="2351"/>
                    <a:pt x="1454" y="2329"/>
                  </a:cubicBezTo>
                  <a:cubicBezTo>
                    <a:pt x="1939" y="2179"/>
                    <a:pt x="2173" y="1527"/>
                    <a:pt x="1956" y="892"/>
                  </a:cubicBezTo>
                  <a:cubicBezTo>
                    <a:pt x="1787" y="358"/>
                    <a:pt x="1370" y="1"/>
                    <a:pt x="95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8"/>
            <p:cNvSpPr/>
            <p:nvPr/>
          </p:nvSpPr>
          <p:spPr>
            <a:xfrm>
              <a:off x="4302434" y="2737634"/>
              <a:ext cx="788622" cy="250599"/>
            </a:xfrm>
            <a:custGeom>
              <a:avLst/>
              <a:gdLst/>
              <a:ahLst/>
              <a:cxnLst/>
              <a:rect l="l" t="t" r="r" b="b"/>
              <a:pathLst>
                <a:path w="24606" h="7819" extrusionOk="0">
                  <a:moveTo>
                    <a:pt x="23693" y="1"/>
                  </a:moveTo>
                  <a:lnTo>
                    <a:pt x="17260" y="485"/>
                  </a:lnTo>
                  <a:lnTo>
                    <a:pt x="17845" y="2891"/>
                  </a:lnTo>
                  <a:lnTo>
                    <a:pt x="5665" y="3977"/>
                  </a:lnTo>
                  <a:lnTo>
                    <a:pt x="5665" y="3994"/>
                  </a:lnTo>
                  <a:lnTo>
                    <a:pt x="5113" y="4011"/>
                  </a:lnTo>
                  <a:cubicBezTo>
                    <a:pt x="4295" y="3827"/>
                    <a:pt x="3610" y="3259"/>
                    <a:pt x="3275" y="2490"/>
                  </a:cubicBezTo>
                  <a:cubicBezTo>
                    <a:pt x="3197" y="2286"/>
                    <a:pt x="3074" y="2053"/>
                    <a:pt x="2880" y="2053"/>
                  </a:cubicBezTo>
                  <a:cubicBezTo>
                    <a:pt x="2867" y="2053"/>
                    <a:pt x="2854" y="2054"/>
                    <a:pt x="2841" y="2056"/>
                  </a:cubicBezTo>
                  <a:cubicBezTo>
                    <a:pt x="2724" y="2089"/>
                    <a:pt x="2640" y="2206"/>
                    <a:pt x="2624" y="2323"/>
                  </a:cubicBezTo>
                  <a:cubicBezTo>
                    <a:pt x="2624" y="2440"/>
                    <a:pt x="2640" y="2557"/>
                    <a:pt x="2691" y="2674"/>
                  </a:cubicBezTo>
                  <a:cubicBezTo>
                    <a:pt x="2841" y="3159"/>
                    <a:pt x="3041" y="3627"/>
                    <a:pt x="3275" y="4061"/>
                  </a:cubicBezTo>
                  <a:lnTo>
                    <a:pt x="0" y="4161"/>
                  </a:lnTo>
                  <a:cubicBezTo>
                    <a:pt x="0" y="4161"/>
                    <a:pt x="779" y="7818"/>
                    <a:pt x="4813" y="7818"/>
                  </a:cubicBezTo>
                  <a:cubicBezTo>
                    <a:pt x="4959" y="7818"/>
                    <a:pt x="5109" y="7814"/>
                    <a:pt x="5264" y="7804"/>
                  </a:cubicBezTo>
                  <a:lnTo>
                    <a:pt x="19232" y="7787"/>
                  </a:lnTo>
                  <a:cubicBezTo>
                    <a:pt x="19298" y="7790"/>
                    <a:pt x="19364" y="7791"/>
                    <a:pt x="19429" y="7791"/>
                  </a:cubicBezTo>
                  <a:cubicBezTo>
                    <a:pt x="22327" y="7791"/>
                    <a:pt x="24605" y="5282"/>
                    <a:pt x="24295" y="2373"/>
                  </a:cubicBezTo>
                  <a:lnTo>
                    <a:pt x="23693"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8"/>
            <p:cNvSpPr/>
            <p:nvPr/>
          </p:nvSpPr>
          <p:spPr>
            <a:xfrm>
              <a:off x="4700591" y="1934910"/>
              <a:ext cx="30832" cy="52113"/>
            </a:xfrm>
            <a:custGeom>
              <a:avLst/>
              <a:gdLst/>
              <a:ahLst/>
              <a:cxnLst/>
              <a:rect l="l" t="t" r="r" b="b"/>
              <a:pathLst>
                <a:path w="962" h="1626" extrusionOk="0">
                  <a:moveTo>
                    <a:pt x="393" y="1"/>
                  </a:moveTo>
                  <a:cubicBezTo>
                    <a:pt x="109" y="1"/>
                    <a:pt x="9" y="201"/>
                    <a:pt x="42" y="201"/>
                  </a:cubicBezTo>
                  <a:cubicBezTo>
                    <a:pt x="46" y="206"/>
                    <a:pt x="52" y="207"/>
                    <a:pt x="59" y="207"/>
                  </a:cubicBezTo>
                  <a:cubicBezTo>
                    <a:pt x="97" y="207"/>
                    <a:pt x="173" y="155"/>
                    <a:pt x="283" y="155"/>
                  </a:cubicBezTo>
                  <a:cubicBezTo>
                    <a:pt x="312" y="155"/>
                    <a:pt x="343" y="159"/>
                    <a:pt x="376" y="168"/>
                  </a:cubicBezTo>
                  <a:cubicBezTo>
                    <a:pt x="610" y="268"/>
                    <a:pt x="744" y="519"/>
                    <a:pt x="694" y="769"/>
                  </a:cubicBezTo>
                  <a:cubicBezTo>
                    <a:pt x="660" y="1087"/>
                    <a:pt x="527" y="1388"/>
                    <a:pt x="360" y="1454"/>
                  </a:cubicBezTo>
                  <a:cubicBezTo>
                    <a:pt x="293" y="1484"/>
                    <a:pt x="236" y="1493"/>
                    <a:pt x="188" y="1493"/>
                  </a:cubicBezTo>
                  <a:cubicBezTo>
                    <a:pt x="129" y="1493"/>
                    <a:pt x="85" y="1479"/>
                    <a:pt x="61" y="1479"/>
                  </a:cubicBezTo>
                  <a:cubicBezTo>
                    <a:pt x="52" y="1479"/>
                    <a:pt x="45" y="1482"/>
                    <a:pt x="42" y="1488"/>
                  </a:cubicBezTo>
                  <a:cubicBezTo>
                    <a:pt x="1" y="1488"/>
                    <a:pt x="85" y="1625"/>
                    <a:pt x="276" y="1625"/>
                  </a:cubicBezTo>
                  <a:cubicBezTo>
                    <a:pt x="316" y="1625"/>
                    <a:pt x="361" y="1619"/>
                    <a:pt x="410" y="1605"/>
                  </a:cubicBezTo>
                  <a:cubicBezTo>
                    <a:pt x="577" y="1555"/>
                    <a:pt x="694" y="1454"/>
                    <a:pt x="777" y="1304"/>
                  </a:cubicBezTo>
                  <a:cubicBezTo>
                    <a:pt x="861" y="1154"/>
                    <a:pt x="911" y="970"/>
                    <a:pt x="928" y="803"/>
                  </a:cubicBezTo>
                  <a:cubicBezTo>
                    <a:pt x="961" y="602"/>
                    <a:pt x="911" y="418"/>
                    <a:pt x="811" y="251"/>
                  </a:cubicBezTo>
                  <a:cubicBezTo>
                    <a:pt x="710" y="118"/>
                    <a:pt x="560" y="17"/>
                    <a:pt x="393"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6" name="Google Shape;3246;p58"/>
          <p:cNvSpPr/>
          <p:nvPr/>
        </p:nvSpPr>
        <p:spPr>
          <a:xfrm>
            <a:off x="1489661" y="1715929"/>
            <a:ext cx="1102103" cy="1056560"/>
          </a:xfrm>
          <a:custGeom>
            <a:avLst/>
            <a:gdLst/>
            <a:ahLst/>
            <a:cxnLst/>
            <a:rect l="l" t="t" r="r" b="b"/>
            <a:pathLst>
              <a:path w="34387" h="32966" extrusionOk="0">
                <a:moveTo>
                  <a:pt x="16587" y="0"/>
                </a:moveTo>
                <a:cubicBezTo>
                  <a:pt x="7634" y="0"/>
                  <a:pt x="299" y="7168"/>
                  <a:pt x="118" y="16161"/>
                </a:cubicBezTo>
                <a:cubicBezTo>
                  <a:pt x="1" y="22827"/>
                  <a:pt x="3894" y="28909"/>
                  <a:pt x="10009" y="31583"/>
                </a:cubicBezTo>
                <a:cubicBezTo>
                  <a:pt x="12131" y="32513"/>
                  <a:pt x="14377" y="32966"/>
                  <a:pt x="16605" y="32966"/>
                </a:cubicBezTo>
                <a:cubicBezTo>
                  <a:pt x="20782" y="32966"/>
                  <a:pt x="24900" y="31376"/>
                  <a:pt x="28038" y="28358"/>
                </a:cubicBezTo>
                <a:cubicBezTo>
                  <a:pt x="32833" y="23746"/>
                  <a:pt x="34387" y="16679"/>
                  <a:pt x="31964" y="10463"/>
                </a:cubicBezTo>
                <a:cubicBezTo>
                  <a:pt x="29525" y="4264"/>
                  <a:pt x="23593" y="120"/>
                  <a:pt x="16926" y="4"/>
                </a:cubicBezTo>
                <a:cubicBezTo>
                  <a:pt x="16813" y="1"/>
                  <a:pt x="16700" y="0"/>
                  <a:pt x="1658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7" name="Google Shape;3247;p58"/>
          <p:cNvGrpSpPr/>
          <p:nvPr/>
        </p:nvGrpSpPr>
        <p:grpSpPr>
          <a:xfrm>
            <a:off x="1498400" y="1429498"/>
            <a:ext cx="1123000" cy="1362990"/>
            <a:chOff x="1530438" y="1390423"/>
            <a:chExt cx="1123000" cy="1362990"/>
          </a:xfrm>
        </p:grpSpPr>
        <p:sp>
          <p:nvSpPr>
            <p:cNvPr id="3248" name="Google Shape;3248;p58"/>
            <p:cNvSpPr/>
            <p:nvPr/>
          </p:nvSpPr>
          <p:spPr>
            <a:xfrm>
              <a:off x="2295695" y="2237633"/>
              <a:ext cx="255471" cy="325628"/>
            </a:xfrm>
            <a:custGeom>
              <a:avLst/>
              <a:gdLst/>
              <a:ahLst/>
              <a:cxnLst/>
              <a:rect l="l" t="t" r="r" b="b"/>
              <a:pathLst>
                <a:path w="7971" h="10160" extrusionOk="0">
                  <a:moveTo>
                    <a:pt x="4996" y="0"/>
                  </a:moveTo>
                  <a:lnTo>
                    <a:pt x="1" y="3158"/>
                  </a:lnTo>
                  <a:lnTo>
                    <a:pt x="4529" y="10159"/>
                  </a:lnTo>
                  <a:cubicBezTo>
                    <a:pt x="4529" y="10159"/>
                    <a:pt x="7035" y="7452"/>
                    <a:pt x="7970" y="4528"/>
                  </a:cubicBezTo>
                  <a:lnTo>
                    <a:pt x="49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8"/>
            <p:cNvSpPr/>
            <p:nvPr/>
          </p:nvSpPr>
          <p:spPr>
            <a:xfrm>
              <a:off x="2295670" y="2237633"/>
              <a:ext cx="255471" cy="325628"/>
            </a:xfrm>
            <a:custGeom>
              <a:avLst/>
              <a:gdLst/>
              <a:ahLst/>
              <a:cxnLst/>
              <a:rect l="l" t="t" r="r" b="b"/>
              <a:pathLst>
                <a:path w="7971" h="10160" extrusionOk="0">
                  <a:moveTo>
                    <a:pt x="4996" y="0"/>
                  </a:moveTo>
                  <a:lnTo>
                    <a:pt x="1" y="3158"/>
                  </a:lnTo>
                  <a:lnTo>
                    <a:pt x="4529" y="10159"/>
                  </a:lnTo>
                  <a:cubicBezTo>
                    <a:pt x="4529" y="10159"/>
                    <a:pt x="7035" y="7452"/>
                    <a:pt x="7970" y="4528"/>
                  </a:cubicBezTo>
                  <a:lnTo>
                    <a:pt x="4996" y="0"/>
                  </a:lnTo>
                  <a:close/>
                </a:path>
              </a:pathLst>
            </a:custGeom>
            <a:solidFill>
              <a:srgbClr val="263238">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8"/>
            <p:cNvSpPr/>
            <p:nvPr/>
          </p:nvSpPr>
          <p:spPr>
            <a:xfrm>
              <a:off x="1902730" y="1390423"/>
              <a:ext cx="428348" cy="267810"/>
            </a:xfrm>
            <a:custGeom>
              <a:avLst/>
              <a:gdLst/>
              <a:ahLst/>
              <a:cxnLst/>
              <a:rect l="l" t="t" r="r" b="b"/>
              <a:pathLst>
                <a:path w="13365" h="8356" extrusionOk="0">
                  <a:moveTo>
                    <a:pt x="8815" y="1"/>
                  </a:moveTo>
                  <a:cubicBezTo>
                    <a:pt x="8513" y="1"/>
                    <a:pt x="8211" y="68"/>
                    <a:pt x="7934" y="202"/>
                  </a:cubicBezTo>
                  <a:cubicBezTo>
                    <a:pt x="7416" y="436"/>
                    <a:pt x="6931" y="737"/>
                    <a:pt x="6497" y="1104"/>
                  </a:cubicBezTo>
                  <a:cubicBezTo>
                    <a:pt x="6024" y="524"/>
                    <a:pt x="5384" y="262"/>
                    <a:pt x="4753" y="262"/>
                  </a:cubicBezTo>
                  <a:cubicBezTo>
                    <a:pt x="3624" y="262"/>
                    <a:pt x="2524" y="1101"/>
                    <a:pt x="2470" y="2441"/>
                  </a:cubicBezTo>
                  <a:cubicBezTo>
                    <a:pt x="2279" y="2374"/>
                    <a:pt x="2087" y="2343"/>
                    <a:pt x="1900" y="2343"/>
                  </a:cubicBezTo>
                  <a:cubicBezTo>
                    <a:pt x="877" y="2343"/>
                    <a:pt x="0" y="3277"/>
                    <a:pt x="198" y="4379"/>
                  </a:cubicBezTo>
                  <a:cubicBezTo>
                    <a:pt x="265" y="4847"/>
                    <a:pt x="549" y="5281"/>
                    <a:pt x="482" y="5749"/>
                  </a:cubicBezTo>
                  <a:cubicBezTo>
                    <a:pt x="415" y="6200"/>
                    <a:pt x="64" y="6635"/>
                    <a:pt x="265" y="7036"/>
                  </a:cubicBezTo>
                  <a:cubicBezTo>
                    <a:pt x="415" y="7353"/>
                    <a:pt x="850" y="7420"/>
                    <a:pt x="1184" y="7537"/>
                  </a:cubicBezTo>
                  <a:cubicBezTo>
                    <a:pt x="1535" y="7671"/>
                    <a:pt x="1869" y="8088"/>
                    <a:pt x="1618" y="8356"/>
                  </a:cubicBezTo>
                  <a:lnTo>
                    <a:pt x="10256" y="4730"/>
                  </a:lnTo>
                  <a:cubicBezTo>
                    <a:pt x="10525" y="5119"/>
                    <a:pt x="10989" y="5308"/>
                    <a:pt x="11462" y="5308"/>
                  </a:cubicBezTo>
                  <a:cubicBezTo>
                    <a:pt x="11843" y="5308"/>
                    <a:pt x="12231" y="5186"/>
                    <a:pt x="12529" y="4947"/>
                  </a:cubicBezTo>
                  <a:cubicBezTo>
                    <a:pt x="13180" y="4396"/>
                    <a:pt x="13364" y="3427"/>
                    <a:pt x="13147" y="2608"/>
                  </a:cubicBezTo>
                  <a:cubicBezTo>
                    <a:pt x="12997" y="2006"/>
                    <a:pt x="12612" y="1489"/>
                    <a:pt x="12061" y="1204"/>
                  </a:cubicBezTo>
                  <a:cubicBezTo>
                    <a:pt x="11859" y="1109"/>
                    <a:pt x="11644" y="1063"/>
                    <a:pt x="11431" y="1063"/>
                  </a:cubicBezTo>
                  <a:cubicBezTo>
                    <a:pt x="11047" y="1063"/>
                    <a:pt x="10670" y="1215"/>
                    <a:pt x="10390" y="1505"/>
                  </a:cubicBezTo>
                  <a:cubicBezTo>
                    <a:pt x="10490" y="954"/>
                    <a:pt x="10106" y="369"/>
                    <a:pt x="9588" y="152"/>
                  </a:cubicBezTo>
                  <a:cubicBezTo>
                    <a:pt x="9340" y="51"/>
                    <a:pt x="9077" y="1"/>
                    <a:pt x="8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8"/>
            <p:cNvSpPr/>
            <p:nvPr/>
          </p:nvSpPr>
          <p:spPr>
            <a:xfrm>
              <a:off x="1949235" y="1495034"/>
              <a:ext cx="326686" cy="609271"/>
            </a:xfrm>
            <a:custGeom>
              <a:avLst/>
              <a:gdLst/>
              <a:ahLst/>
              <a:cxnLst/>
              <a:rect l="l" t="t" r="r" b="b"/>
              <a:pathLst>
                <a:path w="10193" h="19010" extrusionOk="0">
                  <a:moveTo>
                    <a:pt x="5760" y="1"/>
                  </a:moveTo>
                  <a:cubicBezTo>
                    <a:pt x="3962" y="1"/>
                    <a:pt x="2169" y="510"/>
                    <a:pt x="602" y="1516"/>
                  </a:cubicBezTo>
                  <a:lnTo>
                    <a:pt x="334" y="1683"/>
                  </a:lnTo>
                  <a:lnTo>
                    <a:pt x="17" y="15618"/>
                  </a:lnTo>
                  <a:cubicBezTo>
                    <a:pt x="0" y="17489"/>
                    <a:pt x="1521" y="19010"/>
                    <a:pt x="3392" y="19010"/>
                  </a:cubicBezTo>
                  <a:cubicBezTo>
                    <a:pt x="5180" y="19010"/>
                    <a:pt x="6667" y="17606"/>
                    <a:pt x="6750" y="15819"/>
                  </a:cubicBezTo>
                  <a:cubicBezTo>
                    <a:pt x="6834" y="14348"/>
                    <a:pt x="6901" y="12911"/>
                    <a:pt x="6901" y="12911"/>
                  </a:cubicBezTo>
                  <a:cubicBezTo>
                    <a:pt x="6901" y="12911"/>
                    <a:pt x="9641" y="12711"/>
                    <a:pt x="9908" y="10021"/>
                  </a:cubicBezTo>
                  <a:cubicBezTo>
                    <a:pt x="10159" y="7331"/>
                    <a:pt x="10192" y="1098"/>
                    <a:pt x="10192" y="1098"/>
                  </a:cubicBezTo>
                  <a:cubicBezTo>
                    <a:pt x="8800" y="364"/>
                    <a:pt x="7279" y="1"/>
                    <a:pt x="576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8"/>
            <p:cNvSpPr/>
            <p:nvPr/>
          </p:nvSpPr>
          <p:spPr>
            <a:xfrm>
              <a:off x="2090063" y="1662367"/>
              <a:ext cx="28396" cy="25127"/>
            </a:xfrm>
            <a:custGeom>
              <a:avLst/>
              <a:gdLst/>
              <a:ahLst/>
              <a:cxnLst/>
              <a:rect l="l" t="t" r="r" b="b"/>
              <a:pathLst>
                <a:path w="886" h="784" extrusionOk="0">
                  <a:moveTo>
                    <a:pt x="442" y="1"/>
                  </a:moveTo>
                  <a:cubicBezTo>
                    <a:pt x="279" y="1"/>
                    <a:pt x="120" y="99"/>
                    <a:pt x="67" y="272"/>
                  </a:cubicBezTo>
                  <a:cubicBezTo>
                    <a:pt x="0" y="472"/>
                    <a:pt x="117" y="689"/>
                    <a:pt x="318" y="756"/>
                  </a:cubicBezTo>
                  <a:cubicBezTo>
                    <a:pt x="366" y="775"/>
                    <a:pt x="415" y="784"/>
                    <a:pt x="461" y="784"/>
                  </a:cubicBezTo>
                  <a:cubicBezTo>
                    <a:pt x="624" y="784"/>
                    <a:pt x="767" y="678"/>
                    <a:pt x="819" y="522"/>
                  </a:cubicBezTo>
                  <a:cubicBezTo>
                    <a:pt x="886" y="305"/>
                    <a:pt x="786" y="88"/>
                    <a:pt x="569" y="21"/>
                  </a:cubicBezTo>
                  <a:cubicBezTo>
                    <a:pt x="527" y="7"/>
                    <a:pt x="484" y="1"/>
                    <a:pt x="4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8"/>
            <p:cNvSpPr/>
            <p:nvPr/>
          </p:nvSpPr>
          <p:spPr>
            <a:xfrm>
              <a:off x="2087915" y="1653650"/>
              <a:ext cx="45543" cy="13942"/>
            </a:xfrm>
            <a:custGeom>
              <a:avLst/>
              <a:gdLst/>
              <a:ahLst/>
              <a:cxnLst/>
              <a:rect l="l" t="t" r="r" b="b"/>
              <a:pathLst>
                <a:path w="1421" h="435" extrusionOk="0">
                  <a:moveTo>
                    <a:pt x="662" y="0"/>
                  </a:moveTo>
                  <a:cubicBezTo>
                    <a:pt x="492" y="0"/>
                    <a:pt x="322" y="47"/>
                    <a:pt x="168" y="143"/>
                  </a:cubicBezTo>
                  <a:cubicBezTo>
                    <a:pt x="51" y="226"/>
                    <a:pt x="1" y="310"/>
                    <a:pt x="17" y="327"/>
                  </a:cubicBezTo>
                  <a:cubicBezTo>
                    <a:pt x="22" y="333"/>
                    <a:pt x="30" y="336"/>
                    <a:pt x="43" y="336"/>
                  </a:cubicBezTo>
                  <a:cubicBezTo>
                    <a:pt x="122" y="336"/>
                    <a:pt x="357" y="225"/>
                    <a:pt x="664" y="225"/>
                  </a:cubicBezTo>
                  <a:cubicBezTo>
                    <a:pt x="682" y="225"/>
                    <a:pt x="701" y="225"/>
                    <a:pt x="719" y="226"/>
                  </a:cubicBezTo>
                  <a:cubicBezTo>
                    <a:pt x="1049" y="256"/>
                    <a:pt x="1298" y="434"/>
                    <a:pt x="1370" y="434"/>
                  </a:cubicBezTo>
                  <a:cubicBezTo>
                    <a:pt x="1378" y="434"/>
                    <a:pt x="1384" y="432"/>
                    <a:pt x="1387" y="427"/>
                  </a:cubicBezTo>
                  <a:cubicBezTo>
                    <a:pt x="1421" y="410"/>
                    <a:pt x="1387" y="327"/>
                    <a:pt x="1270" y="226"/>
                  </a:cubicBezTo>
                  <a:cubicBezTo>
                    <a:pt x="1093" y="76"/>
                    <a:pt x="878" y="0"/>
                    <a:pt x="6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8"/>
            <p:cNvSpPr/>
            <p:nvPr/>
          </p:nvSpPr>
          <p:spPr>
            <a:xfrm>
              <a:off x="2221788" y="1662367"/>
              <a:ext cx="28428" cy="25127"/>
            </a:xfrm>
            <a:custGeom>
              <a:avLst/>
              <a:gdLst/>
              <a:ahLst/>
              <a:cxnLst/>
              <a:rect l="l" t="t" r="r" b="b"/>
              <a:pathLst>
                <a:path w="887" h="784" extrusionOk="0">
                  <a:moveTo>
                    <a:pt x="442" y="1"/>
                  </a:moveTo>
                  <a:cubicBezTo>
                    <a:pt x="279" y="1"/>
                    <a:pt x="121" y="99"/>
                    <a:pt x="68" y="272"/>
                  </a:cubicBezTo>
                  <a:cubicBezTo>
                    <a:pt x="1" y="472"/>
                    <a:pt x="118" y="689"/>
                    <a:pt x="318" y="756"/>
                  </a:cubicBezTo>
                  <a:cubicBezTo>
                    <a:pt x="367" y="775"/>
                    <a:pt x="415" y="784"/>
                    <a:pt x="462" y="784"/>
                  </a:cubicBezTo>
                  <a:cubicBezTo>
                    <a:pt x="625" y="784"/>
                    <a:pt x="768" y="678"/>
                    <a:pt x="819" y="522"/>
                  </a:cubicBezTo>
                  <a:cubicBezTo>
                    <a:pt x="886" y="305"/>
                    <a:pt x="786" y="88"/>
                    <a:pt x="569" y="21"/>
                  </a:cubicBezTo>
                  <a:cubicBezTo>
                    <a:pt x="527" y="7"/>
                    <a:pt x="485" y="1"/>
                    <a:pt x="4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8"/>
            <p:cNvSpPr/>
            <p:nvPr/>
          </p:nvSpPr>
          <p:spPr>
            <a:xfrm>
              <a:off x="2221275" y="1654130"/>
              <a:ext cx="45543" cy="13846"/>
            </a:xfrm>
            <a:custGeom>
              <a:avLst/>
              <a:gdLst/>
              <a:ahLst/>
              <a:cxnLst/>
              <a:rect l="l" t="t" r="r" b="b"/>
              <a:pathLst>
                <a:path w="1421" h="432" extrusionOk="0">
                  <a:moveTo>
                    <a:pt x="669" y="0"/>
                  </a:moveTo>
                  <a:cubicBezTo>
                    <a:pt x="497" y="0"/>
                    <a:pt x="324" y="47"/>
                    <a:pt x="167" y="144"/>
                  </a:cubicBezTo>
                  <a:cubicBezTo>
                    <a:pt x="50" y="228"/>
                    <a:pt x="0" y="312"/>
                    <a:pt x="17" y="328"/>
                  </a:cubicBezTo>
                  <a:cubicBezTo>
                    <a:pt x="23" y="334"/>
                    <a:pt x="32" y="337"/>
                    <a:pt x="44" y="337"/>
                  </a:cubicBezTo>
                  <a:cubicBezTo>
                    <a:pt x="125" y="337"/>
                    <a:pt x="335" y="224"/>
                    <a:pt x="624" y="224"/>
                  </a:cubicBezTo>
                  <a:cubicBezTo>
                    <a:pt x="655" y="224"/>
                    <a:pt x="686" y="225"/>
                    <a:pt x="718" y="228"/>
                  </a:cubicBezTo>
                  <a:cubicBezTo>
                    <a:pt x="1060" y="243"/>
                    <a:pt x="1315" y="432"/>
                    <a:pt x="1376" y="432"/>
                  </a:cubicBezTo>
                  <a:cubicBezTo>
                    <a:pt x="1381" y="432"/>
                    <a:pt x="1384" y="431"/>
                    <a:pt x="1387" y="428"/>
                  </a:cubicBezTo>
                  <a:cubicBezTo>
                    <a:pt x="1420" y="412"/>
                    <a:pt x="1387" y="312"/>
                    <a:pt x="1270" y="211"/>
                  </a:cubicBezTo>
                  <a:cubicBezTo>
                    <a:pt x="1094" y="73"/>
                    <a:pt x="883" y="0"/>
                    <a:pt x="6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8"/>
            <p:cNvSpPr/>
            <p:nvPr/>
          </p:nvSpPr>
          <p:spPr>
            <a:xfrm>
              <a:off x="2174675" y="1657143"/>
              <a:ext cx="32691" cy="106310"/>
            </a:xfrm>
            <a:custGeom>
              <a:avLst/>
              <a:gdLst/>
              <a:ahLst/>
              <a:cxnLst/>
              <a:rect l="l" t="t" r="r" b="b"/>
              <a:pathLst>
                <a:path w="1020" h="3317" extrusionOk="0">
                  <a:moveTo>
                    <a:pt x="69" y="0"/>
                  </a:moveTo>
                  <a:cubicBezTo>
                    <a:pt x="68" y="0"/>
                    <a:pt x="68" y="0"/>
                    <a:pt x="67" y="0"/>
                  </a:cubicBezTo>
                  <a:cubicBezTo>
                    <a:pt x="0" y="17"/>
                    <a:pt x="218" y="919"/>
                    <a:pt x="535" y="2039"/>
                  </a:cubicBezTo>
                  <a:cubicBezTo>
                    <a:pt x="619" y="2306"/>
                    <a:pt x="702" y="2557"/>
                    <a:pt x="769" y="2807"/>
                  </a:cubicBezTo>
                  <a:cubicBezTo>
                    <a:pt x="819" y="2891"/>
                    <a:pt x="836" y="2991"/>
                    <a:pt x="819" y="3091"/>
                  </a:cubicBezTo>
                  <a:cubicBezTo>
                    <a:pt x="819" y="3142"/>
                    <a:pt x="736" y="3158"/>
                    <a:pt x="635" y="3158"/>
                  </a:cubicBezTo>
                  <a:cubicBezTo>
                    <a:pt x="251" y="3192"/>
                    <a:pt x="17" y="3208"/>
                    <a:pt x="17" y="3242"/>
                  </a:cubicBezTo>
                  <a:cubicBezTo>
                    <a:pt x="17" y="3275"/>
                    <a:pt x="251" y="3292"/>
                    <a:pt x="635" y="3309"/>
                  </a:cubicBezTo>
                  <a:cubicBezTo>
                    <a:pt x="652" y="3314"/>
                    <a:pt x="671" y="3316"/>
                    <a:pt x="690" y="3316"/>
                  </a:cubicBezTo>
                  <a:cubicBezTo>
                    <a:pt x="728" y="3316"/>
                    <a:pt x="769" y="3309"/>
                    <a:pt x="802" y="3309"/>
                  </a:cubicBezTo>
                  <a:cubicBezTo>
                    <a:pt x="886" y="3292"/>
                    <a:pt x="953" y="3242"/>
                    <a:pt x="986" y="3158"/>
                  </a:cubicBezTo>
                  <a:cubicBezTo>
                    <a:pt x="1020" y="3025"/>
                    <a:pt x="1020" y="2891"/>
                    <a:pt x="969" y="2757"/>
                  </a:cubicBezTo>
                  <a:cubicBezTo>
                    <a:pt x="886" y="2507"/>
                    <a:pt x="819" y="2239"/>
                    <a:pt x="752" y="1972"/>
                  </a:cubicBezTo>
                  <a:cubicBezTo>
                    <a:pt x="421" y="879"/>
                    <a:pt x="123" y="0"/>
                    <a:pt x="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8"/>
            <p:cNvSpPr/>
            <p:nvPr/>
          </p:nvSpPr>
          <p:spPr>
            <a:xfrm>
              <a:off x="2127016" y="1771209"/>
              <a:ext cx="65895" cy="34582"/>
            </a:xfrm>
            <a:custGeom>
              <a:avLst/>
              <a:gdLst/>
              <a:ahLst/>
              <a:cxnLst/>
              <a:rect l="l" t="t" r="r" b="b"/>
              <a:pathLst>
                <a:path w="2056" h="1079" extrusionOk="0">
                  <a:moveTo>
                    <a:pt x="251" y="0"/>
                  </a:moveTo>
                  <a:cubicBezTo>
                    <a:pt x="251" y="0"/>
                    <a:pt x="0" y="618"/>
                    <a:pt x="786" y="986"/>
                  </a:cubicBezTo>
                  <a:cubicBezTo>
                    <a:pt x="926" y="1049"/>
                    <a:pt x="1074" y="1079"/>
                    <a:pt x="1219" y="1079"/>
                  </a:cubicBezTo>
                  <a:cubicBezTo>
                    <a:pt x="1539" y="1079"/>
                    <a:pt x="1849" y="933"/>
                    <a:pt x="2055" y="669"/>
                  </a:cubicBezTo>
                  <a:cubicBezTo>
                    <a:pt x="1421" y="518"/>
                    <a:pt x="819" y="284"/>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8"/>
            <p:cNvSpPr/>
            <p:nvPr/>
          </p:nvSpPr>
          <p:spPr>
            <a:xfrm>
              <a:off x="2059551" y="1866526"/>
              <a:ext cx="110861" cy="63747"/>
            </a:xfrm>
            <a:custGeom>
              <a:avLst/>
              <a:gdLst/>
              <a:ahLst/>
              <a:cxnLst/>
              <a:rect l="l" t="t" r="r" b="b"/>
              <a:pathLst>
                <a:path w="3459" h="1989" extrusionOk="0">
                  <a:moveTo>
                    <a:pt x="0" y="0"/>
                  </a:moveTo>
                  <a:cubicBezTo>
                    <a:pt x="0" y="0"/>
                    <a:pt x="663" y="1989"/>
                    <a:pt x="3375" y="1989"/>
                  </a:cubicBezTo>
                  <a:cubicBezTo>
                    <a:pt x="3386" y="1989"/>
                    <a:pt x="3397" y="1989"/>
                    <a:pt x="3409" y="1989"/>
                  </a:cubicBezTo>
                  <a:lnTo>
                    <a:pt x="3459" y="1287"/>
                  </a:lnTo>
                  <a:cubicBezTo>
                    <a:pt x="2206" y="1203"/>
                    <a:pt x="1003" y="752"/>
                    <a:pt x="0" y="0"/>
                  </a:cubicBezTo>
                  <a:close/>
                </a:path>
              </a:pathLst>
            </a:custGeom>
            <a:solidFill>
              <a:srgbClr val="263238">
                <a:alpha val="3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8"/>
            <p:cNvSpPr/>
            <p:nvPr/>
          </p:nvSpPr>
          <p:spPr>
            <a:xfrm>
              <a:off x="1895711" y="1662367"/>
              <a:ext cx="62113" cy="99451"/>
            </a:xfrm>
            <a:custGeom>
              <a:avLst/>
              <a:gdLst/>
              <a:ahLst/>
              <a:cxnLst/>
              <a:rect l="l" t="t" r="r" b="b"/>
              <a:pathLst>
                <a:path w="1938" h="3103" extrusionOk="0">
                  <a:moveTo>
                    <a:pt x="1448" y="1"/>
                  </a:moveTo>
                  <a:cubicBezTo>
                    <a:pt x="943" y="1"/>
                    <a:pt x="209" y="247"/>
                    <a:pt x="99" y="1542"/>
                  </a:cubicBezTo>
                  <a:cubicBezTo>
                    <a:pt x="0" y="2851"/>
                    <a:pt x="807" y="3102"/>
                    <a:pt x="1374" y="3102"/>
                  </a:cubicBezTo>
                  <a:cubicBezTo>
                    <a:pt x="1668" y="3102"/>
                    <a:pt x="1898" y="3035"/>
                    <a:pt x="1904" y="3012"/>
                  </a:cubicBezTo>
                  <a:cubicBezTo>
                    <a:pt x="1904" y="2979"/>
                    <a:pt x="1921" y="1191"/>
                    <a:pt x="1937" y="422"/>
                  </a:cubicBezTo>
                  <a:cubicBezTo>
                    <a:pt x="1937" y="205"/>
                    <a:pt x="1770" y="21"/>
                    <a:pt x="1553" y="4"/>
                  </a:cubicBezTo>
                  <a:cubicBezTo>
                    <a:pt x="1520" y="2"/>
                    <a:pt x="1485" y="1"/>
                    <a:pt x="1448"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8"/>
            <p:cNvSpPr/>
            <p:nvPr/>
          </p:nvSpPr>
          <p:spPr>
            <a:xfrm>
              <a:off x="1915486" y="1682687"/>
              <a:ext cx="27883" cy="55767"/>
            </a:xfrm>
            <a:custGeom>
              <a:avLst/>
              <a:gdLst/>
              <a:ahLst/>
              <a:cxnLst/>
              <a:rect l="l" t="t" r="r" b="b"/>
              <a:pathLst>
                <a:path w="870" h="1740" extrusionOk="0">
                  <a:moveTo>
                    <a:pt x="605" y="1"/>
                  </a:moveTo>
                  <a:cubicBezTo>
                    <a:pt x="593" y="1"/>
                    <a:pt x="581" y="2"/>
                    <a:pt x="569" y="5"/>
                  </a:cubicBezTo>
                  <a:cubicBezTo>
                    <a:pt x="401" y="22"/>
                    <a:pt x="251" y="122"/>
                    <a:pt x="184" y="273"/>
                  </a:cubicBezTo>
                  <a:cubicBezTo>
                    <a:pt x="84" y="440"/>
                    <a:pt x="17" y="624"/>
                    <a:pt x="17" y="824"/>
                  </a:cubicBezTo>
                  <a:cubicBezTo>
                    <a:pt x="0" y="1225"/>
                    <a:pt x="168" y="1609"/>
                    <a:pt x="452" y="1710"/>
                  </a:cubicBezTo>
                  <a:cubicBezTo>
                    <a:pt x="501" y="1731"/>
                    <a:pt x="550" y="1740"/>
                    <a:pt x="597" y="1740"/>
                  </a:cubicBezTo>
                  <a:cubicBezTo>
                    <a:pt x="664" y="1740"/>
                    <a:pt x="727" y="1722"/>
                    <a:pt x="786" y="1693"/>
                  </a:cubicBezTo>
                  <a:cubicBezTo>
                    <a:pt x="853" y="1643"/>
                    <a:pt x="869" y="1593"/>
                    <a:pt x="853" y="1593"/>
                  </a:cubicBezTo>
                  <a:cubicBezTo>
                    <a:pt x="853" y="1593"/>
                    <a:pt x="819" y="1609"/>
                    <a:pt x="752" y="1643"/>
                  </a:cubicBezTo>
                  <a:cubicBezTo>
                    <a:pt x="720" y="1656"/>
                    <a:pt x="688" y="1661"/>
                    <a:pt x="657" y="1661"/>
                  </a:cubicBezTo>
                  <a:cubicBezTo>
                    <a:pt x="605" y="1661"/>
                    <a:pt x="553" y="1647"/>
                    <a:pt x="502" y="1626"/>
                  </a:cubicBezTo>
                  <a:cubicBezTo>
                    <a:pt x="284" y="1526"/>
                    <a:pt x="134" y="1192"/>
                    <a:pt x="151" y="824"/>
                  </a:cubicBezTo>
                  <a:cubicBezTo>
                    <a:pt x="168" y="657"/>
                    <a:pt x="201" y="490"/>
                    <a:pt x="284" y="339"/>
                  </a:cubicBezTo>
                  <a:cubicBezTo>
                    <a:pt x="335" y="223"/>
                    <a:pt x="452" y="122"/>
                    <a:pt x="569" y="89"/>
                  </a:cubicBezTo>
                  <a:cubicBezTo>
                    <a:pt x="579" y="87"/>
                    <a:pt x="590" y="86"/>
                    <a:pt x="601" y="86"/>
                  </a:cubicBezTo>
                  <a:cubicBezTo>
                    <a:pt x="673" y="86"/>
                    <a:pt x="740" y="133"/>
                    <a:pt x="769" y="206"/>
                  </a:cubicBezTo>
                  <a:cubicBezTo>
                    <a:pt x="786" y="256"/>
                    <a:pt x="786" y="306"/>
                    <a:pt x="786" y="306"/>
                  </a:cubicBezTo>
                  <a:cubicBezTo>
                    <a:pt x="786" y="306"/>
                    <a:pt x="836" y="273"/>
                    <a:pt x="819" y="189"/>
                  </a:cubicBezTo>
                  <a:cubicBezTo>
                    <a:pt x="819" y="139"/>
                    <a:pt x="786" y="89"/>
                    <a:pt x="752" y="55"/>
                  </a:cubicBezTo>
                  <a:cubicBezTo>
                    <a:pt x="711" y="28"/>
                    <a:pt x="659" y="1"/>
                    <a:pt x="605"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8"/>
            <p:cNvSpPr/>
            <p:nvPr/>
          </p:nvSpPr>
          <p:spPr>
            <a:xfrm>
              <a:off x="2086858" y="1617337"/>
              <a:ext cx="53908" cy="17083"/>
            </a:xfrm>
            <a:custGeom>
              <a:avLst/>
              <a:gdLst/>
              <a:ahLst/>
              <a:cxnLst/>
              <a:rect l="l" t="t" r="r" b="b"/>
              <a:pathLst>
                <a:path w="1682" h="533" extrusionOk="0">
                  <a:moveTo>
                    <a:pt x="936" y="0"/>
                  </a:moveTo>
                  <a:cubicBezTo>
                    <a:pt x="898" y="0"/>
                    <a:pt x="859" y="2"/>
                    <a:pt x="819" y="6"/>
                  </a:cubicBezTo>
                  <a:cubicBezTo>
                    <a:pt x="318" y="23"/>
                    <a:pt x="0" y="340"/>
                    <a:pt x="84" y="457"/>
                  </a:cubicBezTo>
                  <a:cubicBezTo>
                    <a:pt x="125" y="515"/>
                    <a:pt x="222" y="532"/>
                    <a:pt x="355" y="532"/>
                  </a:cubicBezTo>
                  <a:cubicBezTo>
                    <a:pt x="489" y="532"/>
                    <a:pt x="660" y="515"/>
                    <a:pt x="852" y="507"/>
                  </a:cubicBezTo>
                  <a:cubicBezTo>
                    <a:pt x="1237" y="474"/>
                    <a:pt x="1537" y="490"/>
                    <a:pt x="1604" y="373"/>
                  </a:cubicBezTo>
                  <a:cubicBezTo>
                    <a:pt x="1681" y="250"/>
                    <a:pt x="1376" y="0"/>
                    <a:pt x="9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8"/>
            <p:cNvSpPr/>
            <p:nvPr/>
          </p:nvSpPr>
          <p:spPr>
            <a:xfrm>
              <a:off x="2227717" y="1621119"/>
              <a:ext cx="39101" cy="16410"/>
            </a:xfrm>
            <a:custGeom>
              <a:avLst/>
              <a:gdLst/>
              <a:ahLst/>
              <a:cxnLst/>
              <a:rect l="l" t="t" r="r" b="b"/>
              <a:pathLst>
                <a:path w="1220" h="512" extrusionOk="0">
                  <a:moveTo>
                    <a:pt x="527" y="1"/>
                  </a:moveTo>
                  <a:cubicBezTo>
                    <a:pt x="222" y="1"/>
                    <a:pt x="1" y="150"/>
                    <a:pt x="16" y="272"/>
                  </a:cubicBezTo>
                  <a:cubicBezTo>
                    <a:pt x="50" y="406"/>
                    <a:pt x="300" y="473"/>
                    <a:pt x="584" y="506"/>
                  </a:cubicBezTo>
                  <a:cubicBezTo>
                    <a:pt x="641" y="509"/>
                    <a:pt x="697" y="511"/>
                    <a:pt x="749" y="511"/>
                  </a:cubicBezTo>
                  <a:cubicBezTo>
                    <a:pt x="961" y="511"/>
                    <a:pt x="1129" y="479"/>
                    <a:pt x="1169" y="372"/>
                  </a:cubicBezTo>
                  <a:cubicBezTo>
                    <a:pt x="1219" y="255"/>
                    <a:pt x="985" y="38"/>
                    <a:pt x="618" y="5"/>
                  </a:cubicBezTo>
                  <a:cubicBezTo>
                    <a:pt x="587" y="2"/>
                    <a:pt x="557" y="1"/>
                    <a:pt x="5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8"/>
            <p:cNvSpPr/>
            <p:nvPr/>
          </p:nvSpPr>
          <p:spPr>
            <a:xfrm>
              <a:off x="1933691" y="1478817"/>
              <a:ext cx="358287" cy="199319"/>
            </a:xfrm>
            <a:custGeom>
              <a:avLst/>
              <a:gdLst/>
              <a:ahLst/>
              <a:cxnLst/>
              <a:rect l="l" t="t" r="r" b="b"/>
              <a:pathLst>
                <a:path w="11179" h="6219" extrusionOk="0">
                  <a:moveTo>
                    <a:pt x="6283" y="0"/>
                  </a:moveTo>
                  <a:lnTo>
                    <a:pt x="3376" y="552"/>
                  </a:lnTo>
                  <a:lnTo>
                    <a:pt x="686" y="1872"/>
                  </a:lnTo>
                  <a:cubicBezTo>
                    <a:pt x="686" y="1872"/>
                    <a:pt x="1" y="6116"/>
                    <a:pt x="1103" y="6216"/>
                  </a:cubicBezTo>
                  <a:cubicBezTo>
                    <a:pt x="1123" y="6218"/>
                    <a:pt x="1142" y="6219"/>
                    <a:pt x="1160" y="6219"/>
                  </a:cubicBezTo>
                  <a:cubicBezTo>
                    <a:pt x="2186" y="6219"/>
                    <a:pt x="2106" y="3559"/>
                    <a:pt x="2106" y="3559"/>
                  </a:cubicBezTo>
                  <a:cubicBezTo>
                    <a:pt x="3476" y="3142"/>
                    <a:pt x="3559" y="1705"/>
                    <a:pt x="3910" y="1421"/>
                  </a:cubicBezTo>
                  <a:cubicBezTo>
                    <a:pt x="3996" y="1358"/>
                    <a:pt x="4149" y="1329"/>
                    <a:pt x="4352" y="1329"/>
                  </a:cubicBezTo>
                  <a:cubicBezTo>
                    <a:pt x="5021" y="1329"/>
                    <a:pt x="6225" y="1651"/>
                    <a:pt x="7302" y="2189"/>
                  </a:cubicBezTo>
                  <a:cubicBezTo>
                    <a:pt x="8154" y="2612"/>
                    <a:pt x="8927" y="2738"/>
                    <a:pt x="9548" y="2738"/>
                  </a:cubicBezTo>
                  <a:cubicBezTo>
                    <a:pt x="10475" y="2738"/>
                    <a:pt x="11062" y="2457"/>
                    <a:pt x="11062" y="2457"/>
                  </a:cubicBezTo>
                  <a:lnTo>
                    <a:pt x="11179" y="986"/>
                  </a:lnTo>
                  <a:lnTo>
                    <a:pt x="9040" y="401"/>
                  </a:lnTo>
                  <a:lnTo>
                    <a:pt x="628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8"/>
            <p:cNvSpPr/>
            <p:nvPr/>
          </p:nvSpPr>
          <p:spPr>
            <a:xfrm>
              <a:off x="1701264" y="1981874"/>
              <a:ext cx="842947" cy="750034"/>
            </a:xfrm>
            <a:custGeom>
              <a:avLst/>
              <a:gdLst/>
              <a:ahLst/>
              <a:cxnLst/>
              <a:rect l="l" t="t" r="r" b="b"/>
              <a:pathLst>
                <a:path w="26301" h="23402" extrusionOk="0">
                  <a:moveTo>
                    <a:pt x="7452" y="0"/>
                  </a:moveTo>
                  <a:cubicBezTo>
                    <a:pt x="6170" y="0"/>
                    <a:pt x="2351" y="215"/>
                    <a:pt x="1" y="2634"/>
                  </a:cubicBezTo>
                  <a:lnTo>
                    <a:pt x="3109" y="13210"/>
                  </a:lnTo>
                  <a:cubicBezTo>
                    <a:pt x="3109" y="13210"/>
                    <a:pt x="3276" y="16368"/>
                    <a:pt x="3493" y="18908"/>
                  </a:cubicBezTo>
                  <a:lnTo>
                    <a:pt x="3744" y="21715"/>
                  </a:lnTo>
                  <a:cubicBezTo>
                    <a:pt x="6047" y="22846"/>
                    <a:pt x="8530" y="23402"/>
                    <a:pt x="11002" y="23402"/>
                  </a:cubicBezTo>
                  <a:cubicBezTo>
                    <a:pt x="14591" y="23402"/>
                    <a:pt x="18155" y="22229"/>
                    <a:pt x="21104" y="19944"/>
                  </a:cubicBezTo>
                  <a:cubicBezTo>
                    <a:pt x="20603" y="16903"/>
                    <a:pt x="20035" y="13394"/>
                    <a:pt x="20068" y="13210"/>
                  </a:cubicBezTo>
                  <a:cubicBezTo>
                    <a:pt x="20085" y="13193"/>
                    <a:pt x="20085" y="13177"/>
                    <a:pt x="20068" y="13160"/>
                  </a:cubicBezTo>
                  <a:lnTo>
                    <a:pt x="23343" y="10253"/>
                  </a:lnTo>
                  <a:lnTo>
                    <a:pt x="26300" y="7513"/>
                  </a:lnTo>
                  <a:cubicBezTo>
                    <a:pt x="23827" y="5207"/>
                    <a:pt x="21238" y="2817"/>
                    <a:pt x="19400" y="1832"/>
                  </a:cubicBezTo>
                  <a:lnTo>
                    <a:pt x="19400" y="1798"/>
                  </a:lnTo>
                  <a:lnTo>
                    <a:pt x="19249" y="1748"/>
                  </a:lnTo>
                  <a:cubicBezTo>
                    <a:pt x="17729" y="979"/>
                    <a:pt x="16108" y="478"/>
                    <a:pt x="14420" y="244"/>
                  </a:cubicBezTo>
                  <a:lnTo>
                    <a:pt x="7887" y="10"/>
                  </a:lnTo>
                  <a:cubicBezTo>
                    <a:pt x="7887" y="10"/>
                    <a:pt x="7729" y="0"/>
                    <a:pt x="7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8"/>
            <p:cNvSpPr/>
            <p:nvPr/>
          </p:nvSpPr>
          <p:spPr>
            <a:xfrm>
              <a:off x="2247492" y="2006296"/>
              <a:ext cx="95894" cy="397388"/>
            </a:xfrm>
            <a:custGeom>
              <a:avLst/>
              <a:gdLst/>
              <a:ahLst/>
              <a:cxnLst/>
              <a:rect l="l" t="t" r="r" b="b"/>
              <a:pathLst>
                <a:path w="2992" h="12399" extrusionOk="0">
                  <a:moveTo>
                    <a:pt x="1" y="0"/>
                  </a:moveTo>
                  <a:cubicBezTo>
                    <a:pt x="1" y="50"/>
                    <a:pt x="17" y="84"/>
                    <a:pt x="34" y="134"/>
                  </a:cubicBezTo>
                  <a:cubicBezTo>
                    <a:pt x="51" y="217"/>
                    <a:pt x="84" y="351"/>
                    <a:pt x="134" y="485"/>
                  </a:cubicBezTo>
                  <a:cubicBezTo>
                    <a:pt x="218" y="819"/>
                    <a:pt x="352" y="1253"/>
                    <a:pt x="519" y="1805"/>
                  </a:cubicBezTo>
                  <a:cubicBezTo>
                    <a:pt x="836" y="2908"/>
                    <a:pt x="1254" y="4445"/>
                    <a:pt x="1672" y="6166"/>
                  </a:cubicBezTo>
                  <a:cubicBezTo>
                    <a:pt x="2089" y="7870"/>
                    <a:pt x="2407" y="9441"/>
                    <a:pt x="2624" y="10560"/>
                  </a:cubicBezTo>
                  <a:cubicBezTo>
                    <a:pt x="2741" y="11128"/>
                    <a:pt x="2824" y="11579"/>
                    <a:pt x="2891" y="11913"/>
                  </a:cubicBezTo>
                  <a:cubicBezTo>
                    <a:pt x="2925" y="12064"/>
                    <a:pt x="2941" y="12181"/>
                    <a:pt x="2958" y="12281"/>
                  </a:cubicBezTo>
                  <a:cubicBezTo>
                    <a:pt x="2975" y="12314"/>
                    <a:pt x="2975" y="12365"/>
                    <a:pt x="2992" y="12398"/>
                  </a:cubicBezTo>
                  <a:cubicBezTo>
                    <a:pt x="2992" y="12365"/>
                    <a:pt x="2992" y="12314"/>
                    <a:pt x="2992" y="12264"/>
                  </a:cubicBezTo>
                  <a:cubicBezTo>
                    <a:pt x="2975" y="12164"/>
                    <a:pt x="2958" y="12047"/>
                    <a:pt x="2941" y="11897"/>
                  </a:cubicBezTo>
                  <a:cubicBezTo>
                    <a:pt x="2891" y="11579"/>
                    <a:pt x="2808" y="11128"/>
                    <a:pt x="2724" y="10543"/>
                  </a:cubicBezTo>
                  <a:cubicBezTo>
                    <a:pt x="2524" y="9407"/>
                    <a:pt x="2206" y="7837"/>
                    <a:pt x="1789" y="6132"/>
                  </a:cubicBezTo>
                  <a:cubicBezTo>
                    <a:pt x="1371" y="4411"/>
                    <a:pt x="936" y="2874"/>
                    <a:pt x="602" y="1771"/>
                  </a:cubicBezTo>
                  <a:cubicBezTo>
                    <a:pt x="435" y="1220"/>
                    <a:pt x="285" y="786"/>
                    <a:pt x="185" y="468"/>
                  </a:cubicBezTo>
                  <a:cubicBezTo>
                    <a:pt x="134" y="334"/>
                    <a:pt x="84" y="217"/>
                    <a:pt x="51" y="117"/>
                  </a:cubicBezTo>
                  <a:cubicBezTo>
                    <a:pt x="34" y="84"/>
                    <a:pt x="17" y="3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8"/>
            <p:cNvSpPr/>
            <p:nvPr/>
          </p:nvSpPr>
          <p:spPr>
            <a:xfrm>
              <a:off x="2333194" y="2195295"/>
              <a:ext cx="182621" cy="147879"/>
            </a:xfrm>
            <a:custGeom>
              <a:avLst/>
              <a:gdLst/>
              <a:ahLst/>
              <a:cxnLst/>
              <a:rect l="l" t="t" r="r" b="b"/>
              <a:pathLst>
                <a:path w="5698" h="4614" extrusionOk="0">
                  <a:moveTo>
                    <a:pt x="5679" y="1"/>
                  </a:moveTo>
                  <a:cubicBezTo>
                    <a:pt x="5623" y="1"/>
                    <a:pt x="4353" y="1007"/>
                    <a:pt x="2807" y="2257"/>
                  </a:cubicBezTo>
                  <a:cubicBezTo>
                    <a:pt x="1237" y="3544"/>
                    <a:pt x="0" y="4596"/>
                    <a:pt x="17" y="4613"/>
                  </a:cubicBezTo>
                  <a:cubicBezTo>
                    <a:pt x="17" y="4613"/>
                    <a:pt x="18" y="4614"/>
                    <a:pt x="19" y="4614"/>
                  </a:cubicBezTo>
                  <a:cubicBezTo>
                    <a:pt x="75" y="4614"/>
                    <a:pt x="1345" y="3607"/>
                    <a:pt x="2891" y="2357"/>
                  </a:cubicBezTo>
                  <a:cubicBezTo>
                    <a:pt x="4461" y="1087"/>
                    <a:pt x="5698" y="35"/>
                    <a:pt x="5681" y="1"/>
                  </a:cubicBezTo>
                  <a:cubicBezTo>
                    <a:pt x="5681" y="1"/>
                    <a:pt x="5680" y="1"/>
                    <a:pt x="56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8"/>
            <p:cNvSpPr/>
            <p:nvPr/>
          </p:nvSpPr>
          <p:spPr>
            <a:xfrm>
              <a:off x="1739852" y="2195872"/>
              <a:ext cx="91599" cy="285982"/>
            </a:xfrm>
            <a:custGeom>
              <a:avLst/>
              <a:gdLst/>
              <a:ahLst/>
              <a:cxnLst/>
              <a:rect l="l" t="t" r="r" b="b"/>
              <a:pathLst>
                <a:path w="2858" h="8923" extrusionOk="0">
                  <a:moveTo>
                    <a:pt x="2573" y="0"/>
                  </a:moveTo>
                  <a:lnTo>
                    <a:pt x="0" y="8421"/>
                  </a:lnTo>
                  <a:lnTo>
                    <a:pt x="952" y="8922"/>
                  </a:lnTo>
                  <a:lnTo>
                    <a:pt x="1905" y="6533"/>
                  </a:lnTo>
                  <a:cubicBezTo>
                    <a:pt x="1905" y="6533"/>
                    <a:pt x="2857" y="1537"/>
                    <a:pt x="25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8"/>
            <p:cNvSpPr/>
            <p:nvPr/>
          </p:nvSpPr>
          <p:spPr>
            <a:xfrm>
              <a:off x="2122177" y="1988604"/>
              <a:ext cx="160090" cy="95926"/>
            </a:xfrm>
            <a:custGeom>
              <a:avLst/>
              <a:gdLst/>
              <a:ahLst/>
              <a:cxnLst/>
              <a:rect l="l" t="t" r="r" b="b"/>
              <a:pathLst>
                <a:path w="4995" h="2993" extrusionOk="0">
                  <a:moveTo>
                    <a:pt x="1120" y="1"/>
                  </a:moveTo>
                  <a:lnTo>
                    <a:pt x="1" y="2992"/>
                  </a:lnTo>
                  <a:cubicBezTo>
                    <a:pt x="23" y="2992"/>
                    <a:pt x="45" y="2993"/>
                    <a:pt x="68" y="2993"/>
                  </a:cubicBezTo>
                  <a:cubicBezTo>
                    <a:pt x="1651" y="2993"/>
                    <a:pt x="4994" y="1277"/>
                    <a:pt x="3627" y="552"/>
                  </a:cubicBezTo>
                  <a:cubicBezTo>
                    <a:pt x="3176" y="318"/>
                    <a:pt x="1120" y="1"/>
                    <a:pt x="1120" y="1"/>
                  </a:cubicBezTo>
                  <a:close/>
                </a:path>
              </a:pathLst>
            </a:custGeom>
            <a:solidFill>
              <a:srgbClr val="263238">
                <a:alpha val="3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8"/>
            <p:cNvSpPr/>
            <p:nvPr/>
          </p:nvSpPr>
          <p:spPr>
            <a:xfrm>
              <a:off x="1940646" y="1916844"/>
              <a:ext cx="244766" cy="225504"/>
            </a:xfrm>
            <a:custGeom>
              <a:avLst/>
              <a:gdLst/>
              <a:ahLst/>
              <a:cxnLst/>
              <a:rect l="l" t="t" r="r" b="b"/>
              <a:pathLst>
                <a:path w="7637" h="7036" extrusionOk="0">
                  <a:moveTo>
                    <a:pt x="1" y="1"/>
                  </a:moveTo>
                  <a:lnTo>
                    <a:pt x="1" y="2240"/>
                  </a:lnTo>
                  <a:lnTo>
                    <a:pt x="1" y="2424"/>
                  </a:lnTo>
                  <a:lnTo>
                    <a:pt x="285" y="5231"/>
                  </a:lnTo>
                  <a:lnTo>
                    <a:pt x="2373" y="7035"/>
                  </a:lnTo>
                  <a:lnTo>
                    <a:pt x="5030" y="7035"/>
                  </a:lnTo>
                  <a:lnTo>
                    <a:pt x="7637" y="4763"/>
                  </a:lnTo>
                  <a:lnTo>
                    <a:pt x="7319" y="719"/>
                  </a:lnTo>
                  <a:cubicBezTo>
                    <a:pt x="5080" y="853"/>
                    <a:pt x="4529" y="3727"/>
                    <a:pt x="4529" y="3727"/>
                  </a:cubicBezTo>
                  <a:cubicBezTo>
                    <a:pt x="4362" y="112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8"/>
            <p:cNvSpPr/>
            <p:nvPr/>
          </p:nvSpPr>
          <p:spPr>
            <a:xfrm>
              <a:off x="2084710" y="2049115"/>
              <a:ext cx="37499" cy="387741"/>
            </a:xfrm>
            <a:custGeom>
              <a:avLst/>
              <a:gdLst/>
              <a:ahLst/>
              <a:cxnLst/>
              <a:rect l="l" t="t" r="r" b="b"/>
              <a:pathLst>
                <a:path w="1170" h="12098" extrusionOk="0">
                  <a:moveTo>
                    <a:pt x="0" y="1"/>
                  </a:moveTo>
                  <a:cubicBezTo>
                    <a:pt x="0" y="34"/>
                    <a:pt x="0" y="85"/>
                    <a:pt x="17" y="118"/>
                  </a:cubicBezTo>
                  <a:lnTo>
                    <a:pt x="84" y="469"/>
                  </a:lnTo>
                  <a:cubicBezTo>
                    <a:pt x="134" y="770"/>
                    <a:pt x="218" y="1221"/>
                    <a:pt x="318" y="1755"/>
                  </a:cubicBezTo>
                  <a:cubicBezTo>
                    <a:pt x="502" y="2841"/>
                    <a:pt x="719" y="4345"/>
                    <a:pt x="852" y="6016"/>
                  </a:cubicBezTo>
                  <a:cubicBezTo>
                    <a:pt x="1003" y="7704"/>
                    <a:pt x="1036" y="9224"/>
                    <a:pt x="1020" y="10327"/>
                  </a:cubicBezTo>
                  <a:cubicBezTo>
                    <a:pt x="1020" y="10878"/>
                    <a:pt x="1020" y="11313"/>
                    <a:pt x="1003" y="11630"/>
                  </a:cubicBezTo>
                  <a:cubicBezTo>
                    <a:pt x="1003" y="11764"/>
                    <a:pt x="1003" y="11881"/>
                    <a:pt x="1003" y="11981"/>
                  </a:cubicBezTo>
                  <a:cubicBezTo>
                    <a:pt x="1003" y="12025"/>
                    <a:pt x="1003" y="12057"/>
                    <a:pt x="1003" y="12098"/>
                  </a:cubicBezTo>
                  <a:cubicBezTo>
                    <a:pt x="1020" y="12065"/>
                    <a:pt x="1020" y="12031"/>
                    <a:pt x="1020" y="11981"/>
                  </a:cubicBezTo>
                  <a:cubicBezTo>
                    <a:pt x="1036" y="11881"/>
                    <a:pt x="1036" y="11764"/>
                    <a:pt x="1053" y="11630"/>
                  </a:cubicBezTo>
                  <a:cubicBezTo>
                    <a:pt x="1070" y="11313"/>
                    <a:pt x="1103" y="10878"/>
                    <a:pt x="1103" y="10327"/>
                  </a:cubicBezTo>
                  <a:cubicBezTo>
                    <a:pt x="1170" y="7436"/>
                    <a:pt x="936" y="4562"/>
                    <a:pt x="401" y="1739"/>
                  </a:cubicBezTo>
                  <a:cubicBezTo>
                    <a:pt x="301" y="1204"/>
                    <a:pt x="201" y="770"/>
                    <a:pt x="134" y="469"/>
                  </a:cubicBezTo>
                  <a:cubicBezTo>
                    <a:pt x="84" y="318"/>
                    <a:pt x="67" y="218"/>
                    <a:pt x="34" y="118"/>
                  </a:cubicBezTo>
                  <a:cubicBezTo>
                    <a:pt x="34" y="85"/>
                    <a:pt x="17" y="3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8"/>
            <p:cNvSpPr/>
            <p:nvPr/>
          </p:nvSpPr>
          <p:spPr>
            <a:xfrm>
              <a:off x="1935838" y="1975239"/>
              <a:ext cx="143552" cy="135507"/>
            </a:xfrm>
            <a:custGeom>
              <a:avLst/>
              <a:gdLst/>
              <a:ahLst/>
              <a:cxnLst/>
              <a:rect l="l" t="t" r="r" b="b"/>
              <a:pathLst>
                <a:path w="4479" h="4228" extrusionOk="0">
                  <a:moveTo>
                    <a:pt x="4436" y="1148"/>
                  </a:moveTo>
                  <a:cubicBezTo>
                    <a:pt x="4450" y="1154"/>
                    <a:pt x="4465" y="1162"/>
                    <a:pt x="4478" y="1170"/>
                  </a:cubicBezTo>
                  <a:lnTo>
                    <a:pt x="4478" y="1153"/>
                  </a:lnTo>
                  <a:cubicBezTo>
                    <a:pt x="4464" y="1151"/>
                    <a:pt x="4450" y="1149"/>
                    <a:pt x="4436" y="1148"/>
                  </a:cubicBezTo>
                  <a:close/>
                  <a:moveTo>
                    <a:pt x="201" y="0"/>
                  </a:moveTo>
                  <a:cubicBezTo>
                    <a:pt x="151" y="100"/>
                    <a:pt x="117" y="217"/>
                    <a:pt x="101" y="334"/>
                  </a:cubicBezTo>
                  <a:cubicBezTo>
                    <a:pt x="34" y="669"/>
                    <a:pt x="0" y="986"/>
                    <a:pt x="17" y="1320"/>
                  </a:cubicBezTo>
                  <a:cubicBezTo>
                    <a:pt x="17" y="1537"/>
                    <a:pt x="67" y="1771"/>
                    <a:pt x="151" y="1988"/>
                  </a:cubicBezTo>
                  <a:cubicBezTo>
                    <a:pt x="268" y="2222"/>
                    <a:pt x="435" y="2440"/>
                    <a:pt x="635" y="2607"/>
                  </a:cubicBezTo>
                  <a:cubicBezTo>
                    <a:pt x="1086" y="2991"/>
                    <a:pt x="1554" y="3342"/>
                    <a:pt x="2056" y="3676"/>
                  </a:cubicBezTo>
                  <a:cubicBezTo>
                    <a:pt x="2323" y="3860"/>
                    <a:pt x="2590" y="4027"/>
                    <a:pt x="2841" y="4194"/>
                  </a:cubicBezTo>
                  <a:lnTo>
                    <a:pt x="2908" y="4227"/>
                  </a:lnTo>
                  <a:lnTo>
                    <a:pt x="2941" y="4144"/>
                  </a:lnTo>
                  <a:cubicBezTo>
                    <a:pt x="3125" y="3325"/>
                    <a:pt x="3409" y="2506"/>
                    <a:pt x="3776" y="1738"/>
                  </a:cubicBezTo>
                  <a:cubicBezTo>
                    <a:pt x="3827" y="1604"/>
                    <a:pt x="3893" y="1487"/>
                    <a:pt x="3977" y="1370"/>
                  </a:cubicBezTo>
                  <a:cubicBezTo>
                    <a:pt x="4027" y="1287"/>
                    <a:pt x="4111" y="1220"/>
                    <a:pt x="4211" y="1186"/>
                  </a:cubicBezTo>
                  <a:cubicBezTo>
                    <a:pt x="4272" y="1162"/>
                    <a:pt x="4333" y="1147"/>
                    <a:pt x="4401" y="1147"/>
                  </a:cubicBezTo>
                  <a:cubicBezTo>
                    <a:pt x="4412" y="1147"/>
                    <a:pt x="4424" y="1147"/>
                    <a:pt x="4436" y="1148"/>
                  </a:cubicBezTo>
                  <a:lnTo>
                    <a:pt x="4436" y="1148"/>
                  </a:lnTo>
                  <a:cubicBezTo>
                    <a:pt x="4393" y="1129"/>
                    <a:pt x="4347" y="1119"/>
                    <a:pt x="4300" y="1119"/>
                  </a:cubicBezTo>
                  <a:cubicBezTo>
                    <a:pt x="4265" y="1119"/>
                    <a:pt x="4230" y="1125"/>
                    <a:pt x="4194" y="1136"/>
                  </a:cubicBezTo>
                  <a:cubicBezTo>
                    <a:pt x="4094" y="1186"/>
                    <a:pt x="3994" y="1237"/>
                    <a:pt x="3927" y="1337"/>
                  </a:cubicBezTo>
                  <a:cubicBezTo>
                    <a:pt x="3827" y="1454"/>
                    <a:pt x="3760" y="1571"/>
                    <a:pt x="3693" y="1704"/>
                  </a:cubicBezTo>
                  <a:cubicBezTo>
                    <a:pt x="3322" y="2447"/>
                    <a:pt x="3029" y="3236"/>
                    <a:pt x="2828" y="4041"/>
                  </a:cubicBezTo>
                  <a:lnTo>
                    <a:pt x="2828" y="4041"/>
                  </a:lnTo>
                  <a:cubicBezTo>
                    <a:pt x="2601" y="3892"/>
                    <a:pt x="2362" y="3740"/>
                    <a:pt x="2122" y="3576"/>
                  </a:cubicBezTo>
                  <a:cubicBezTo>
                    <a:pt x="1604" y="3225"/>
                    <a:pt x="1120" y="2874"/>
                    <a:pt x="719" y="2523"/>
                  </a:cubicBezTo>
                  <a:cubicBezTo>
                    <a:pt x="518" y="2373"/>
                    <a:pt x="368" y="2172"/>
                    <a:pt x="251" y="1938"/>
                  </a:cubicBezTo>
                  <a:cubicBezTo>
                    <a:pt x="167" y="1738"/>
                    <a:pt x="117" y="1537"/>
                    <a:pt x="101" y="1303"/>
                  </a:cubicBezTo>
                  <a:cubicBezTo>
                    <a:pt x="84" y="986"/>
                    <a:pt x="101" y="669"/>
                    <a:pt x="151" y="351"/>
                  </a:cubicBezTo>
                  <a:cubicBezTo>
                    <a:pt x="167" y="234"/>
                    <a:pt x="184" y="117"/>
                    <a:pt x="2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8"/>
            <p:cNvSpPr/>
            <p:nvPr/>
          </p:nvSpPr>
          <p:spPr>
            <a:xfrm>
              <a:off x="2095960" y="1939888"/>
              <a:ext cx="90509" cy="163904"/>
            </a:xfrm>
            <a:custGeom>
              <a:avLst/>
              <a:gdLst/>
              <a:ahLst/>
              <a:cxnLst/>
              <a:rect l="l" t="t" r="r" b="b"/>
              <a:pathLst>
                <a:path w="2824" h="5114" extrusionOk="0">
                  <a:moveTo>
                    <a:pt x="2473" y="0"/>
                  </a:moveTo>
                  <a:cubicBezTo>
                    <a:pt x="2456" y="117"/>
                    <a:pt x="2456" y="234"/>
                    <a:pt x="2456" y="351"/>
                  </a:cubicBezTo>
                  <a:cubicBezTo>
                    <a:pt x="2456" y="569"/>
                    <a:pt x="2473" y="903"/>
                    <a:pt x="2490" y="1304"/>
                  </a:cubicBezTo>
                  <a:cubicBezTo>
                    <a:pt x="2506" y="1705"/>
                    <a:pt x="2540" y="2189"/>
                    <a:pt x="2623" y="2707"/>
                  </a:cubicBezTo>
                  <a:cubicBezTo>
                    <a:pt x="2690" y="2975"/>
                    <a:pt x="2707" y="3242"/>
                    <a:pt x="2674" y="3509"/>
                  </a:cubicBezTo>
                  <a:cubicBezTo>
                    <a:pt x="2573" y="3777"/>
                    <a:pt x="2390" y="4010"/>
                    <a:pt x="2139" y="4161"/>
                  </a:cubicBezTo>
                  <a:cubicBezTo>
                    <a:pt x="1841" y="4384"/>
                    <a:pt x="1516" y="4568"/>
                    <a:pt x="1260" y="4818"/>
                  </a:cubicBezTo>
                  <a:lnTo>
                    <a:pt x="1260" y="4818"/>
                  </a:lnTo>
                  <a:cubicBezTo>
                    <a:pt x="1192" y="4094"/>
                    <a:pt x="947" y="3388"/>
                    <a:pt x="568" y="2741"/>
                  </a:cubicBezTo>
                  <a:cubicBezTo>
                    <a:pt x="451" y="2557"/>
                    <a:pt x="318" y="2373"/>
                    <a:pt x="184" y="2206"/>
                  </a:cubicBezTo>
                  <a:cubicBezTo>
                    <a:pt x="134" y="2139"/>
                    <a:pt x="67" y="2072"/>
                    <a:pt x="17" y="2022"/>
                  </a:cubicBezTo>
                  <a:lnTo>
                    <a:pt x="17" y="2022"/>
                  </a:lnTo>
                  <a:cubicBezTo>
                    <a:pt x="0" y="2039"/>
                    <a:pt x="217" y="2289"/>
                    <a:pt x="501" y="2791"/>
                  </a:cubicBezTo>
                  <a:cubicBezTo>
                    <a:pt x="886" y="3459"/>
                    <a:pt x="1103" y="4194"/>
                    <a:pt x="1153" y="4963"/>
                  </a:cubicBezTo>
                  <a:lnTo>
                    <a:pt x="1170" y="5113"/>
                  </a:lnTo>
                  <a:lnTo>
                    <a:pt x="1253" y="4996"/>
                  </a:lnTo>
                  <a:cubicBezTo>
                    <a:pt x="1504" y="4729"/>
                    <a:pt x="1872" y="4528"/>
                    <a:pt x="2222" y="4261"/>
                  </a:cubicBezTo>
                  <a:cubicBezTo>
                    <a:pt x="2490" y="4094"/>
                    <a:pt x="2674" y="3843"/>
                    <a:pt x="2791" y="3543"/>
                  </a:cubicBezTo>
                  <a:cubicBezTo>
                    <a:pt x="2824" y="3259"/>
                    <a:pt x="2807" y="2975"/>
                    <a:pt x="2740" y="2690"/>
                  </a:cubicBezTo>
                  <a:cubicBezTo>
                    <a:pt x="2657" y="2173"/>
                    <a:pt x="2607" y="1688"/>
                    <a:pt x="2573" y="1287"/>
                  </a:cubicBezTo>
                  <a:cubicBezTo>
                    <a:pt x="2557" y="903"/>
                    <a:pt x="2523" y="585"/>
                    <a:pt x="2506" y="335"/>
                  </a:cubicBezTo>
                  <a:cubicBezTo>
                    <a:pt x="2506" y="218"/>
                    <a:pt x="2490" y="117"/>
                    <a:pt x="24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8"/>
            <p:cNvSpPr/>
            <p:nvPr/>
          </p:nvSpPr>
          <p:spPr>
            <a:xfrm>
              <a:off x="2413511" y="1957548"/>
              <a:ext cx="239926" cy="297777"/>
            </a:xfrm>
            <a:custGeom>
              <a:avLst/>
              <a:gdLst/>
              <a:ahLst/>
              <a:cxnLst/>
              <a:rect l="l" t="t" r="r" b="b"/>
              <a:pathLst>
                <a:path w="7486" h="9291" extrusionOk="0">
                  <a:moveTo>
                    <a:pt x="6584" y="1"/>
                  </a:moveTo>
                  <a:cubicBezTo>
                    <a:pt x="6416" y="218"/>
                    <a:pt x="0" y="8789"/>
                    <a:pt x="0" y="8789"/>
                  </a:cubicBezTo>
                  <a:lnTo>
                    <a:pt x="903" y="9291"/>
                  </a:lnTo>
                  <a:lnTo>
                    <a:pt x="7486" y="836"/>
                  </a:lnTo>
                  <a:lnTo>
                    <a:pt x="658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8"/>
            <p:cNvSpPr/>
            <p:nvPr/>
          </p:nvSpPr>
          <p:spPr>
            <a:xfrm>
              <a:off x="1667003" y="2087254"/>
              <a:ext cx="922175" cy="666159"/>
            </a:xfrm>
            <a:custGeom>
              <a:avLst/>
              <a:gdLst/>
              <a:ahLst/>
              <a:cxnLst/>
              <a:rect l="l" t="t" r="r" b="b"/>
              <a:pathLst>
                <a:path w="28773" h="20785" extrusionOk="0">
                  <a:moveTo>
                    <a:pt x="24462" y="0"/>
                  </a:moveTo>
                  <a:cubicBezTo>
                    <a:pt x="23725" y="0"/>
                    <a:pt x="23042" y="3088"/>
                    <a:pt x="23042" y="3088"/>
                  </a:cubicBezTo>
                  <a:cubicBezTo>
                    <a:pt x="22557" y="3773"/>
                    <a:pt x="22307" y="4108"/>
                    <a:pt x="22173" y="4275"/>
                  </a:cubicBezTo>
                  <a:cubicBezTo>
                    <a:pt x="21325" y="5025"/>
                    <a:pt x="12494" y="12642"/>
                    <a:pt x="11333" y="12642"/>
                  </a:cubicBezTo>
                  <a:cubicBezTo>
                    <a:pt x="11305" y="12642"/>
                    <a:pt x="11281" y="12638"/>
                    <a:pt x="11262" y="12629"/>
                  </a:cubicBezTo>
                  <a:cubicBezTo>
                    <a:pt x="10861" y="12445"/>
                    <a:pt x="4111" y="2737"/>
                    <a:pt x="4111" y="2737"/>
                  </a:cubicBezTo>
                  <a:lnTo>
                    <a:pt x="3075" y="3489"/>
                  </a:lnTo>
                  <a:cubicBezTo>
                    <a:pt x="702" y="5227"/>
                    <a:pt x="1" y="8452"/>
                    <a:pt x="1421" y="11008"/>
                  </a:cubicBezTo>
                  <a:cubicBezTo>
                    <a:pt x="3769" y="15209"/>
                    <a:pt x="7264" y="20784"/>
                    <a:pt x="9263" y="20784"/>
                  </a:cubicBezTo>
                  <a:cubicBezTo>
                    <a:pt x="9283" y="20784"/>
                    <a:pt x="9304" y="20784"/>
                    <a:pt x="9324" y="20783"/>
                  </a:cubicBezTo>
                  <a:cubicBezTo>
                    <a:pt x="16241" y="20398"/>
                    <a:pt x="26350" y="7884"/>
                    <a:pt x="26350" y="7884"/>
                  </a:cubicBezTo>
                  <a:cubicBezTo>
                    <a:pt x="26350" y="7884"/>
                    <a:pt x="28589" y="5060"/>
                    <a:pt x="28723" y="2687"/>
                  </a:cubicBezTo>
                  <a:cubicBezTo>
                    <a:pt x="28773" y="1952"/>
                    <a:pt x="28138" y="164"/>
                    <a:pt x="28138" y="164"/>
                  </a:cubicBezTo>
                  <a:lnTo>
                    <a:pt x="27536" y="950"/>
                  </a:lnTo>
                  <a:cubicBezTo>
                    <a:pt x="27467" y="1171"/>
                    <a:pt x="25864" y="3281"/>
                    <a:pt x="25029" y="3281"/>
                  </a:cubicBezTo>
                  <a:cubicBezTo>
                    <a:pt x="24856" y="3281"/>
                    <a:pt x="24715" y="3190"/>
                    <a:pt x="24629" y="2971"/>
                  </a:cubicBezTo>
                  <a:cubicBezTo>
                    <a:pt x="24128" y="1702"/>
                    <a:pt x="25331" y="265"/>
                    <a:pt x="24546" y="14"/>
                  </a:cubicBezTo>
                  <a:cubicBezTo>
                    <a:pt x="24518" y="5"/>
                    <a:pt x="24490" y="0"/>
                    <a:pt x="24462"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8"/>
            <p:cNvSpPr/>
            <p:nvPr/>
          </p:nvSpPr>
          <p:spPr>
            <a:xfrm>
              <a:off x="2550589" y="2130522"/>
              <a:ext cx="28428" cy="56280"/>
            </a:xfrm>
            <a:custGeom>
              <a:avLst/>
              <a:gdLst/>
              <a:ahLst/>
              <a:cxnLst/>
              <a:rect l="l" t="t" r="r" b="b"/>
              <a:pathLst>
                <a:path w="887" h="1756" extrusionOk="0">
                  <a:moveTo>
                    <a:pt x="886" y="1"/>
                  </a:moveTo>
                  <a:cubicBezTo>
                    <a:pt x="870" y="1"/>
                    <a:pt x="703" y="402"/>
                    <a:pt x="469" y="886"/>
                  </a:cubicBezTo>
                  <a:cubicBezTo>
                    <a:pt x="218" y="1371"/>
                    <a:pt x="1" y="1755"/>
                    <a:pt x="17" y="1755"/>
                  </a:cubicBezTo>
                  <a:cubicBezTo>
                    <a:pt x="218" y="1504"/>
                    <a:pt x="385" y="1220"/>
                    <a:pt x="535" y="920"/>
                  </a:cubicBezTo>
                  <a:cubicBezTo>
                    <a:pt x="686" y="619"/>
                    <a:pt x="803" y="318"/>
                    <a:pt x="88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8"/>
            <p:cNvSpPr/>
            <p:nvPr/>
          </p:nvSpPr>
          <p:spPr>
            <a:xfrm>
              <a:off x="1530438" y="2022898"/>
              <a:ext cx="440239" cy="472866"/>
            </a:xfrm>
            <a:custGeom>
              <a:avLst/>
              <a:gdLst/>
              <a:ahLst/>
              <a:cxnLst/>
              <a:rect l="l" t="t" r="r" b="b"/>
              <a:pathLst>
                <a:path w="13736" h="14754" extrusionOk="0">
                  <a:moveTo>
                    <a:pt x="7236" y="0"/>
                  </a:moveTo>
                  <a:cubicBezTo>
                    <a:pt x="7236" y="0"/>
                    <a:pt x="1" y="2573"/>
                    <a:pt x="5381" y="14754"/>
                  </a:cubicBezTo>
                  <a:lnTo>
                    <a:pt x="13735" y="9708"/>
                  </a:lnTo>
                  <a:lnTo>
                    <a:pt x="12549" y="6867"/>
                  </a:lnTo>
                  <a:lnTo>
                    <a:pt x="72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8"/>
            <p:cNvSpPr/>
            <p:nvPr/>
          </p:nvSpPr>
          <p:spPr>
            <a:xfrm>
              <a:off x="1702899" y="2029308"/>
              <a:ext cx="270438" cy="466456"/>
            </a:xfrm>
            <a:custGeom>
              <a:avLst/>
              <a:gdLst/>
              <a:ahLst/>
              <a:cxnLst/>
              <a:rect l="l" t="t" r="r" b="b"/>
              <a:pathLst>
                <a:path w="8438" h="14554" extrusionOk="0">
                  <a:moveTo>
                    <a:pt x="1521" y="1"/>
                  </a:moveTo>
                  <a:lnTo>
                    <a:pt x="1354" y="17"/>
                  </a:lnTo>
                  <a:cubicBezTo>
                    <a:pt x="1348" y="12"/>
                    <a:pt x="1342" y="10"/>
                    <a:pt x="1337" y="10"/>
                  </a:cubicBezTo>
                  <a:cubicBezTo>
                    <a:pt x="1326" y="10"/>
                    <a:pt x="1315" y="17"/>
                    <a:pt x="1303" y="17"/>
                  </a:cubicBezTo>
                  <a:cubicBezTo>
                    <a:pt x="1587" y="34"/>
                    <a:pt x="1871" y="68"/>
                    <a:pt x="2156" y="134"/>
                  </a:cubicBezTo>
                  <a:cubicBezTo>
                    <a:pt x="2490" y="235"/>
                    <a:pt x="2790" y="368"/>
                    <a:pt x="3074" y="552"/>
                  </a:cubicBezTo>
                  <a:cubicBezTo>
                    <a:pt x="3459" y="803"/>
                    <a:pt x="3810" y="1087"/>
                    <a:pt x="4110" y="1421"/>
                  </a:cubicBezTo>
                  <a:cubicBezTo>
                    <a:pt x="4879" y="2307"/>
                    <a:pt x="5531" y="3292"/>
                    <a:pt x="6032" y="4345"/>
                  </a:cubicBezTo>
                  <a:cubicBezTo>
                    <a:pt x="6633" y="5531"/>
                    <a:pt x="7202" y="6885"/>
                    <a:pt x="7786" y="8288"/>
                  </a:cubicBezTo>
                  <a:lnTo>
                    <a:pt x="8285" y="9478"/>
                  </a:lnTo>
                  <a:lnTo>
                    <a:pt x="8285" y="9478"/>
                  </a:lnTo>
                  <a:cubicBezTo>
                    <a:pt x="5894" y="10790"/>
                    <a:pt x="3802" y="12036"/>
                    <a:pt x="2339" y="12967"/>
                  </a:cubicBezTo>
                  <a:cubicBezTo>
                    <a:pt x="1587" y="13451"/>
                    <a:pt x="1003" y="13835"/>
                    <a:pt x="602" y="14119"/>
                  </a:cubicBezTo>
                  <a:cubicBezTo>
                    <a:pt x="401" y="14253"/>
                    <a:pt x="251" y="14353"/>
                    <a:pt x="150" y="14437"/>
                  </a:cubicBezTo>
                  <a:cubicBezTo>
                    <a:pt x="100" y="14470"/>
                    <a:pt x="50" y="14504"/>
                    <a:pt x="0" y="14554"/>
                  </a:cubicBezTo>
                  <a:cubicBezTo>
                    <a:pt x="50" y="14520"/>
                    <a:pt x="117" y="14487"/>
                    <a:pt x="167" y="14454"/>
                  </a:cubicBezTo>
                  <a:lnTo>
                    <a:pt x="635" y="14153"/>
                  </a:lnTo>
                  <a:cubicBezTo>
                    <a:pt x="1036" y="13886"/>
                    <a:pt x="1638" y="13501"/>
                    <a:pt x="2373" y="13050"/>
                  </a:cubicBezTo>
                  <a:cubicBezTo>
                    <a:pt x="3860" y="12114"/>
                    <a:pt x="5965" y="10878"/>
                    <a:pt x="8388" y="9558"/>
                  </a:cubicBezTo>
                  <a:lnTo>
                    <a:pt x="8438" y="9541"/>
                  </a:lnTo>
                  <a:lnTo>
                    <a:pt x="8421" y="9491"/>
                  </a:lnTo>
                  <a:cubicBezTo>
                    <a:pt x="8254" y="9090"/>
                    <a:pt x="8070" y="8672"/>
                    <a:pt x="7903" y="8238"/>
                  </a:cubicBezTo>
                  <a:cubicBezTo>
                    <a:pt x="7318" y="6835"/>
                    <a:pt x="6750" y="5481"/>
                    <a:pt x="6132" y="4295"/>
                  </a:cubicBezTo>
                  <a:cubicBezTo>
                    <a:pt x="5614" y="3225"/>
                    <a:pt x="4963" y="2240"/>
                    <a:pt x="4177" y="1354"/>
                  </a:cubicBezTo>
                  <a:cubicBezTo>
                    <a:pt x="3860" y="1020"/>
                    <a:pt x="3509" y="736"/>
                    <a:pt x="3125" y="502"/>
                  </a:cubicBezTo>
                  <a:cubicBezTo>
                    <a:pt x="2824" y="318"/>
                    <a:pt x="2506" y="185"/>
                    <a:pt x="2172" y="101"/>
                  </a:cubicBezTo>
                  <a:cubicBezTo>
                    <a:pt x="1955" y="34"/>
                    <a:pt x="1738" y="17"/>
                    <a:pt x="15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8" name="Google Shape;3278;p58"/>
          <p:cNvSpPr/>
          <p:nvPr/>
        </p:nvSpPr>
        <p:spPr>
          <a:xfrm>
            <a:off x="6550000" y="1556533"/>
            <a:ext cx="1119026" cy="1104123"/>
          </a:xfrm>
          <a:custGeom>
            <a:avLst/>
            <a:gdLst/>
            <a:ahLst/>
            <a:cxnLst/>
            <a:rect l="l" t="t" r="r" b="b"/>
            <a:pathLst>
              <a:path w="34915" h="34450" extrusionOk="0">
                <a:moveTo>
                  <a:pt x="15926" y="0"/>
                </a:moveTo>
                <a:cubicBezTo>
                  <a:pt x="6978" y="0"/>
                  <a:pt x="0" y="8454"/>
                  <a:pt x="177" y="17587"/>
                </a:cubicBezTo>
                <a:cubicBezTo>
                  <a:pt x="359" y="26964"/>
                  <a:pt x="8027" y="34449"/>
                  <a:pt x="17365" y="34449"/>
                </a:cubicBezTo>
                <a:cubicBezTo>
                  <a:pt x="17478" y="34449"/>
                  <a:pt x="17591" y="34448"/>
                  <a:pt x="17704" y="34446"/>
                </a:cubicBezTo>
                <a:cubicBezTo>
                  <a:pt x="27211" y="34262"/>
                  <a:pt x="34196" y="26409"/>
                  <a:pt x="34580" y="16919"/>
                </a:cubicBezTo>
                <a:cubicBezTo>
                  <a:pt x="34914" y="8247"/>
                  <a:pt x="27145" y="812"/>
                  <a:pt x="17036" y="43"/>
                </a:cubicBezTo>
                <a:cubicBezTo>
                  <a:pt x="16663" y="14"/>
                  <a:pt x="16293" y="0"/>
                  <a:pt x="1592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9" name="Google Shape;3279;p58"/>
          <p:cNvGrpSpPr/>
          <p:nvPr/>
        </p:nvGrpSpPr>
        <p:grpSpPr>
          <a:xfrm>
            <a:off x="6244325" y="1266210"/>
            <a:ext cx="1386996" cy="1394431"/>
            <a:chOff x="6397363" y="1227085"/>
            <a:chExt cx="1386996" cy="1394431"/>
          </a:xfrm>
        </p:grpSpPr>
        <p:sp>
          <p:nvSpPr>
            <p:cNvPr id="3280" name="Google Shape;3280;p58"/>
            <p:cNvSpPr/>
            <p:nvPr/>
          </p:nvSpPr>
          <p:spPr>
            <a:xfrm>
              <a:off x="6560690" y="1778153"/>
              <a:ext cx="45575" cy="4038"/>
            </a:xfrm>
            <a:custGeom>
              <a:avLst/>
              <a:gdLst/>
              <a:ahLst/>
              <a:cxnLst/>
              <a:rect l="l" t="t" r="r" b="b"/>
              <a:pathLst>
                <a:path w="1422" h="126" extrusionOk="0">
                  <a:moveTo>
                    <a:pt x="717" y="0"/>
                  </a:moveTo>
                  <a:cubicBezTo>
                    <a:pt x="481" y="0"/>
                    <a:pt x="243" y="21"/>
                    <a:pt x="1" y="63"/>
                  </a:cubicBezTo>
                  <a:cubicBezTo>
                    <a:pt x="243" y="105"/>
                    <a:pt x="481" y="126"/>
                    <a:pt x="717" y="126"/>
                  </a:cubicBezTo>
                  <a:cubicBezTo>
                    <a:pt x="953" y="126"/>
                    <a:pt x="1187" y="105"/>
                    <a:pt x="1421" y="63"/>
                  </a:cubicBezTo>
                  <a:cubicBezTo>
                    <a:pt x="1187" y="21"/>
                    <a:pt x="953" y="0"/>
                    <a:pt x="71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8"/>
            <p:cNvSpPr/>
            <p:nvPr/>
          </p:nvSpPr>
          <p:spPr>
            <a:xfrm>
              <a:off x="7565329" y="2216052"/>
              <a:ext cx="198165" cy="258163"/>
            </a:xfrm>
            <a:custGeom>
              <a:avLst/>
              <a:gdLst/>
              <a:ahLst/>
              <a:cxnLst/>
              <a:rect l="l" t="t" r="r" b="b"/>
              <a:pathLst>
                <a:path w="6183" h="8055" extrusionOk="0">
                  <a:moveTo>
                    <a:pt x="5380" y="1"/>
                  </a:moveTo>
                  <a:lnTo>
                    <a:pt x="0" y="3309"/>
                  </a:lnTo>
                  <a:lnTo>
                    <a:pt x="1972" y="8054"/>
                  </a:lnTo>
                  <a:cubicBezTo>
                    <a:pt x="3793" y="6350"/>
                    <a:pt x="5247" y="4278"/>
                    <a:pt x="6182" y="1972"/>
                  </a:cubicBezTo>
                  <a:lnTo>
                    <a:pt x="5380"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8"/>
            <p:cNvSpPr/>
            <p:nvPr/>
          </p:nvSpPr>
          <p:spPr>
            <a:xfrm>
              <a:off x="6742253" y="1838984"/>
              <a:ext cx="1042106" cy="782533"/>
            </a:xfrm>
            <a:custGeom>
              <a:avLst/>
              <a:gdLst/>
              <a:ahLst/>
              <a:cxnLst/>
              <a:rect l="l" t="t" r="r" b="b"/>
              <a:pathLst>
                <a:path w="32515" h="24416" extrusionOk="0">
                  <a:moveTo>
                    <a:pt x="19845" y="1"/>
                  </a:moveTo>
                  <a:cubicBezTo>
                    <a:pt x="19439" y="1"/>
                    <a:pt x="19198" y="20"/>
                    <a:pt x="19198" y="20"/>
                  </a:cubicBezTo>
                  <a:lnTo>
                    <a:pt x="12381" y="270"/>
                  </a:lnTo>
                  <a:cubicBezTo>
                    <a:pt x="10627" y="504"/>
                    <a:pt x="8922" y="1022"/>
                    <a:pt x="7352" y="1824"/>
                  </a:cubicBezTo>
                  <a:lnTo>
                    <a:pt x="7185" y="1874"/>
                  </a:lnTo>
                  <a:lnTo>
                    <a:pt x="7185" y="1908"/>
                  </a:lnTo>
                  <a:cubicBezTo>
                    <a:pt x="5280" y="2944"/>
                    <a:pt x="2573" y="5433"/>
                    <a:pt x="0" y="7839"/>
                  </a:cubicBezTo>
                  <a:lnTo>
                    <a:pt x="3074" y="10713"/>
                  </a:lnTo>
                  <a:lnTo>
                    <a:pt x="6483" y="13737"/>
                  </a:lnTo>
                  <a:cubicBezTo>
                    <a:pt x="6483" y="13754"/>
                    <a:pt x="6483" y="13771"/>
                    <a:pt x="6483" y="13804"/>
                  </a:cubicBezTo>
                  <a:cubicBezTo>
                    <a:pt x="6516" y="13988"/>
                    <a:pt x="5932" y="17647"/>
                    <a:pt x="5414" y="20805"/>
                  </a:cubicBezTo>
                  <a:cubicBezTo>
                    <a:pt x="8483" y="23191"/>
                    <a:pt x="12204" y="24416"/>
                    <a:pt x="15954" y="24416"/>
                  </a:cubicBezTo>
                  <a:cubicBezTo>
                    <a:pt x="18532" y="24416"/>
                    <a:pt x="21123" y="23837"/>
                    <a:pt x="23526" y="22660"/>
                  </a:cubicBezTo>
                  <a:lnTo>
                    <a:pt x="23793" y="19736"/>
                  </a:lnTo>
                  <a:cubicBezTo>
                    <a:pt x="24027" y="17079"/>
                    <a:pt x="24194" y="13787"/>
                    <a:pt x="24194" y="13787"/>
                  </a:cubicBezTo>
                  <a:lnTo>
                    <a:pt x="25180" y="16277"/>
                  </a:lnTo>
                  <a:lnTo>
                    <a:pt x="32298" y="12568"/>
                  </a:lnTo>
                  <a:cubicBezTo>
                    <a:pt x="32381" y="12334"/>
                    <a:pt x="32448" y="12117"/>
                    <a:pt x="32515" y="11883"/>
                  </a:cubicBezTo>
                  <a:cubicBezTo>
                    <a:pt x="31813" y="10212"/>
                    <a:pt x="29441" y="4731"/>
                    <a:pt x="27436" y="2676"/>
                  </a:cubicBezTo>
                  <a:cubicBezTo>
                    <a:pt x="25097" y="259"/>
                    <a:pt x="21343" y="1"/>
                    <a:pt x="19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8"/>
            <p:cNvSpPr/>
            <p:nvPr/>
          </p:nvSpPr>
          <p:spPr>
            <a:xfrm>
              <a:off x="7131564" y="1831036"/>
              <a:ext cx="235119" cy="137911"/>
            </a:xfrm>
            <a:custGeom>
              <a:avLst/>
              <a:gdLst/>
              <a:ahLst/>
              <a:cxnLst/>
              <a:rect l="l" t="t" r="r" b="b"/>
              <a:pathLst>
                <a:path w="7336" h="4303" extrusionOk="0">
                  <a:moveTo>
                    <a:pt x="7252" y="0"/>
                  </a:moveTo>
                  <a:cubicBezTo>
                    <a:pt x="7235" y="17"/>
                    <a:pt x="7268" y="184"/>
                    <a:pt x="7268" y="485"/>
                  </a:cubicBezTo>
                  <a:cubicBezTo>
                    <a:pt x="7268" y="919"/>
                    <a:pt x="7202" y="1354"/>
                    <a:pt x="7068" y="1771"/>
                  </a:cubicBezTo>
                  <a:cubicBezTo>
                    <a:pt x="6851" y="2373"/>
                    <a:pt x="6483" y="2924"/>
                    <a:pt x="5982" y="3342"/>
                  </a:cubicBezTo>
                  <a:cubicBezTo>
                    <a:pt x="5307" y="3900"/>
                    <a:pt x="4481" y="4182"/>
                    <a:pt x="3652" y="4182"/>
                  </a:cubicBezTo>
                  <a:cubicBezTo>
                    <a:pt x="2942" y="4182"/>
                    <a:pt x="2229" y="3975"/>
                    <a:pt x="1604" y="3559"/>
                  </a:cubicBezTo>
                  <a:cubicBezTo>
                    <a:pt x="1086" y="3175"/>
                    <a:pt x="669" y="2674"/>
                    <a:pt x="385" y="2089"/>
                  </a:cubicBezTo>
                  <a:cubicBezTo>
                    <a:pt x="217" y="1688"/>
                    <a:pt x="101" y="1270"/>
                    <a:pt x="67" y="836"/>
                  </a:cubicBezTo>
                  <a:cubicBezTo>
                    <a:pt x="34" y="518"/>
                    <a:pt x="50" y="351"/>
                    <a:pt x="50" y="351"/>
                  </a:cubicBezTo>
                  <a:lnTo>
                    <a:pt x="50" y="351"/>
                  </a:lnTo>
                  <a:cubicBezTo>
                    <a:pt x="34" y="385"/>
                    <a:pt x="17" y="435"/>
                    <a:pt x="17" y="468"/>
                  </a:cubicBezTo>
                  <a:cubicBezTo>
                    <a:pt x="17" y="585"/>
                    <a:pt x="0" y="719"/>
                    <a:pt x="17" y="836"/>
                  </a:cubicBezTo>
                  <a:cubicBezTo>
                    <a:pt x="34" y="1270"/>
                    <a:pt x="134" y="1721"/>
                    <a:pt x="318" y="2122"/>
                  </a:cubicBezTo>
                  <a:cubicBezTo>
                    <a:pt x="585" y="2724"/>
                    <a:pt x="1003" y="3258"/>
                    <a:pt x="1537" y="3643"/>
                  </a:cubicBezTo>
                  <a:cubicBezTo>
                    <a:pt x="2180" y="4084"/>
                    <a:pt x="2922" y="4303"/>
                    <a:pt x="3662" y="4303"/>
                  </a:cubicBezTo>
                  <a:cubicBezTo>
                    <a:pt x="4520" y="4303"/>
                    <a:pt x="5375" y="4009"/>
                    <a:pt x="6065" y="3426"/>
                  </a:cubicBezTo>
                  <a:cubicBezTo>
                    <a:pt x="6567" y="2991"/>
                    <a:pt x="6934" y="2423"/>
                    <a:pt x="7135" y="1805"/>
                  </a:cubicBezTo>
                  <a:cubicBezTo>
                    <a:pt x="7285" y="1370"/>
                    <a:pt x="7335" y="936"/>
                    <a:pt x="7319" y="485"/>
                  </a:cubicBezTo>
                  <a:cubicBezTo>
                    <a:pt x="7319" y="368"/>
                    <a:pt x="7302" y="251"/>
                    <a:pt x="7268" y="134"/>
                  </a:cubicBezTo>
                  <a:cubicBezTo>
                    <a:pt x="7268" y="84"/>
                    <a:pt x="7252" y="50"/>
                    <a:pt x="7252" y="17"/>
                  </a:cubicBezTo>
                  <a:lnTo>
                    <a:pt x="725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8"/>
            <p:cNvSpPr/>
            <p:nvPr/>
          </p:nvSpPr>
          <p:spPr>
            <a:xfrm>
              <a:off x="7493024" y="1878694"/>
              <a:ext cx="78747" cy="371684"/>
            </a:xfrm>
            <a:custGeom>
              <a:avLst/>
              <a:gdLst/>
              <a:ahLst/>
              <a:cxnLst/>
              <a:rect l="l" t="t" r="r" b="b"/>
              <a:pathLst>
                <a:path w="2457" h="11597" extrusionOk="0">
                  <a:moveTo>
                    <a:pt x="2457" y="0"/>
                  </a:moveTo>
                  <a:cubicBezTo>
                    <a:pt x="2290" y="0"/>
                    <a:pt x="2123" y="17"/>
                    <a:pt x="1972" y="67"/>
                  </a:cubicBezTo>
                  <a:cubicBezTo>
                    <a:pt x="1521" y="218"/>
                    <a:pt x="1137" y="502"/>
                    <a:pt x="853" y="869"/>
                  </a:cubicBezTo>
                  <a:cubicBezTo>
                    <a:pt x="452" y="1421"/>
                    <a:pt x="201" y="2072"/>
                    <a:pt x="134" y="2757"/>
                  </a:cubicBezTo>
                  <a:cubicBezTo>
                    <a:pt x="84" y="3142"/>
                    <a:pt x="67" y="3543"/>
                    <a:pt x="51" y="3960"/>
                  </a:cubicBezTo>
                  <a:cubicBezTo>
                    <a:pt x="34" y="4378"/>
                    <a:pt x="17" y="4812"/>
                    <a:pt x="17" y="5247"/>
                  </a:cubicBezTo>
                  <a:cubicBezTo>
                    <a:pt x="1" y="6751"/>
                    <a:pt x="84" y="8254"/>
                    <a:pt x="251" y="9758"/>
                  </a:cubicBezTo>
                  <a:cubicBezTo>
                    <a:pt x="318" y="10326"/>
                    <a:pt x="385" y="10794"/>
                    <a:pt x="435" y="11111"/>
                  </a:cubicBezTo>
                  <a:cubicBezTo>
                    <a:pt x="468" y="11245"/>
                    <a:pt x="485" y="11379"/>
                    <a:pt x="502" y="11479"/>
                  </a:cubicBezTo>
                  <a:cubicBezTo>
                    <a:pt x="519" y="11512"/>
                    <a:pt x="519" y="11563"/>
                    <a:pt x="535" y="11596"/>
                  </a:cubicBezTo>
                  <a:cubicBezTo>
                    <a:pt x="535" y="11546"/>
                    <a:pt x="535" y="11512"/>
                    <a:pt x="535" y="11462"/>
                  </a:cubicBezTo>
                  <a:cubicBezTo>
                    <a:pt x="519" y="11362"/>
                    <a:pt x="502" y="11245"/>
                    <a:pt x="485" y="11095"/>
                  </a:cubicBezTo>
                  <a:cubicBezTo>
                    <a:pt x="452" y="10777"/>
                    <a:pt x="402" y="10309"/>
                    <a:pt x="351" y="9741"/>
                  </a:cubicBezTo>
                  <a:cubicBezTo>
                    <a:pt x="201" y="8254"/>
                    <a:pt x="134" y="6751"/>
                    <a:pt x="134" y="5247"/>
                  </a:cubicBezTo>
                  <a:cubicBezTo>
                    <a:pt x="151" y="4812"/>
                    <a:pt x="151" y="4378"/>
                    <a:pt x="168" y="3960"/>
                  </a:cubicBezTo>
                  <a:cubicBezTo>
                    <a:pt x="184" y="3543"/>
                    <a:pt x="201" y="3158"/>
                    <a:pt x="251" y="2774"/>
                  </a:cubicBezTo>
                  <a:cubicBezTo>
                    <a:pt x="301" y="2106"/>
                    <a:pt x="535" y="1471"/>
                    <a:pt x="920" y="919"/>
                  </a:cubicBezTo>
                  <a:cubicBezTo>
                    <a:pt x="1187" y="552"/>
                    <a:pt x="1554" y="284"/>
                    <a:pt x="1989" y="117"/>
                  </a:cubicBezTo>
                  <a:cubicBezTo>
                    <a:pt x="2139" y="67"/>
                    <a:pt x="2306" y="34"/>
                    <a:pt x="24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8"/>
            <p:cNvSpPr/>
            <p:nvPr/>
          </p:nvSpPr>
          <p:spPr>
            <a:xfrm>
              <a:off x="6948398" y="1864752"/>
              <a:ext cx="102848" cy="414567"/>
            </a:xfrm>
            <a:custGeom>
              <a:avLst/>
              <a:gdLst/>
              <a:ahLst/>
              <a:cxnLst/>
              <a:rect l="l" t="t" r="r" b="b"/>
              <a:pathLst>
                <a:path w="3209" h="12935" extrusionOk="0">
                  <a:moveTo>
                    <a:pt x="3209" y="1"/>
                  </a:moveTo>
                  <a:lnTo>
                    <a:pt x="3209" y="1"/>
                  </a:lnTo>
                  <a:cubicBezTo>
                    <a:pt x="3192" y="34"/>
                    <a:pt x="3176" y="84"/>
                    <a:pt x="3159" y="118"/>
                  </a:cubicBezTo>
                  <a:cubicBezTo>
                    <a:pt x="3125" y="218"/>
                    <a:pt x="3092" y="335"/>
                    <a:pt x="3025" y="485"/>
                  </a:cubicBezTo>
                  <a:cubicBezTo>
                    <a:pt x="2925" y="803"/>
                    <a:pt x="2775" y="1271"/>
                    <a:pt x="2591" y="1839"/>
                  </a:cubicBezTo>
                  <a:cubicBezTo>
                    <a:pt x="2240" y="2992"/>
                    <a:pt x="1789" y="4596"/>
                    <a:pt x="1354" y="6384"/>
                  </a:cubicBezTo>
                  <a:cubicBezTo>
                    <a:pt x="920" y="8188"/>
                    <a:pt x="586" y="9826"/>
                    <a:pt x="385" y="11012"/>
                  </a:cubicBezTo>
                  <a:cubicBezTo>
                    <a:pt x="285" y="11597"/>
                    <a:pt x="201" y="12081"/>
                    <a:pt x="151" y="12415"/>
                  </a:cubicBezTo>
                  <a:cubicBezTo>
                    <a:pt x="135" y="12566"/>
                    <a:pt x="118" y="12699"/>
                    <a:pt x="101" y="12800"/>
                  </a:cubicBezTo>
                  <a:cubicBezTo>
                    <a:pt x="18" y="12800"/>
                    <a:pt x="1" y="12917"/>
                    <a:pt x="84" y="12933"/>
                  </a:cubicBezTo>
                  <a:cubicBezTo>
                    <a:pt x="90" y="12934"/>
                    <a:pt x="95" y="12935"/>
                    <a:pt x="100" y="12935"/>
                  </a:cubicBezTo>
                  <a:cubicBezTo>
                    <a:pt x="172" y="12935"/>
                    <a:pt x="196" y="12831"/>
                    <a:pt x="118" y="12800"/>
                  </a:cubicBezTo>
                  <a:cubicBezTo>
                    <a:pt x="151" y="12699"/>
                    <a:pt x="168" y="12582"/>
                    <a:pt x="201" y="12415"/>
                  </a:cubicBezTo>
                  <a:cubicBezTo>
                    <a:pt x="268" y="12081"/>
                    <a:pt x="352" y="11597"/>
                    <a:pt x="469" y="11029"/>
                  </a:cubicBezTo>
                  <a:cubicBezTo>
                    <a:pt x="703" y="9842"/>
                    <a:pt x="1037" y="8205"/>
                    <a:pt x="1471" y="6417"/>
                  </a:cubicBezTo>
                  <a:cubicBezTo>
                    <a:pt x="1906" y="4629"/>
                    <a:pt x="2340" y="3025"/>
                    <a:pt x="2674" y="1872"/>
                  </a:cubicBezTo>
                  <a:cubicBezTo>
                    <a:pt x="2841" y="1304"/>
                    <a:pt x="2975" y="836"/>
                    <a:pt x="3075" y="502"/>
                  </a:cubicBezTo>
                  <a:cubicBezTo>
                    <a:pt x="3125" y="352"/>
                    <a:pt x="3159" y="218"/>
                    <a:pt x="3192" y="135"/>
                  </a:cubicBezTo>
                  <a:cubicBezTo>
                    <a:pt x="3192" y="84"/>
                    <a:pt x="3209" y="34"/>
                    <a:pt x="32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8"/>
            <p:cNvSpPr/>
            <p:nvPr/>
          </p:nvSpPr>
          <p:spPr>
            <a:xfrm>
              <a:off x="7534785" y="2182848"/>
              <a:ext cx="245311" cy="140892"/>
            </a:xfrm>
            <a:custGeom>
              <a:avLst/>
              <a:gdLst/>
              <a:ahLst/>
              <a:cxnLst/>
              <a:rect l="l" t="t" r="r" b="b"/>
              <a:pathLst>
                <a:path w="7654" h="4396" extrusionOk="0">
                  <a:moveTo>
                    <a:pt x="7653" y="1"/>
                  </a:moveTo>
                  <a:cubicBezTo>
                    <a:pt x="7536" y="51"/>
                    <a:pt x="7436" y="101"/>
                    <a:pt x="7336" y="168"/>
                  </a:cubicBezTo>
                  <a:lnTo>
                    <a:pt x="6534" y="669"/>
                  </a:lnTo>
                  <a:cubicBezTo>
                    <a:pt x="5849" y="1070"/>
                    <a:pt x="4913" y="1638"/>
                    <a:pt x="3860" y="2256"/>
                  </a:cubicBezTo>
                  <a:cubicBezTo>
                    <a:pt x="2791" y="2858"/>
                    <a:pt x="1839" y="3376"/>
                    <a:pt x="1137" y="3760"/>
                  </a:cubicBezTo>
                  <a:lnTo>
                    <a:pt x="302" y="4211"/>
                  </a:lnTo>
                  <a:cubicBezTo>
                    <a:pt x="201" y="4261"/>
                    <a:pt x="101" y="4312"/>
                    <a:pt x="1" y="4395"/>
                  </a:cubicBezTo>
                  <a:cubicBezTo>
                    <a:pt x="118" y="4345"/>
                    <a:pt x="218" y="4312"/>
                    <a:pt x="318" y="4245"/>
                  </a:cubicBezTo>
                  <a:cubicBezTo>
                    <a:pt x="519" y="4161"/>
                    <a:pt x="820" y="4011"/>
                    <a:pt x="1170" y="3844"/>
                  </a:cubicBezTo>
                  <a:cubicBezTo>
                    <a:pt x="1889" y="3476"/>
                    <a:pt x="2858" y="2958"/>
                    <a:pt x="3911" y="2357"/>
                  </a:cubicBezTo>
                  <a:cubicBezTo>
                    <a:pt x="4980" y="1755"/>
                    <a:pt x="5916" y="1170"/>
                    <a:pt x="6584" y="736"/>
                  </a:cubicBezTo>
                  <a:cubicBezTo>
                    <a:pt x="6918" y="519"/>
                    <a:pt x="7185" y="335"/>
                    <a:pt x="7369" y="218"/>
                  </a:cubicBezTo>
                  <a:cubicBezTo>
                    <a:pt x="7470" y="151"/>
                    <a:pt x="7570" y="84"/>
                    <a:pt x="76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8"/>
            <p:cNvSpPr/>
            <p:nvPr/>
          </p:nvSpPr>
          <p:spPr>
            <a:xfrm>
              <a:off x="6771162" y="2061796"/>
              <a:ext cx="191210" cy="154321"/>
            </a:xfrm>
            <a:custGeom>
              <a:avLst/>
              <a:gdLst/>
              <a:ahLst/>
              <a:cxnLst/>
              <a:rect l="l" t="t" r="r" b="b"/>
              <a:pathLst>
                <a:path w="5966" h="4815" extrusionOk="0">
                  <a:moveTo>
                    <a:pt x="20" y="1"/>
                  </a:moveTo>
                  <a:cubicBezTo>
                    <a:pt x="18" y="1"/>
                    <a:pt x="18" y="1"/>
                    <a:pt x="17" y="2"/>
                  </a:cubicBezTo>
                  <a:cubicBezTo>
                    <a:pt x="0" y="18"/>
                    <a:pt x="1304" y="1121"/>
                    <a:pt x="2941" y="2458"/>
                  </a:cubicBezTo>
                  <a:cubicBezTo>
                    <a:pt x="4553" y="3774"/>
                    <a:pt x="5874" y="4814"/>
                    <a:pt x="5930" y="4814"/>
                  </a:cubicBezTo>
                  <a:cubicBezTo>
                    <a:pt x="5931" y="4814"/>
                    <a:pt x="5932" y="4814"/>
                    <a:pt x="5932" y="4814"/>
                  </a:cubicBezTo>
                  <a:cubicBezTo>
                    <a:pt x="5965" y="4797"/>
                    <a:pt x="4662" y="3694"/>
                    <a:pt x="3025" y="2358"/>
                  </a:cubicBezTo>
                  <a:cubicBezTo>
                    <a:pt x="1412" y="1058"/>
                    <a:pt x="91" y="1"/>
                    <a:pt x="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8"/>
            <p:cNvSpPr/>
            <p:nvPr/>
          </p:nvSpPr>
          <p:spPr>
            <a:xfrm>
              <a:off x="7081214" y="2167849"/>
              <a:ext cx="294572" cy="106598"/>
            </a:xfrm>
            <a:custGeom>
              <a:avLst/>
              <a:gdLst/>
              <a:ahLst/>
              <a:cxnLst/>
              <a:rect l="l" t="t" r="r" b="b"/>
              <a:pathLst>
                <a:path w="9191" h="3326" extrusionOk="0">
                  <a:moveTo>
                    <a:pt x="9190" y="1"/>
                  </a:moveTo>
                  <a:lnTo>
                    <a:pt x="569" y="168"/>
                  </a:lnTo>
                  <a:lnTo>
                    <a:pt x="1" y="3326"/>
                  </a:lnTo>
                  <a:lnTo>
                    <a:pt x="8555" y="3293"/>
                  </a:lnTo>
                  <a:lnTo>
                    <a:pt x="91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8"/>
            <p:cNvSpPr/>
            <p:nvPr/>
          </p:nvSpPr>
          <p:spPr>
            <a:xfrm>
              <a:off x="6959648" y="1227085"/>
              <a:ext cx="450399" cy="305020"/>
            </a:xfrm>
            <a:custGeom>
              <a:avLst/>
              <a:gdLst/>
              <a:ahLst/>
              <a:cxnLst/>
              <a:rect l="l" t="t" r="r" b="b"/>
              <a:pathLst>
                <a:path w="14053" h="9517" extrusionOk="0">
                  <a:moveTo>
                    <a:pt x="3382" y="0"/>
                  </a:moveTo>
                  <a:cubicBezTo>
                    <a:pt x="2512" y="0"/>
                    <a:pt x="1659" y="354"/>
                    <a:pt x="1037" y="1000"/>
                  </a:cubicBezTo>
                  <a:cubicBezTo>
                    <a:pt x="168" y="2002"/>
                    <a:pt x="1" y="3439"/>
                    <a:pt x="619" y="4625"/>
                  </a:cubicBezTo>
                  <a:cubicBezTo>
                    <a:pt x="820" y="5043"/>
                    <a:pt x="1170" y="5377"/>
                    <a:pt x="1605" y="5561"/>
                  </a:cubicBezTo>
                  <a:lnTo>
                    <a:pt x="11530" y="8719"/>
                  </a:lnTo>
                  <a:cubicBezTo>
                    <a:pt x="11410" y="9144"/>
                    <a:pt x="11735" y="9517"/>
                    <a:pt x="12125" y="9517"/>
                  </a:cubicBezTo>
                  <a:cubicBezTo>
                    <a:pt x="12225" y="9517"/>
                    <a:pt x="12329" y="9492"/>
                    <a:pt x="12432" y="9437"/>
                  </a:cubicBezTo>
                  <a:cubicBezTo>
                    <a:pt x="12850" y="9220"/>
                    <a:pt x="12883" y="8652"/>
                    <a:pt x="12800" y="8184"/>
                  </a:cubicBezTo>
                  <a:cubicBezTo>
                    <a:pt x="12699" y="7733"/>
                    <a:pt x="12532" y="7249"/>
                    <a:pt x="12716" y="6814"/>
                  </a:cubicBezTo>
                  <a:cubicBezTo>
                    <a:pt x="12866" y="6480"/>
                    <a:pt x="13184" y="6279"/>
                    <a:pt x="13418" y="6012"/>
                  </a:cubicBezTo>
                  <a:cubicBezTo>
                    <a:pt x="13852" y="5561"/>
                    <a:pt x="14053" y="4909"/>
                    <a:pt x="13952" y="4291"/>
                  </a:cubicBezTo>
                  <a:cubicBezTo>
                    <a:pt x="13835" y="3673"/>
                    <a:pt x="13368" y="3155"/>
                    <a:pt x="12749" y="2988"/>
                  </a:cubicBezTo>
                  <a:cubicBezTo>
                    <a:pt x="12148" y="2821"/>
                    <a:pt x="11396" y="3021"/>
                    <a:pt x="10928" y="2587"/>
                  </a:cubicBezTo>
                  <a:cubicBezTo>
                    <a:pt x="10594" y="2269"/>
                    <a:pt x="10561" y="1751"/>
                    <a:pt x="10293" y="1367"/>
                  </a:cubicBezTo>
                  <a:cubicBezTo>
                    <a:pt x="9991" y="926"/>
                    <a:pt x="9432" y="770"/>
                    <a:pt x="8875" y="770"/>
                  </a:cubicBezTo>
                  <a:cubicBezTo>
                    <a:pt x="8693" y="770"/>
                    <a:pt x="8511" y="787"/>
                    <a:pt x="8338" y="816"/>
                  </a:cubicBezTo>
                  <a:cubicBezTo>
                    <a:pt x="7798" y="906"/>
                    <a:pt x="7248" y="1065"/>
                    <a:pt x="6703" y="1065"/>
                  </a:cubicBezTo>
                  <a:cubicBezTo>
                    <a:pt x="6540" y="1065"/>
                    <a:pt x="6378" y="1051"/>
                    <a:pt x="6216" y="1016"/>
                  </a:cubicBezTo>
                  <a:cubicBezTo>
                    <a:pt x="5632" y="883"/>
                    <a:pt x="5147" y="482"/>
                    <a:pt x="4612" y="248"/>
                  </a:cubicBezTo>
                  <a:cubicBezTo>
                    <a:pt x="4214" y="81"/>
                    <a:pt x="3796" y="0"/>
                    <a:pt x="33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8"/>
            <p:cNvSpPr/>
            <p:nvPr/>
          </p:nvSpPr>
          <p:spPr>
            <a:xfrm>
              <a:off x="7021761" y="1331088"/>
              <a:ext cx="341172" cy="635455"/>
            </a:xfrm>
            <a:custGeom>
              <a:avLst/>
              <a:gdLst/>
              <a:ahLst/>
              <a:cxnLst/>
              <a:rect l="l" t="t" r="r" b="b"/>
              <a:pathLst>
                <a:path w="10645" h="19827" extrusionOk="0">
                  <a:moveTo>
                    <a:pt x="4637" y="1"/>
                  </a:moveTo>
                  <a:cubicBezTo>
                    <a:pt x="3048" y="1"/>
                    <a:pt x="1456" y="380"/>
                    <a:pt x="1" y="1146"/>
                  </a:cubicBezTo>
                  <a:cubicBezTo>
                    <a:pt x="1" y="1146"/>
                    <a:pt x="34" y="7646"/>
                    <a:pt x="302" y="10453"/>
                  </a:cubicBezTo>
                  <a:cubicBezTo>
                    <a:pt x="569" y="13260"/>
                    <a:pt x="3443" y="13477"/>
                    <a:pt x="3443" y="13477"/>
                  </a:cubicBezTo>
                  <a:cubicBezTo>
                    <a:pt x="3443" y="13477"/>
                    <a:pt x="3510" y="14964"/>
                    <a:pt x="3593" y="16518"/>
                  </a:cubicBezTo>
                  <a:cubicBezTo>
                    <a:pt x="3693" y="18362"/>
                    <a:pt x="5214" y="19827"/>
                    <a:pt x="7071" y="19827"/>
                  </a:cubicBezTo>
                  <a:cubicBezTo>
                    <a:pt x="7081" y="19827"/>
                    <a:pt x="7092" y="19827"/>
                    <a:pt x="7102" y="19827"/>
                  </a:cubicBezTo>
                  <a:cubicBezTo>
                    <a:pt x="9057" y="19827"/>
                    <a:pt x="10644" y="18256"/>
                    <a:pt x="10628" y="16301"/>
                  </a:cubicBezTo>
                  <a:lnTo>
                    <a:pt x="10293" y="1748"/>
                  </a:lnTo>
                  <a:lnTo>
                    <a:pt x="10026" y="1581"/>
                  </a:lnTo>
                  <a:cubicBezTo>
                    <a:pt x="8388" y="531"/>
                    <a:pt x="6515" y="1"/>
                    <a:pt x="4637"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8"/>
            <p:cNvSpPr/>
            <p:nvPr/>
          </p:nvSpPr>
          <p:spPr>
            <a:xfrm>
              <a:off x="7186177" y="1505376"/>
              <a:ext cx="29486" cy="26409"/>
            </a:xfrm>
            <a:custGeom>
              <a:avLst/>
              <a:gdLst/>
              <a:ahLst/>
              <a:cxnLst/>
              <a:rect l="l" t="t" r="r" b="b"/>
              <a:pathLst>
                <a:path w="920" h="824" extrusionOk="0">
                  <a:moveTo>
                    <a:pt x="451" y="0"/>
                  </a:moveTo>
                  <a:cubicBezTo>
                    <a:pt x="412" y="0"/>
                    <a:pt x="373" y="6"/>
                    <a:pt x="335" y="19"/>
                  </a:cubicBezTo>
                  <a:cubicBezTo>
                    <a:pt x="117" y="103"/>
                    <a:pt x="1" y="337"/>
                    <a:pt x="67" y="537"/>
                  </a:cubicBezTo>
                  <a:cubicBezTo>
                    <a:pt x="121" y="713"/>
                    <a:pt x="285" y="823"/>
                    <a:pt x="461" y="823"/>
                  </a:cubicBezTo>
                  <a:cubicBezTo>
                    <a:pt x="502" y="823"/>
                    <a:pt x="544" y="817"/>
                    <a:pt x="585" y="804"/>
                  </a:cubicBezTo>
                  <a:cubicBezTo>
                    <a:pt x="803" y="738"/>
                    <a:pt x="919" y="504"/>
                    <a:pt x="853" y="286"/>
                  </a:cubicBezTo>
                  <a:cubicBezTo>
                    <a:pt x="785" y="111"/>
                    <a:pt x="619" y="0"/>
                    <a:pt x="4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8"/>
            <p:cNvSpPr/>
            <p:nvPr/>
          </p:nvSpPr>
          <p:spPr>
            <a:xfrm>
              <a:off x="7170633" y="1496594"/>
              <a:ext cx="47178" cy="14455"/>
            </a:xfrm>
            <a:custGeom>
              <a:avLst/>
              <a:gdLst/>
              <a:ahLst/>
              <a:cxnLst/>
              <a:rect l="l" t="t" r="r" b="b"/>
              <a:pathLst>
                <a:path w="1472" h="451" extrusionOk="0">
                  <a:moveTo>
                    <a:pt x="788" y="0"/>
                  </a:moveTo>
                  <a:cubicBezTo>
                    <a:pt x="562" y="0"/>
                    <a:pt x="339" y="77"/>
                    <a:pt x="151" y="226"/>
                  </a:cubicBezTo>
                  <a:cubicBezTo>
                    <a:pt x="34" y="343"/>
                    <a:pt x="1" y="427"/>
                    <a:pt x="18" y="444"/>
                  </a:cubicBezTo>
                  <a:cubicBezTo>
                    <a:pt x="23" y="448"/>
                    <a:pt x="29" y="451"/>
                    <a:pt x="38" y="451"/>
                  </a:cubicBezTo>
                  <a:cubicBezTo>
                    <a:pt x="121" y="451"/>
                    <a:pt x="374" y="258"/>
                    <a:pt x="736" y="243"/>
                  </a:cubicBezTo>
                  <a:cubicBezTo>
                    <a:pt x="769" y="240"/>
                    <a:pt x="800" y="239"/>
                    <a:pt x="831" y="239"/>
                  </a:cubicBezTo>
                  <a:cubicBezTo>
                    <a:pt x="1124" y="239"/>
                    <a:pt x="1355" y="352"/>
                    <a:pt x="1431" y="352"/>
                  </a:cubicBezTo>
                  <a:cubicBezTo>
                    <a:pt x="1443" y="352"/>
                    <a:pt x="1451" y="349"/>
                    <a:pt x="1455" y="343"/>
                  </a:cubicBezTo>
                  <a:cubicBezTo>
                    <a:pt x="1471" y="327"/>
                    <a:pt x="1421" y="243"/>
                    <a:pt x="1304" y="143"/>
                  </a:cubicBezTo>
                  <a:cubicBezTo>
                    <a:pt x="1143" y="47"/>
                    <a:pt x="965" y="0"/>
                    <a:pt x="7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8"/>
            <p:cNvSpPr/>
            <p:nvPr/>
          </p:nvSpPr>
          <p:spPr>
            <a:xfrm>
              <a:off x="7048555" y="1505376"/>
              <a:ext cx="29486" cy="26409"/>
            </a:xfrm>
            <a:custGeom>
              <a:avLst/>
              <a:gdLst/>
              <a:ahLst/>
              <a:cxnLst/>
              <a:rect l="l" t="t" r="r" b="b"/>
              <a:pathLst>
                <a:path w="920" h="824" extrusionOk="0">
                  <a:moveTo>
                    <a:pt x="459" y="0"/>
                  </a:moveTo>
                  <a:cubicBezTo>
                    <a:pt x="418" y="0"/>
                    <a:pt x="376" y="6"/>
                    <a:pt x="335" y="19"/>
                  </a:cubicBezTo>
                  <a:cubicBezTo>
                    <a:pt x="117" y="103"/>
                    <a:pt x="0" y="337"/>
                    <a:pt x="67" y="537"/>
                  </a:cubicBezTo>
                  <a:cubicBezTo>
                    <a:pt x="121" y="713"/>
                    <a:pt x="285" y="823"/>
                    <a:pt x="461" y="823"/>
                  </a:cubicBezTo>
                  <a:cubicBezTo>
                    <a:pt x="502" y="823"/>
                    <a:pt x="544" y="817"/>
                    <a:pt x="585" y="804"/>
                  </a:cubicBezTo>
                  <a:cubicBezTo>
                    <a:pt x="802" y="738"/>
                    <a:pt x="919" y="504"/>
                    <a:pt x="853" y="286"/>
                  </a:cubicBezTo>
                  <a:cubicBezTo>
                    <a:pt x="798" y="111"/>
                    <a:pt x="635" y="0"/>
                    <a:pt x="4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8"/>
            <p:cNvSpPr/>
            <p:nvPr/>
          </p:nvSpPr>
          <p:spPr>
            <a:xfrm>
              <a:off x="7031408" y="1496946"/>
              <a:ext cx="47178" cy="14519"/>
            </a:xfrm>
            <a:custGeom>
              <a:avLst/>
              <a:gdLst/>
              <a:ahLst/>
              <a:cxnLst/>
              <a:rect l="l" t="t" r="r" b="b"/>
              <a:pathLst>
                <a:path w="1472" h="453" extrusionOk="0">
                  <a:moveTo>
                    <a:pt x="775" y="0"/>
                  </a:moveTo>
                  <a:cubicBezTo>
                    <a:pt x="554" y="0"/>
                    <a:pt x="335" y="76"/>
                    <a:pt x="151" y="232"/>
                  </a:cubicBezTo>
                  <a:cubicBezTo>
                    <a:pt x="34" y="332"/>
                    <a:pt x="1" y="433"/>
                    <a:pt x="17" y="449"/>
                  </a:cubicBezTo>
                  <a:cubicBezTo>
                    <a:pt x="21" y="452"/>
                    <a:pt x="26" y="453"/>
                    <a:pt x="31" y="453"/>
                  </a:cubicBezTo>
                  <a:cubicBezTo>
                    <a:pt x="106" y="453"/>
                    <a:pt x="363" y="263"/>
                    <a:pt x="736" y="232"/>
                  </a:cubicBezTo>
                  <a:cubicBezTo>
                    <a:pt x="766" y="229"/>
                    <a:pt x="795" y="228"/>
                    <a:pt x="824" y="228"/>
                  </a:cubicBezTo>
                  <a:cubicBezTo>
                    <a:pt x="1124" y="228"/>
                    <a:pt x="1360" y="357"/>
                    <a:pt x="1433" y="357"/>
                  </a:cubicBezTo>
                  <a:cubicBezTo>
                    <a:pt x="1444" y="357"/>
                    <a:pt x="1451" y="355"/>
                    <a:pt x="1454" y="349"/>
                  </a:cubicBezTo>
                  <a:cubicBezTo>
                    <a:pt x="1471" y="316"/>
                    <a:pt x="1421" y="232"/>
                    <a:pt x="1304" y="148"/>
                  </a:cubicBezTo>
                  <a:cubicBezTo>
                    <a:pt x="1139" y="51"/>
                    <a:pt x="956" y="0"/>
                    <a:pt x="7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8"/>
            <p:cNvSpPr/>
            <p:nvPr/>
          </p:nvSpPr>
          <p:spPr>
            <a:xfrm>
              <a:off x="7093008" y="1500087"/>
              <a:ext cx="34293" cy="110893"/>
            </a:xfrm>
            <a:custGeom>
              <a:avLst/>
              <a:gdLst/>
              <a:ahLst/>
              <a:cxnLst/>
              <a:rect l="l" t="t" r="r" b="b"/>
              <a:pathLst>
                <a:path w="1070" h="3460" extrusionOk="0">
                  <a:moveTo>
                    <a:pt x="1001" y="0"/>
                  </a:moveTo>
                  <a:cubicBezTo>
                    <a:pt x="947" y="0"/>
                    <a:pt x="632" y="913"/>
                    <a:pt x="301" y="2056"/>
                  </a:cubicBezTo>
                  <a:lnTo>
                    <a:pt x="67" y="2874"/>
                  </a:lnTo>
                  <a:cubicBezTo>
                    <a:pt x="17" y="3008"/>
                    <a:pt x="0" y="3158"/>
                    <a:pt x="50" y="3309"/>
                  </a:cubicBezTo>
                  <a:cubicBezTo>
                    <a:pt x="84" y="3375"/>
                    <a:pt x="151" y="3442"/>
                    <a:pt x="234" y="3459"/>
                  </a:cubicBezTo>
                  <a:lnTo>
                    <a:pt x="418" y="3459"/>
                  </a:lnTo>
                  <a:cubicBezTo>
                    <a:pt x="802" y="3442"/>
                    <a:pt x="1053" y="3409"/>
                    <a:pt x="1053" y="3392"/>
                  </a:cubicBezTo>
                  <a:cubicBezTo>
                    <a:pt x="1053" y="3359"/>
                    <a:pt x="802" y="3325"/>
                    <a:pt x="418" y="3309"/>
                  </a:cubicBezTo>
                  <a:cubicBezTo>
                    <a:pt x="318" y="3309"/>
                    <a:pt x="234" y="3292"/>
                    <a:pt x="217" y="3225"/>
                  </a:cubicBezTo>
                  <a:cubicBezTo>
                    <a:pt x="201" y="3125"/>
                    <a:pt x="217" y="3025"/>
                    <a:pt x="268" y="2941"/>
                  </a:cubicBezTo>
                  <a:cubicBezTo>
                    <a:pt x="351" y="2674"/>
                    <a:pt x="418" y="2406"/>
                    <a:pt x="501" y="2122"/>
                  </a:cubicBezTo>
                  <a:cubicBezTo>
                    <a:pt x="852" y="969"/>
                    <a:pt x="1070" y="17"/>
                    <a:pt x="1003" y="0"/>
                  </a:cubicBezTo>
                  <a:cubicBezTo>
                    <a:pt x="1002" y="0"/>
                    <a:pt x="1002" y="0"/>
                    <a:pt x="10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8"/>
            <p:cNvSpPr/>
            <p:nvPr/>
          </p:nvSpPr>
          <p:spPr>
            <a:xfrm>
              <a:off x="7108520" y="1618961"/>
              <a:ext cx="68587" cy="36184"/>
            </a:xfrm>
            <a:custGeom>
              <a:avLst/>
              <a:gdLst/>
              <a:ahLst/>
              <a:cxnLst/>
              <a:rect l="l" t="t" r="r" b="b"/>
              <a:pathLst>
                <a:path w="2140" h="1129" extrusionOk="0">
                  <a:moveTo>
                    <a:pt x="1872" y="1"/>
                  </a:moveTo>
                  <a:lnTo>
                    <a:pt x="1872" y="1"/>
                  </a:lnTo>
                  <a:cubicBezTo>
                    <a:pt x="1287" y="301"/>
                    <a:pt x="652" y="535"/>
                    <a:pt x="1" y="702"/>
                  </a:cubicBezTo>
                  <a:cubicBezTo>
                    <a:pt x="220" y="979"/>
                    <a:pt x="543" y="1129"/>
                    <a:pt x="875" y="1129"/>
                  </a:cubicBezTo>
                  <a:cubicBezTo>
                    <a:pt x="1025" y="1129"/>
                    <a:pt x="1176" y="1099"/>
                    <a:pt x="1321" y="1037"/>
                  </a:cubicBezTo>
                  <a:cubicBezTo>
                    <a:pt x="2139" y="652"/>
                    <a:pt x="1872" y="1"/>
                    <a:pt x="1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8"/>
            <p:cNvSpPr/>
            <p:nvPr/>
          </p:nvSpPr>
          <p:spPr>
            <a:xfrm>
              <a:off x="7132077" y="1718572"/>
              <a:ext cx="115701" cy="66440"/>
            </a:xfrm>
            <a:custGeom>
              <a:avLst/>
              <a:gdLst/>
              <a:ahLst/>
              <a:cxnLst/>
              <a:rect l="l" t="t" r="r" b="b"/>
              <a:pathLst>
                <a:path w="3610" h="2073" extrusionOk="0">
                  <a:moveTo>
                    <a:pt x="3610" y="0"/>
                  </a:moveTo>
                  <a:lnTo>
                    <a:pt x="3610" y="0"/>
                  </a:lnTo>
                  <a:cubicBezTo>
                    <a:pt x="2557" y="786"/>
                    <a:pt x="1304" y="1254"/>
                    <a:pt x="1" y="1337"/>
                  </a:cubicBezTo>
                  <a:lnTo>
                    <a:pt x="51" y="2072"/>
                  </a:lnTo>
                  <a:cubicBezTo>
                    <a:pt x="62" y="2072"/>
                    <a:pt x="74" y="2072"/>
                    <a:pt x="85" y="2072"/>
                  </a:cubicBezTo>
                  <a:cubicBezTo>
                    <a:pt x="2914" y="2072"/>
                    <a:pt x="3610" y="1"/>
                    <a:pt x="361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8"/>
            <p:cNvSpPr/>
            <p:nvPr/>
          </p:nvSpPr>
          <p:spPr>
            <a:xfrm>
              <a:off x="7353799" y="1464159"/>
              <a:ext cx="64805" cy="104002"/>
            </a:xfrm>
            <a:custGeom>
              <a:avLst/>
              <a:gdLst/>
              <a:ahLst/>
              <a:cxnLst/>
              <a:rect l="l" t="t" r="r" b="b"/>
              <a:pathLst>
                <a:path w="2022" h="3245" extrusionOk="0">
                  <a:moveTo>
                    <a:pt x="463" y="1"/>
                  </a:moveTo>
                  <a:cubicBezTo>
                    <a:pt x="442" y="1"/>
                    <a:pt x="422" y="1"/>
                    <a:pt x="401" y="2"/>
                  </a:cubicBezTo>
                  <a:cubicBezTo>
                    <a:pt x="167" y="19"/>
                    <a:pt x="0" y="219"/>
                    <a:pt x="0" y="436"/>
                  </a:cubicBezTo>
                  <a:cubicBezTo>
                    <a:pt x="17" y="1255"/>
                    <a:pt x="34" y="3110"/>
                    <a:pt x="34" y="3160"/>
                  </a:cubicBezTo>
                  <a:cubicBezTo>
                    <a:pt x="39" y="3177"/>
                    <a:pt x="277" y="3244"/>
                    <a:pt x="581" y="3244"/>
                  </a:cubicBezTo>
                  <a:cubicBezTo>
                    <a:pt x="1174" y="3244"/>
                    <a:pt x="2021" y="2990"/>
                    <a:pt x="1922" y="1623"/>
                  </a:cubicBezTo>
                  <a:cubicBezTo>
                    <a:pt x="1809" y="224"/>
                    <a:pt x="1001" y="1"/>
                    <a:pt x="463"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8"/>
            <p:cNvSpPr/>
            <p:nvPr/>
          </p:nvSpPr>
          <p:spPr>
            <a:xfrm>
              <a:off x="7369311" y="1485473"/>
              <a:ext cx="28428" cy="58171"/>
            </a:xfrm>
            <a:custGeom>
              <a:avLst/>
              <a:gdLst/>
              <a:ahLst/>
              <a:cxnLst/>
              <a:rect l="l" t="t" r="r" b="b"/>
              <a:pathLst>
                <a:path w="887" h="1815" extrusionOk="0">
                  <a:moveTo>
                    <a:pt x="265" y="1"/>
                  </a:moveTo>
                  <a:cubicBezTo>
                    <a:pt x="206" y="1"/>
                    <a:pt x="142" y="31"/>
                    <a:pt x="101" y="72"/>
                  </a:cubicBezTo>
                  <a:cubicBezTo>
                    <a:pt x="68" y="105"/>
                    <a:pt x="34" y="156"/>
                    <a:pt x="34" y="206"/>
                  </a:cubicBezTo>
                  <a:cubicBezTo>
                    <a:pt x="18" y="289"/>
                    <a:pt x="68" y="323"/>
                    <a:pt x="68" y="323"/>
                  </a:cubicBezTo>
                  <a:cubicBezTo>
                    <a:pt x="84" y="323"/>
                    <a:pt x="68" y="273"/>
                    <a:pt x="84" y="222"/>
                  </a:cubicBezTo>
                  <a:cubicBezTo>
                    <a:pt x="114" y="150"/>
                    <a:pt x="181" y="102"/>
                    <a:pt x="264" y="102"/>
                  </a:cubicBezTo>
                  <a:cubicBezTo>
                    <a:pt x="276" y="102"/>
                    <a:pt x="289" y="103"/>
                    <a:pt x="302" y="105"/>
                  </a:cubicBezTo>
                  <a:cubicBezTo>
                    <a:pt x="435" y="139"/>
                    <a:pt x="536" y="222"/>
                    <a:pt x="586" y="356"/>
                  </a:cubicBezTo>
                  <a:cubicBezTo>
                    <a:pt x="669" y="523"/>
                    <a:pt x="719" y="690"/>
                    <a:pt x="736" y="874"/>
                  </a:cubicBezTo>
                  <a:cubicBezTo>
                    <a:pt x="753" y="1242"/>
                    <a:pt x="586" y="1609"/>
                    <a:pt x="368" y="1693"/>
                  </a:cubicBezTo>
                  <a:cubicBezTo>
                    <a:pt x="322" y="1720"/>
                    <a:pt x="276" y="1733"/>
                    <a:pt x="228" y="1733"/>
                  </a:cubicBezTo>
                  <a:cubicBezTo>
                    <a:pt x="188" y="1733"/>
                    <a:pt x="146" y="1725"/>
                    <a:pt x="101" y="1710"/>
                  </a:cubicBezTo>
                  <a:cubicBezTo>
                    <a:pt x="47" y="1696"/>
                    <a:pt x="26" y="1672"/>
                    <a:pt x="11" y="1672"/>
                  </a:cubicBezTo>
                  <a:cubicBezTo>
                    <a:pt x="8" y="1672"/>
                    <a:pt x="5" y="1673"/>
                    <a:pt x="2" y="1675"/>
                  </a:cubicBezTo>
                  <a:lnTo>
                    <a:pt x="2" y="1675"/>
                  </a:lnTo>
                  <a:cubicBezTo>
                    <a:pt x="1" y="1669"/>
                    <a:pt x="1" y="1664"/>
                    <a:pt x="1" y="1659"/>
                  </a:cubicBezTo>
                  <a:lnTo>
                    <a:pt x="1" y="1676"/>
                  </a:lnTo>
                  <a:cubicBezTo>
                    <a:pt x="1" y="1676"/>
                    <a:pt x="2" y="1675"/>
                    <a:pt x="2" y="1675"/>
                  </a:cubicBezTo>
                  <a:lnTo>
                    <a:pt x="2" y="1675"/>
                  </a:lnTo>
                  <a:cubicBezTo>
                    <a:pt x="6" y="1694"/>
                    <a:pt x="22" y="1722"/>
                    <a:pt x="84" y="1760"/>
                  </a:cubicBezTo>
                  <a:cubicBezTo>
                    <a:pt x="143" y="1799"/>
                    <a:pt x="208" y="1815"/>
                    <a:pt x="274" y="1815"/>
                  </a:cubicBezTo>
                  <a:cubicBezTo>
                    <a:pt x="322" y="1815"/>
                    <a:pt x="370" y="1807"/>
                    <a:pt x="419" y="1793"/>
                  </a:cubicBezTo>
                  <a:cubicBezTo>
                    <a:pt x="703" y="1676"/>
                    <a:pt x="886" y="1275"/>
                    <a:pt x="870" y="857"/>
                  </a:cubicBezTo>
                  <a:cubicBezTo>
                    <a:pt x="870" y="657"/>
                    <a:pt x="803" y="456"/>
                    <a:pt x="703" y="289"/>
                  </a:cubicBezTo>
                  <a:cubicBezTo>
                    <a:pt x="636" y="139"/>
                    <a:pt x="485" y="22"/>
                    <a:pt x="302" y="5"/>
                  </a:cubicBezTo>
                  <a:cubicBezTo>
                    <a:pt x="290" y="2"/>
                    <a:pt x="277" y="1"/>
                    <a:pt x="265"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8"/>
            <p:cNvSpPr/>
            <p:nvPr/>
          </p:nvSpPr>
          <p:spPr>
            <a:xfrm>
              <a:off x="7162749" y="1458230"/>
              <a:ext cx="56664" cy="18044"/>
            </a:xfrm>
            <a:custGeom>
              <a:avLst/>
              <a:gdLst/>
              <a:ahLst/>
              <a:cxnLst/>
              <a:rect l="l" t="t" r="r" b="b"/>
              <a:pathLst>
                <a:path w="1768" h="563" extrusionOk="0">
                  <a:moveTo>
                    <a:pt x="819" y="1"/>
                  </a:moveTo>
                  <a:cubicBezTo>
                    <a:pt x="342" y="1"/>
                    <a:pt x="1" y="277"/>
                    <a:pt x="80" y="387"/>
                  </a:cubicBezTo>
                  <a:cubicBezTo>
                    <a:pt x="147" y="521"/>
                    <a:pt x="464" y="504"/>
                    <a:pt x="865" y="538"/>
                  </a:cubicBezTo>
                  <a:cubicBezTo>
                    <a:pt x="1066" y="546"/>
                    <a:pt x="1245" y="563"/>
                    <a:pt x="1385" y="563"/>
                  </a:cubicBezTo>
                  <a:cubicBezTo>
                    <a:pt x="1525" y="563"/>
                    <a:pt x="1625" y="546"/>
                    <a:pt x="1667" y="488"/>
                  </a:cubicBezTo>
                  <a:cubicBezTo>
                    <a:pt x="1767" y="371"/>
                    <a:pt x="1417" y="37"/>
                    <a:pt x="899" y="3"/>
                  </a:cubicBezTo>
                  <a:cubicBezTo>
                    <a:pt x="872" y="1"/>
                    <a:pt x="845" y="1"/>
                    <a:pt x="8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8"/>
            <p:cNvSpPr/>
            <p:nvPr/>
          </p:nvSpPr>
          <p:spPr>
            <a:xfrm>
              <a:off x="7031408" y="1462461"/>
              <a:ext cx="40639" cy="17147"/>
            </a:xfrm>
            <a:custGeom>
              <a:avLst/>
              <a:gdLst/>
              <a:ahLst/>
              <a:cxnLst/>
              <a:rect l="l" t="t" r="r" b="b"/>
              <a:pathLst>
                <a:path w="1268" h="535" extrusionOk="0">
                  <a:moveTo>
                    <a:pt x="717" y="0"/>
                  </a:moveTo>
                  <a:cubicBezTo>
                    <a:pt x="685" y="0"/>
                    <a:pt x="653" y="2"/>
                    <a:pt x="619" y="5"/>
                  </a:cubicBezTo>
                  <a:cubicBezTo>
                    <a:pt x="235" y="38"/>
                    <a:pt x="1" y="255"/>
                    <a:pt x="51" y="389"/>
                  </a:cubicBezTo>
                  <a:cubicBezTo>
                    <a:pt x="89" y="491"/>
                    <a:pt x="254" y="535"/>
                    <a:pt x="464" y="535"/>
                  </a:cubicBezTo>
                  <a:cubicBezTo>
                    <a:pt x="529" y="535"/>
                    <a:pt x="598" y="531"/>
                    <a:pt x="669" y="523"/>
                  </a:cubicBezTo>
                  <a:cubicBezTo>
                    <a:pt x="953" y="506"/>
                    <a:pt x="1220" y="422"/>
                    <a:pt x="1237" y="289"/>
                  </a:cubicBezTo>
                  <a:cubicBezTo>
                    <a:pt x="1268" y="152"/>
                    <a:pt x="1048" y="0"/>
                    <a:pt x="7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8"/>
            <p:cNvSpPr/>
            <p:nvPr/>
          </p:nvSpPr>
          <p:spPr>
            <a:xfrm>
              <a:off x="7005191" y="1314261"/>
              <a:ext cx="373799" cy="207876"/>
            </a:xfrm>
            <a:custGeom>
              <a:avLst/>
              <a:gdLst/>
              <a:ahLst/>
              <a:cxnLst/>
              <a:rect l="l" t="t" r="r" b="b"/>
              <a:pathLst>
                <a:path w="11663" h="6486" extrusionOk="0">
                  <a:moveTo>
                    <a:pt x="5096" y="0"/>
                  </a:moveTo>
                  <a:lnTo>
                    <a:pt x="2222" y="402"/>
                  </a:lnTo>
                  <a:lnTo>
                    <a:pt x="0" y="1020"/>
                  </a:lnTo>
                  <a:lnTo>
                    <a:pt x="117" y="2557"/>
                  </a:lnTo>
                  <a:cubicBezTo>
                    <a:pt x="117" y="2557"/>
                    <a:pt x="726" y="2849"/>
                    <a:pt x="1690" y="2849"/>
                  </a:cubicBezTo>
                  <a:cubicBezTo>
                    <a:pt x="2339" y="2849"/>
                    <a:pt x="3149" y="2717"/>
                    <a:pt x="4044" y="2273"/>
                  </a:cubicBezTo>
                  <a:cubicBezTo>
                    <a:pt x="5150" y="1726"/>
                    <a:pt x="6403" y="1382"/>
                    <a:pt x="7099" y="1382"/>
                  </a:cubicBezTo>
                  <a:cubicBezTo>
                    <a:pt x="7318" y="1382"/>
                    <a:pt x="7481" y="1416"/>
                    <a:pt x="7569" y="1488"/>
                  </a:cubicBezTo>
                  <a:cubicBezTo>
                    <a:pt x="7953" y="1772"/>
                    <a:pt x="8037" y="3275"/>
                    <a:pt x="9474" y="3710"/>
                  </a:cubicBezTo>
                  <a:cubicBezTo>
                    <a:pt x="9474" y="3710"/>
                    <a:pt x="9377" y="6486"/>
                    <a:pt x="10452" y="6486"/>
                  </a:cubicBezTo>
                  <a:cubicBezTo>
                    <a:pt x="10471" y="6486"/>
                    <a:pt x="10490" y="6485"/>
                    <a:pt x="10510" y="6483"/>
                  </a:cubicBezTo>
                  <a:cubicBezTo>
                    <a:pt x="11663" y="6383"/>
                    <a:pt x="10944" y="1939"/>
                    <a:pt x="10944" y="1939"/>
                  </a:cubicBezTo>
                  <a:lnTo>
                    <a:pt x="8154" y="569"/>
                  </a:lnTo>
                  <a:lnTo>
                    <a:pt x="509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8"/>
            <p:cNvSpPr/>
            <p:nvPr/>
          </p:nvSpPr>
          <p:spPr>
            <a:xfrm>
              <a:off x="6485725" y="1553098"/>
              <a:ext cx="304731" cy="398990"/>
            </a:xfrm>
            <a:custGeom>
              <a:avLst/>
              <a:gdLst/>
              <a:ahLst/>
              <a:cxnLst/>
              <a:rect l="l" t="t" r="r" b="b"/>
              <a:pathLst>
                <a:path w="9508" h="12449" extrusionOk="0">
                  <a:moveTo>
                    <a:pt x="6116" y="1"/>
                  </a:moveTo>
                  <a:lnTo>
                    <a:pt x="1" y="3158"/>
                  </a:lnTo>
                  <a:lnTo>
                    <a:pt x="2992" y="12448"/>
                  </a:lnTo>
                  <a:lnTo>
                    <a:pt x="9508" y="11546"/>
                  </a:lnTo>
                  <a:cubicBezTo>
                    <a:pt x="9508" y="11546"/>
                    <a:pt x="6216" y="168"/>
                    <a:pt x="6116" y="1"/>
                  </a:cubicBezTo>
                  <a:close/>
                </a:path>
              </a:pathLst>
            </a:custGeom>
            <a:solidFill>
              <a:srgbClr val="045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8"/>
            <p:cNvSpPr/>
            <p:nvPr/>
          </p:nvSpPr>
          <p:spPr>
            <a:xfrm>
              <a:off x="6679595" y="1543996"/>
              <a:ext cx="129610" cy="379184"/>
            </a:xfrm>
            <a:custGeom>
              <a:avLst/>
              <a:gdLst/>
              <a:ahLst/>
              <a:cxnLst/>
              <a:rect l="l" t="t" r="r" b="b"/>
              <a:pathLst>
                <a:path w="4044" h="11831" extrusionOk="0">
                  <a:moveTo>
                    <a:pt x="635" y="0"/>
                  </a:moveTo>
                  <a:lnTo>
                    <a:pt x="0" y="335"/>
                  </a:lnTo>
                  <a:lnTo>
                    <a:pt x="3459" y="11830"/>
                  </a:lnTo>
                  <a:lnTo>
                    <a:pt x="4044" y="11529"/>
                  </a:lnTo>
                  <a:lnTo>
                    <a:pt x="63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8"/>
            <p:cNvSpPr/>
            <p:nvPr/>
          </p:nvSpPr>
          <p:spPr>
            <a:xfrm>
              <a:off x="6574087" y="1643351"/>
              <a:ext cx="21634" cy="17788"/>
            </a:xfrm>
            <a:custGeom>
              <a:avLst/>
              <a:gdLst/>
              <a:ahLst/>
              <a:cxnLst/>
              <a:rect l="l" t="t" r="r" b="b"/>
              <a:pathLst>
                <a:path w="675" h="555" extrusionOk="0">
                  <a:moveTo>
                    <a:pt x="368" y="1"/>
                  </a:moveTo>
                  <a:cubicBezTo>
                    <a:pt x="346" y="1"/>
                    <a:pt x="324" y="3"/>
                    <a:pt x="301" y="8"/>
                  </a:cubicBezTo>
                  <a:cubicBezTo>
                    <a:pt x="67" y="58"/>
                    <a:pt x="1" y="376"/>
                    <a:pt x="218" y="510"/>
                  </a:cubicBezTo>
                  <a:cubicBezTo>
                    <a:pt x="264" y="540"/>
                    <a:pt x="314" y="554"/>
                    <a:pt x="363" y="554"/>
                  </a:cubicBezTo>
                  <a:cubicBezTo>
                    <a:pt x="525" y="554"/>
                    <a:pt x="674" y="401"/>
                    <a:pt x="636" y="209"/>
                  </a:cubicBezTo>
                  <a:cubicBezTo>
                    <a:pt x="607" y="81"/>
                    <a:pt x="494" y="1"/>
                    <a:pt x="3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8"/>
            <p:cNvSpPr/>
            <p:nvPr/>
          </p:nvSpPr>
          <p:spPr>
            <a:xfrm>
              <a:off x="6397363" y="1703316"/>
              <a:ext cx="537703" cy="756797"/>
            </a:xfrm>
            <a:custGeom>
              <a:avLst/>
              <a:gdLst/>
              <a:ahLst/>
              <a:cxnLst/>
              <a:rect l="l" t="t" r="r" b="b"/>
              <a:pathLst>
                <a:path w="16777" h="23613" extrusionOk="0">
                  <a:moveTo>
                    <a:pt x="6416" y="0"/>
                  </a:moveTo>
                  <a:cubicBezTo>
                    <a:pt x="6131" y="0"/>
                    <a:pt x="5840" y="67"/>
                    <a:pt x="5565" y="209"/>
                  </a:cubicBezTo>
                  <a:lnTo>
                    <a:pt x="4646" y="677"/>
                  </a:lnTo>
                  <a:cubicBezTo>
                    <a:pt x="3977" y="1011"/>
                    <a:pt x="3493" y="1613"/>
                    <a:pt x="3292" y="2331"/>
                  </a:cubicBezTo>
                  <a:cubicBezTo>
                    <a:pt x="2988" y="3517"/>
                    <a:pt x="2699" y="4794"/>
                    <a:pt x="2705" y="4794"/>
                  </a:cubicBezTo>
                  <a:cubicBezTo>
                    <a:pt x="2705" y="4794"/>
                    <a:pt x="2706" y="4792"/>
                    <a:pt x="2708" y="4787"/>
                  </a:cubicBezTo>
                  <a:lnTo>
                    <a:pt x="2708" y="4787"/>
                  </a:lnTo>
                  <a:lnTo>
                    <a:pt x="870" y="17603"/>
                  </a:lnTo>
                  <a:cubicBezTo>
                    <a:pt x="870" y="17603"/>
                    <a:pt x="1" y="21312"/>
                    <a:pt x="2541" y="23066"/>
                  </a:cubicBezTo>
                  <a:cubicBezTo>
                    <a:pt x="3097" y="23457"/>
                    <a:pt x="3766" y="23612"/>
                    <a:pt x="4476" y="23612"/>
                  </a:cubicBezTo>
                  <a:cubicBezTo>
                    <a:pt x="6199" y="23612"/>
                    <a:pt x="8168" y="22700"/>
                    <a:pt x="9374" y="22014"/>
                  </a:cubicBezTo>
                  <a:lnTo>
                    <a:pt x="16776" y="17553"/>
                  </a:lnTo>
                  <a:lnTo>
                    <a:pt x="11045" y="12055"/>
                  </a:lnTo>
                  <a:lnTo>
                    <a:pt x="6768" y="14846"/>
                  </a:lnTo>
                  <a:lnTo>
                    <a:pt x="5966" y="4888"/>
                  </a:lnTo>
                  <a:lnTo>
                    <a:pt x="6033" y="4386"/>
                  </a:lnTo>
                  <a:lnTo>
                    <a:pt x="8940" y="3283"/>
                  </a:lnTo>
                  <a:lnTo>
                    <a:pt x="8104" y="1145"/>
                  </a:lnTo>
                  <a:cubicBezTo>
                    <a:pt x="7817" y="427"/>
                    <a:pt x="7136" y="0"/>
                    <a:pt x="6416" y="0"/>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635;p34"/>
          <p:cNvSpPr txBox="1">
            <a:spLocks/>
          </p:cNvSpPr>
          <p:nvPr/>
        </p:nvSpPr>
        <p:spPr>
          <a:xfrm>
            <a:off x="282654" y="304906"/>
            <a:ext cx="7327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700" b="0" i="0" u="none" strike="noStrike" cap="none">
                <a:solidFill>
                  <a:schemeClr val="dk2"/>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n-US" altLang="zh-TW" sz="28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3.</a:t>
            </a:r>
            <a:r>
              <a:rPr lang="zh-TW" altLang="en-US" sz="28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強化利害關係人溝通，營造良好互動管道</a:t>
            </a:r>
          </a:p>
        </p:txBody>
      </p:sp>
      <p:sp>
        <p:nvSpPr>
          <p:cNvPr id="115" name="矩形 114"/>
          <p:cNvSpPr/>
          <p:nvPr/>
        </p:nvSpPr>
        <p:spPr>
          <a:xfrm>
            <a:off x="488861" y="827848"/>
            <a:ext cx="5872468" cy="461665"/>
          </a:xfrm>
          <a:prstGeom prst="rect">
            <a:avLst/>
          </a:prstGeom>
        </p:spPr>
        <p:txBody>
          <a:bodyPr wrap="square">
            <a:spAutoFit/>
          </a:bodyPr>
          <a:lstStyle/>
          <a:p>
            <a:pPr marL="342900" lvl="0" indent="-342900">
              <a:buFont typeface="Wingdings" panose="05000000000000000000" pitchFamily="2" charset="2"/>
              <a:buChar char="l"/>
            </a:pPr>
            <a:r>
              <a:rPr lang="zh-TW" altLang="en-US" sz="2400" b="1" dirty="0">
                <a:solidFill>
                  <a:schemeClr val="dk2"/>
                </a:solidFill>
                <a:latin typeface="Abril Fatface"/>
                <a:ea typeface="Abril Fatface"/>
                <a:cs typeface="Abril Fatface"/>
                <a:sym typeface="Abril Fatface"/>
              </a:rPr>
              <a:t>強化上市櫃公司股東會運作</a:t>
            </a:r>
          </a:p>
        </p:txBody>
      </p:sp>
      <p:sp>
        <p:nvSpPr>
          <p:cNvPr id="117" name="Google Shape;3202;p58"/>
          <p:cNvSpPr txBox="1">
            <a:spLocks/>
          </p:cNvSpPr>
          <p:nvPr/>
        </p:nvSpPr>
        <p:spPr>
          <a:xfrm>
            <a:off x="6031838" y="2902008"/>
            <a:ext cx="1190909" cy="1475103"/>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100"/>
              <a:buFont typeface="Montserrat Medium"/>
              <a:buNone/>
              <a:defRPr sz="1800" b="0" i="0" u="none" strike="noStrike" cap="none">
                <a:solidFill>
                  <a:schemeClr val="dk2"/>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9pPr>
          </a:lstStyle>
          <a:p>
            <a:pPr marL="0" indent="0" algn="l"/>
            <a:r>
              <a:rPr lang="zh-TW" altLang="en-US" b="1" dirty="0"/>
              <a:t>即時公告申報股東會議案表決情形</a:t>
            </a:r>
          </a:p>
        </p:txBody>
      </p:sp>
      <p:sp>
        <p:nvSpPr>
          <p:cNvPr id="118" name="Google Shape;3202;p58"/>
          <p:cNvSpPr txBox="1">
            <a:spLocks/>
          </p:cNvSpPr>
          <p:nvPr/>
        </p:nvSpPr>
        <p:spPr>
          <a:xfrm>
            <a:off x="7480332" y="3104415"/>
            <a:ext cx="1358096" cy="1130148"/>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100"/>
              <a:buFont typeface="Montserrat Medium"/>
              <a:buNone/>
              <a:defRPr sz="1800" b="0" i="0" u="none" strike="noStrike" cap="none">
                <a:solidFill>
                  <a:schemeClr val="dk2"/>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dk2"/>
              </a:buClr>
              <a:buSzPts val="1100"/>
              <a:buFont typeface="Montserrat Medium"/>
              <a:buNone/>
              <a:defRPr sz="1400" b="0" i="0" u="none" strike="noStrike" cap="none">
                <a:solidFill>
                  <a:schemeClr val="dk2"/>
                </a:solidFill>
                <a:latin typeface="Montserrat Medium"/>
                <a:ea typeface="Montserrat Medium"/>
                <a:cs typeface="Montserrat Medium"/>
                <a:sym typeface="Montserrat Medium"/>
              </a:defRPr>
            </a:lvl9pPr>
          </a:lstStyle>
          <a:p>
            <a:pPr marL="0" indent="0" algn="l"/>
            <a:r>
              <a:rPr lang="zh-TW" altLang="en-US" b="1" dirty="0"/>
              <a:t>推動興櫃公司採行電子投票</a:t>
            </a:r>
          </a:p>
          <a:p>
            <a:pPr marL="0" indent="0" algn="l"/>
            <a:endParaRPr lang="zh-TW" altLang="en-US" dirty="0"/>
          </a:p>
        </p:txBody>
      </p:sp>
      <p:sp>
        <p:nvSpPr>
          <p:cNvPr id="119" name="文字方塊 118"/>
          <p:cNvSpPr txBox="1"/>
          <p:nvPr/>
        </p:nvSpPr>
        <p:spPr>
          <a:xfrm>
            <a:off x="8537331" y="4700834"/>
            <a:ext cx="389386" cy="307777"/>
          </a:xfrm>
          <a:prstGeom prst="rect">
            <a:avLst/>
          </a:prstGeom>
          <a:noFill/>
        </p:spPr>
        <p:txBody>
          <a:bodyPr wrap="square" rtlCol="0">
            <a:spAutoFit/>
          </a:bodyPr>
          <a:lstStyle/>
          <a:p>
            <a:r>
              <a:rPr lang="en-US" altLang="zh-TW" dirty="0">
                <a:solidFill>
                  <a:schemeClr val="bg1">
                    <a:lumMod val="75000"/>
                  </a:schemeClr>
                </a:solidFill>
              </a:rPr>
              <a:t>16</a:t>
            </a:r>
            <a:endParaRPr lang="zh-TW" altLang="en-US" dirty="0">
              <a:solidFill>
                <a:schemeClr val="bg1">
                  <a:lumMod val="75000"/>
                </a:schemeClr>
              </a:solidFill>
            </a:endParaRPr>
          </a:p>
        </p:txBody>
      </p:sp>
    </p:spTree>
    <p:extLst>
      <p:ext uri="{BB962C8B-B14F-4D97-AF65-F5344CB8AC3E}">
        <p14:creationId xmlns:p14="http://schemas.microsoft.com/office/powerpoint/2010/main" val="78259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2531473" y="1164913"/>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2021</a:t>
            </a:r>
            <a:endParaRPr lang="zh-TW" altLang="en-US" sz="2400" b="1" dirty="0">
              <a:solidFill>
                <a:schemeClr val="bg1">
                  <a:lumMod val="95000"/>
                </a:schemeClr>
              </a:solidFill>
              <a:latin typeface="+mn-lt"/>
              <a:ea typeface="標楷體" panose="03000509000000000000" pitchFamily="65" charset="-120"/>
            </a:endParaRPr>
          </a:p>
        </p:txBody>
      </p:sp>
      <p:sp>
        <p:nvSpPr>
          <p:cNvPr id="84" name="矩形 83"/>
          <p:cNvSpPr/>
          <p:nvPr/>
        </p:nvSpPr>
        <p:spPr>
          <a:xfrm>
            <a:off x="5716354" y="1157253"/>
            <a:ext cx="1488591"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2022</a:t>
            </a:r>
            <a:endParaRPr lang="zh-TW" altLang="en-US" sz="2400" b="1" dirty="0">
              <a:solidFill>
                <a:schemeClr val="bg1">
                  <a:lumMod val="95000"/>
                </a:schemeClr>
              </a:solidFill>
              <a:latin typeface="+mn-lt"/>
              <a:ea typeface="標楷體" panose="03000509000000000000" pitchFamily="65" charset="-120"/>
            </a:endParaRPr>
          </a:p>
        </p:txBody>
      </p:sp>
      <p:sp>
        <p:nvSpPr>
          <p:cNvPr id="32" name="矩形 31"/>
          <p:cNvSpPr/>
          <p:nvPr/>
        </p:nvSpPr>
        <p:spPr>
          <a:xfrm>
            <a:off x="7531555" y="1116774"/>
            <a:ext cx="1546505"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2023</a:t>
            </a:r>
            <a:endParaRPr lang="zh-TW" altLang="en-US" sz="2400" b="1" dirty="0">
              <a:solidFill>
                <a:schemeClr val="bg1">
                  <a:lumMod val="95000"/>
                </a:schemeClr>
              </a:solidFill>
              <a:latin typeface="+mn-lt"/>
              <a:ea typeface="標楷體" panose="03000509000000000000" pitchFamily="65" charset="-120"/>
            </a:endParaRPr>
          </a:p>
        </p:txBody>
      </p:sp>
      <p:sp>
        <p:nvSpPr>
          <p:cNvPr id="65" name="投影片編號版面配置區 4"/>
          <p:cNvSpPr>
            <a:spLocks noGrp="1"/>
          </p:cNvSpPr>
          <p:nvPr>
            <p:ph type="sldNum" sz="quarter" idx="4294967295"/>
          </p:nvPr>
        </p:nvSpPr>
        <p:spPr>
          <a:xfrm>
            <a:off x="7086600" y="4767263"/>
            <a:ext cx="2057400" cy="274637"/>
          </a:xfrm>
        </p:spPr>
        <p:txBody>
          <a:bodyPr/>
          <a:lstStyle/>
          <a:p>
            <a:pPr>
              <a:defRPr/>
            </a:pPr>
            <a:fld id="{8DF1E479-9D7D-4312-B48E-462E2E89D502}" type="slidenum">
              <a:rPr lang="zh-TW" altLang="en-US" smtClean="0">
                <a:ea typeface="標楷體" panose="03000509000000000000" pitchFamily="65" charset="-120"/>
              </a:rPr>
              <a:t>17</a:t>
            </a:fld>
            <a:endParaRPr lang="zh-TW" altLang="en-US" dirty="0">
              <a:ea typeface="標楷體" panose="03000509000000000000" pitchFamily="65" charset="-120"/>
            </a:endParaRPr>
          </a:p>
        </p:txBody>
      </p:sp>
      <p:pic>
        <p:nvPicPr>
          <p:cNvPr id="62" name="圖片 61"/>
          <p:cNvPicPr>
            <a:picLocks noChangeAspect="1"/>
          </p:cNvPicPr>
          <p:nvPr/>
        </p:nvPicPr>
        <p:blipFill>
          <a:blip r:embed="rId3" cstate="print">
            <a:duotone>
              <a:schemeClr val="accent1">
                <a:shade val="45000"/>
                <a:satMod val="135000"/>
              </a:schemeClr>
              <a:prstClr val="white"/>
            </a:duotone>
            <a:lum bright="10000"/>
            <a:extLst>
              <a:ext uri="{28A0092B-C50C-407E-A947-70E740481C1C}">
                <a14:useLocalDpi xmlns:a14="http://schemas.microsoft.com/office/drawing/2010/main" val="0"/>
              </a:ext>
            </a:extLst>
          </a:blip>
          <a:stretch>
            <a:fillRect/>
          </a:stretch>
        </p:blipFill>
        <p:spPr>
          <a:xfrm>
            <a:off x="506693" y="1099913"/>
            <a:ext cx="540060" cy="621196"/>
          </a:xfrm>
          <a:prstGeom prst="rect">
            <a:avLst/>
          </a:prstGeom>
        </p:spPr>
      </p:pic>
      <p:sp>
        <p:nvSpPr>
          <p:cNvPr id="66" name="標題 1"/>
          <p:cNvSpPr txBox="1">
            <a:spLocks/>
          </p:cNvSpPr>
          <p:nvPr/>
        </p:nvSpPr>
        <p:spPr>
          <a:xfrm>
            <a:off x="1046753" y="217130"/>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800" b="0" i="0" u="none" strike="noStrike" cap="none">
                <a:solidFill>
                  <a:schemeClr val="dk2"/>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推動時程</a:t>
            </a:r>
          </a:p>
        </p:txBody>
      </p:sp>
      <p:sp>
        <p:nvSpPr>
          <p:cNvPr id="149" name="矩形 148"/>
          <p:cNvSpPr/>
          <p:nvPr/>
        </p:nvSpPr>
        <p:spPr>
          <a:xfrm>
            <a:off x="104133" y="3116594"/>
            <a:ext cx="8973928" cy="641633"/>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150" name="矩形 149"/>
          <p:cNvSpPr/>
          <p:nvPr/>
        </p:nvSpPr>
        <p:spPr>
          <a:xfrm>
            <a:off x="2188824" y="3305305"/>
            <a:ext cx="3115604"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修訂議事手冊辦法及年報準則</a:t>
            </a:r>
          </a:p>
        </p:txBody>
      </p:sp>
      <p:sp>
        <p:nvSpPr>
          <p:cNvPr id="151" name="矩形 150"/>
          <p:cNvSpPr/>
          <p:nvPr/>
        </p:nvSpPr>
        <p:spPr>
          <a:xfrm>
            <a:off x="130455" y="3163754"/>
            <a:ext cx="2049872" cy="492443"/>
          </a:xfrm>
          <a:prstGeom prst="rect">
            <a:avLst/>
          </a:prstGeom>
        </p:spPr>
        <p:txBody>
          <a:bodyPr wrap="square" lIns="0" tIns="0" rIns="0" bIns="0">
            <a:spAutoFit/>
          </a:bodyPr>
          <a:lstStyle/>
          <a:p>
            <a:r>
              <a:rPr lang="zh-TW" altLang="en-US" sz="1600" b="1" dirty="0">
                <a:solidFill>
                  <a:srgbClr val="FFFFFF"/>
                </a:solidFill>
                <a:ea typeface="標楷體" panose="03000509000000000000" pitchFamily="65" charset="-120"/>
              </a:rPr>
              <a:t>上傳股東會議事手冊</a:t>
            </a:r>
            <a:r>
              <a:rPr lang="en-US" altLang="zh-TW" b="1" dirty="0">
                <a:solidFill>
                  <a:srgbClr val="FFFFFF"/>
                </a:solidFill>
                <a:ea typeface="標楷體" panose="03000509000000000000" pitchFamily="65" charset="-120"/>
              </a:rPr>
              <a:t>(30</a:t>
            </a:r>
            <a:r>
              <a:rPr lang="zh-TW" altLang="en-US" b="1" dirty="0">
                <a:solidFill>
                  <a:srgbClr val="FFFFFF"/>
                </a:solidFill>
                <a:ea typeface="標楷體" panose="03000509000000000000" pitchFamily="65" charset="-120"/>
              </a:rPr>
              <a:t>日前</a:t>
            </a:r>
            <a:r>
              <a:rPr lang="en-US" altLang="zh-TW" b="1" dirty="0">
                <a:solidFill>
                  <a:srgbClr val="FFFFFF"/>
                </a:solidFill>
                <a:ea typeface="標楷體" panose="03000509000000000000" pitchFamily="65" charset="-120"/>
              </a:rPr>
              <a:t>)</a:t>
            </a:r>
            <a:r>
              <a:rPr lang="zh-TW" altLang="en-US" sz="1600" b="1" dirty="0">
                <a:solidFill>
                  <a:srgbClr val="FFFFFF"/>
                </a:solidFill>
                <a:ea typeface="標楷體" panose="03000509000000000000" pitchFamily="65" charset="-120"/>
              </a:rPr>
              <a:t>及年報</a:t>
            </a:r>
            <a:r>
              <a:rPr lang="en-US" altLang="zh-TW" b="1" dirty="0">
                <a:solidFill>
                  <a:srgbClr val="FFFFFF"/>
                </a:solidFill>
                <a:ea typeface="標楷體" panose="03000509000000000000" pitchFamily="65" charset="-120"/>
              </a:rPr>
              <a:t>(14</a:t>
            </a:r>
            <a:r>
              <a:rPr lang="zh-TW" altLang="en-US" b="1" dirty="0">
                <a:solidFill>
                  <a:srgbClr val="FFFFFF"/>
                </a:solidFill>
                <a:ea typeface="標楷體" panose="03000509000000000000" pitchFamily="65" charset="-120"/>
              </a:rPr>
              <a:t>日前</a:t>
            </a:r>
            <a:r>
              <a:rPr lang="en-US" altLang="zh-TW" sz="1600" b="1" dirty="0">
                <a:solidFill>
                  <a:srgbClr val="FFFFFF"/>
                </a:solidFill>
                <a:ea typeface="標楷體" panose="03000509000000000000" pitchFamily="65" charset="-120"/>
              </a:rPr>
              <a:t>)</a:t>
            </a:r>
            <a:endParaRPr lang="zh-TW" altLang="en-US" sz="1600" b="1" dirty="0">
              <a:solidFill>
                <a:srgbClr val="FFFFFF"/>
              </a:solidFill>
              <a:ea typeface="標楷體" panose="03000509000000000000" pitchFamily="65" charset="-120"/>
            </a:endParaRPr>
          </a:p>
        </p:txBody>
      </p:sp>
      <p:cxnSp>
        <p:nvCxnSpPr>
          <p:cNvPr id="152" name="直線接點 151"/>
          <p:cNvCxnSpPr/>
          <p:nvPr/>
        </p:nvCxnSpPr>
        <p:spPr>
          <a:xfrm flipH="1">
            <a:off x="5634033" y="3216434"/>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flipH="1">
            <a:off x="2073997" y="3235311"/>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flipH="1">
            <a:off x="7478129" y="3165299"/>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67" name="Google Shape;634;p34"/>
          <p:cNvSpPr txBox="1">
            <a:spLocks noGrp="1"/>
          </p:cNvSpPr>
          <p:nvPr>
            <p:ph type="subTitle" idx="1"/>
          </p:nvPr>
        </p:nvSpPr>
        <p:spPr>
          <a:xfrm>
            <a:off x="52273" y="809684"/>
            <a:ext cx="5410240" cy="400500"/>
          </a:xfrm>
          <a:prstGeom prst="rect">
            <a:avLst/>
          </a:prstGeom>
        </p:spPr>
        <p:txBody>
          <a:bodyPr spcFirstLastPara="1" wrap="square" lIns="91425" tIns="91425" rIns="91425" bIns="91425" anchor="b" anchorCtr="0">
            <a:noAutofit/>
          </a:bodyPr>
          <a:lstStyle/>
          <a:p>
            <a:pPr marL="342900" lvl="0">
              <a:buClrTx/>
              <a:buFont typeface="Wingdings" panose="05000000000000000000" pitchFamily="2" charset="2"/>
              <a:buChar char="l"/>
            </a:pPr>
            <a:r>
              <a:rPr lang="zh-TW" altLang="en-US" sz="2800" b="1" dirty="0">
                <a:solidFill>
                  <a:schemeClr val="dk2"/>
                </a:solidFill>
                <a:latin typeface="Abril Fatface"/>
                <a:ea typeface="Abril Fatface"/>
                <a:cs typeface="Abril Fatface"/>
                <a:sym typeface="Abril Fatface"/>
              </a:rPr>
              <a:t>強化上市櫃公司股東會運作</a:t>
            </a:r>
          </a:p>
        </p:txBody>
      </p:sp>
      <p:sp>
        <p:nvSpPr>
          <p:cNvPr id="50" name="矩形 49"/>
          <p:cNvSpPr/>
          <p:nvPr/>
        </p:nvSpPr>
        <p:spPr>
          <a:xfrm>
            <a:off x="91342" y="1664437"/>
            <a:ext cx="9016386" cy="784291"/>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51" name="矩形 50"/>
          <p:cNvSpPr/>
          <p:nvPr/>
        </p:nvSpPr>
        <p:spPr>
          <a:xfrm>
            <a:off x="2159909" y="1734543"/>
            <a:ext cx="3480697" cy="738664"/>
          </a:xfrm>
          <a:prstGeom prst="rect">
            <a:avLst/>
          </a:prstGeom>
        </p:spPr>
        <p:txBody>
          <a:bodyPr wrap="square" lIns="0" tIns="0" rIns="0" bIns="0">
            <a:spAutoFit/>
          </a:bodyPr>
          <a:lstStyle/>
          <a:p>
            <a:r>
              <a:rPr lang="en-US" altLang="zh-TW" sz="1200" dirty="0">
                <a:solidFill>
                  <a:srgbClr val="FF0000"/>
                </a:solidFill>
                <a:latin typeface="標楷體" panose="03000509000000000000" pitchFamily="65" charset="-120"/>
                <a:ea typeface="標楷體" panose="03000509000000000000" pitchFamily="65" charset="-120"/>
              </a:rPr>
              <a:t>◆</a:t>
            </a:r>
            <a:r>
              <a:rPr lang="zh-TW" altLang="en-US" sz="1200" dirty="0">
                <a:solidFill>
                  <a:schemeClr val="bg1"/>
                </a:solidFill>
                <a:latin typeface="+mn-lt"/>
                <a:ea typeface="標楷體" panose="03000509000000000000" pitchFamily="65" charset="-120"/>
              </a:rPr>
              <a:t>於當年度股東會有改選董監案時，鼓勵自辦股務公司委外代辦</a:t>
            </a:r>
            <a:endParaRPr lang="en-US" altLang="zh-TW" sz="1200" dirty="0">
              <a:solidFill>
                <a:schemeClr val="bg1"/>
              </a:solidFill>
              <a:latin typeface="+mn-lt"/>
              <a:ea typeface="標楷體" panose="03000509000000000000" pitchFamily="65" charset="-120"/>
            </a:endParaRPr>
          </a:p>
          <a:p>
            <a:r>
              <a:rPr lang="en-US" altLang="zh-TW" sz="1200" dirty="0">
                <a:solidFill>
                  <a:srgbClr val="FF0000"/>
                </a:solidFill>
                <a:latin typeface="標楷體" panose="03000509000000000000" pitchFamily="65" charset="-120"/>
                <a:ea typeface="標楷體" panose="03000509000000000000" pitchFamily="65" charset="-120"/>
              </a:rPr>
              <a:t>◆</a:t>
            </a:r>
            <a:r>
              <a:rPr lang="zh-TW" altLang="en-US" sz="1200" dirty="0">
                <a:solidFill>
                  <a:srgbClr val="FFFF00"/>
                </a:solidFill>
                <a:latin typeface="+mn-lt"/>
                <a:ea typeface="標楷體" panose="03000509000000000000" pitchFamily="65" charset="-120"/>
              </a:rPr>
              <a:t>研議每</a:t>
            </a:r>
            <a:r>
              <a:rPr lang="en-US" altLang="zh-TW" sz="1200" dirty="0">
                <a:solidFill>
                  <a:srgbClr val="FFFF00"/>
                </a:solidFill>
                <a:latin typeface="+mn-lt"/>
                <a:ea typeface="標楷體" panose="03000509000000000000" pitchFamily="65" charset="-120"/>
              </a:rPr>
              <a:t>3</a:t>
            </a:r>
            <a:r>
              <a:rPr lang="zh-TW" altLang="en-US" sz="1200" dirty="0">
                <a:solidFill>
                  <a:srgbClr val="FFFF00"/>
                </a:solidFill>
                <a:latin typeface="+mn-lt"/>
                <a:ea typeface="標楷體" panose="03000509000000000000" pitchFamily="65" charset="-120"/>
              </a:rPr>
              <a:t>年評估自辦股務公司適格性、公告電子投票結果之可行性及研修相關規定</a:t>
            </a:r>
            <a:endParaRPr lang="en-US" altLang="zh-TW" sz="1200" dirty="0">
              <a:solidFill>
                <a:srgbClr val="FFFF00"/>
              </a:solidFill>
              <a:latin typeface="+mn-lt"/>
              <a:ea typeface="標楷體" panose="03000509000000000000" pitchFamily="65" charset="-120"/>
            </a:endParaRPr>
          </a:p>
        </p:txBody>
      </p:sp>
      <p:sp>
        <p:nvSpPr>
          <p:cNvPr id="52" name="矩形 51"/>
          <p:cNvSpPr/>
          <p:nvPr/>
        </p:nvSpPr>
        <p:spPr>
          <a:xfrm>
            <a:off x="130455" y="1668148"/>
            <a:ext cx="1832596" cy="738664"/>
          </a:xfrm>
          <a:prstGeom prst="rect">
            <a:avLst/>
          </a:prstGeom>
        </p:spPr>
        <p:txBody>
          <a:bodyPr wrap="square" lIns="0" tIns="0" rIns="0" bIns="0">
            <a:spAutoFit/>
          </a:bodyPr>
          <a:lstStyle/>
          <a:p>
            <a:pPr algn="ctr"/>
            <a:r>
              <a:rPr lang="zh-TW" altLang="en-US" sz="1600" b="1" dirty="0">
                <a:solidFill>
                  <a:srgbClr val="FFFFFF"/>
                </a:solidFill>
                <a:latin typeface="+mn-lt"/>
                <a:ea typeface="標楷體" panose="03000509000000000000" pitchFamily="65" charset="-120"/>
              </a:rPr>
              <a:t>強化自辦股務中立性及提升電子投票結果資訊透明度</a:t>
            </a:r>
          </a:p>
        </p:txBody>
      </p:sp>
      <p:cxnSp>
        <p:nvCxnSpPr>
          <p:cNvPr id="54" name="直線接點 53"/>
          <p:cNvCxnSpPr/>
          <p:nvPr/>
        </p:nvCxnSpPr>
        <p:spPr>
          <a:xfrm flipH="1">
            <a:off x="2073997" y="1793298"/>
            <a:ext cx="18309" cy="588073"/>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130455" y="2493763"/>
            <a:ext cx="8990804" cy="583676"/>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60" name="矩形 59"/>
          <p:cNvSpPr/>
          <p:nvPr/>
        </p:nvSpPr>
        <p:spPr>
          <a:xfrm>
            <a:off x="2224103" y="2517129"/>
            <a:ext cx="2309854" cy="492443"/>
          </a:xfrm>
          <a:prstGeom prst="rect">
            <a:avLst/>
          </a:prstGeom>
        </p:spPr>
        <p:txBody>
          <a:bodyPr wrap="square" lIns="0" tIns="0" rIns="0" bIns="0">
            <a:spAutoFit/>
          </a:bodyPr>
          <a:lstStyle/>
          <a:p>
            <a:r>
              <a:rPr lang="zh-TW" altLang="en-US" sz="1600" dirty="0">
                <a:solidFill>
                  <a:srgbClr val="FFFF00"/>
                </a:solidFill>
                <a:ea typeface="標楷體" panose="03000509000000000000" pitchFamily="65" charset="-120"/>
              </a:rPr>
              <a:t>上市櫃公司每日上限由</a:t>
            </a:r>
            <a:r>
              <a:rPr lang="en-US" altLang="zh-TW" sz="1600" dirty="0">
                <a:solidFill>
                  <a:srgbClr val="FFFF00"/>
                </a:solidFill>
                <a:ea typeface="標楷體" panose="03000509000000000000" pitchFamily="65" charset="-120"/>
              </a:rPr>
              <a:t>100</a:t>
            </a:r>
            <a:r>
              <a:rPr lang="zh-TW" altLang="en-US" sz="1600" dirty="0">
                <a:solidFill>
                  <a:srgbClr val="FFFF00"/>
                </a:solidFill>
                <a:ea typeface="標楷體" panose="03000509000000000000" pitchFamily="65" charset="-120"/>
              </a:rPr>
              <a:t>家調降為</a:t>
            </a:r>
            <a:r>
              <a:rPr lang="en-US" altLang="zh-TW" sz="1600" dirty="0">
                <a:solidFill>
                  <a:srgbClr val="FFFF00"/>
                </a:solidFill>
                <a:ea typeface="標楷體" panose="03000509000000000000" pitchFamily="65" charset="-120"/>
              </a:rPr>
              <a:t>90</a:t>
            </a:r>
            <a:r>
              <a:rPr lang="zh-TW" altLang="en-US" sz="1600" dirty="0">
                <a:solidFill>
                  <a:srgbClr val="FFFF00"/>
                </a:solidFill>
                <a:ea typeface="標楷體" panose="03000509000000000000" pitchFamily="65" charset="-120"/>
              </a:rPr>
              <a:t>家</a:t>
            </a:r>
          </a:p>
        </p:txBody>
      </p:sp>
      <p:sp>
        <p:nvSpPr>
          <p:cNvPr id="61" name="矩形 60"/>
          <p:cNvSpPr/>
          <p:nvPr/>
        </p:nvSpPr>
        <p:spPr>
          <a:xfrm>
            <a:off x="205701" y="2480123"/>
            <a:ext cx="1729977" cy="553998"/>
          </a:xfrm>
          <a:prstGeom prst="rect">
            <a:avLst/>
          </a:prstGeom>
        </p:spPr>
        <p:txBody>
          <a:bodyPr wrap="square" lIns="0" tIns="0" rIns="0" bIns="0">
            <a:spAutoFit/>
          </a:bodyPr>
          <a:lstStyle/>
          <a:p>
            <a:pPr algn="ctr"/>
            <a:r>
              <a:rPr lang="zh-TW" altLang="en-US" sz="1800" b="1" dirty="0">
                <a:solidFill>
                  <a:srgbClr val="FFFFFF"/>
                </a:solidFill>
                <a:latin typeface="+mn-lt"/>
                <a:ea typeface="標楷體" panose="03000509000000000000" pitchFamily="65" charset="-120"/>
              </a:rPr>
              <a:t>每日股東會召開上限</a:t>
            </a:r>
          </a:p>
        </p:txBody>
      </p:sp>
      <p:cxnSp>
        <p:nvCxnSpPr>
          <p:cNvPr id="63" name="直線接點 62"/>
          <p:cNvCxnSpPr/>
          <p:nvPr/>
        </p:nvCxnSpPr>
        <p:spPr>
          <a:xfrm flipH="1">
            <a:off x="5642472" y="2581226"/>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flipH="1">
            <a:off x="2073997" y="2603587"/>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104132" y="3789755"/>
            <a:ext cx="8990807" cy="581353"/>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73" name="矩形 72"/>
          <p:cNvSpPr/>
          <p:nvPr/>
        </p:nvSpPr>
        <p:spPr>
          <a:xfrm>
            <a:off x="2228187" y="3934813"/>
            <a:ext cx="1629270"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修訂相關規章</a:t>
            </a:r>
          </a:p>
        </p:txBody>
      </p:sp>
      <p:sp>
        <p:nvSpPr>
          <p:cNvPr id="74" name="矩形 73"/>
          <p:cNvSpPr/>
          <p:nvPr/>
        </p:nvSpPr>
        <p:spPr>
          <a:xfrm>
            <a:off x="284451" y="3766841"/>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股東會表決結果即時公告</a:t>
            </a:r>
          </a:p>
        </p:txBody>
      </p:sp>
      <p:cxnSp>
        <p:nvCxnSpPr>
          <p:cNvPr id="75" name="直線接點 74"/>
          <p:cNvCxnSpPr/>
          <p:nvPr/>
        </p:nvCxnSpPr>
        <p:spPr>
          <a:xfrm flipH="1">
            <a:off x="5640606" y="3797787"/>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H="1">
            <a:off x="2093224" y="3797787"/>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flipH="1">
            <a:off x="7478129" y="3819885"/>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07" name="矩形 106"/>
          <p:cNvSpPr/>
          <p:nvPr/>
        </p:nvSpPr>
        <p:spPr>
          <a:xfrm>
            <a:off x="78554" y="4436975"/>
            <a:ext cx="9016385" cy="525560"/>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108" name="矩形 107"/>
          <p:cNvSpPr/>
          <p:nvPr/>
        </p:nvSpPr>
        <p:spPr>
          <a:xfrm>
            <a:off x="2260855" y="4576644"/>
            <a:ext cx="1682394"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發布函令</a:t>
            </a:r>
          </a:p>
        </p:txBody>
      </p:sp>
      <p:sp>
        <p:nvSpPr>
          <p:cNvPr id="109" name="矩形 108"/>
          <p:cNvSpPr/>
          <p:nvPr/>
        </p:nvSpPr>
        <p:spPr>
          <a:xfrm>
            <a:off x="317316" y="4397333"/>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興櫃公司採行電子投票</a:t>
            </a:r>
          </a:p>
        </p:txBody>
      </p:sp>
      <p:cxnSp>
        <p:nvCxnSpPr>
          <p:cNvPr id="110" name="直線接點 109"/>
          <p:cNvCxnSpPr/>
          <p:nvPr/>
        </p:nvCxnSpPr>
        <p:spPr>
          <a:xfrm flipH="1">
            <a:off x="5646651" y="4419161"/>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a:xfrm flipH="1">
            <a:off x="2062765" y="4407174"/>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a:xfrm flipH="1">
            <a:off x="7478129" y="4453324"/>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flipH="1">
            <a:off x="7474398" y="2588290"/>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7765430" y="4513022"/>
            <a:ext cx="1682394" cy="246221"/>
          </a:xfrm>
          <a:prstGeom prst="rect">
            <a:avLst/>
          </a:prstGeom>
        </p:spPr>
        <p:txBody>
          <a:bodyPr wrap="square" lIns="0" tIns="0" rIns="0" bIns="0">
            <a:spAutoFit/>
          </a:bodyPr>
          <a:lstStyle/>
          <a:p>
            <a:r>
              <a:rPr lang="zh-TW" altLang="en-US" sz="1600" dirty="0">
                <a:solidFill>
                  <a:srgbClr val="FFFF00"/>
                </a:solidFill>
                <a:ea typeface="標楷體" panose="03000509000000000000" pitchFamily="65" charset="-120"/>
              </a:rPr>
              <a:t>興櫃公司適用</a:t>
            </a:r>
          </a:p>
        </p:txBody>
      </p:sp>
      <p:sp>
        <p:nvSpPr>
          <p:cNvPr id="86" name="矩形 85"/>
          <p:cNvSpPr/>
          <p:nvPr/>
        </p:nvSpPr>
        <p:spPr>
          <a:xfrm>
            <a:off x="5822887" y="3819706"/>
            <a:ext cx="1552643" cy="492443"/>
          </a:xfrm>
          <a:prstGeom prst="rect">
            <a:avLst/>
          </a:prstGeom>
        </p:spPr>
        <p:txBody>
          <a:bodyPr wrap="square" lIns="0" tIns="0" rIns="0" bIns="0">
            <a:spAutoFit/>
          </a:bodyPr>
          <a:lstStyle/>
          <a:p>
            <a:r>
              <a:rPr lang="zh-TW" altLang="en-US" sz="1600" dirty="0">
                <a:solidFill>
                  <a:schemeClr val="bg1"/>
                </a:solidFill>
                <a:ea typeface="標楷體" panose="03000509000000000000" pitchFamily="65" charset="-120"/>
              </a:rPr>
              <a:t>全體上市櫃</a:t>
            </a:r>
            <a:endParaRPr lang="en-US" altLang="zh-TW" sz="1600" dirty="0">
              <a:solidFill>
                <a:schemeClr val="bg1"/>
              </a:solidFill>
              <a:ea typeface="標楷體" panose="03000509000000000000" pitchFamily="65" charset="-120"/>
            </a:endParaRPr>
          </a:p>
          <a:p>
            <a:r>
              <a:rPr lang="zh-TW" altLang="en-US" sz="1600" dirty="0">
                <a:solidFill>
                  <a:schemeClr val="bg1"/>
                </a:solidFill>
                <a:ea typeface="標楷體" panose="03000509000000000000" pitchFamily="65" charset="-120"/>
              </a:rPr>
              <a:t>公司適用</a:t>
            </a:r>
          </a:p>
        </p:txBody>
      </p:sp>
      <p:sp>
        <p:nvSpPr>
          <p:cNvPr id="87" name="矩形 86"/>
          <p:cNvSpPr/>
          <p:nvPr/>
        </p:nvSpPr>
        <p:spPr>
          <a:xfrm>
            <a:off x="5783979" y="2509170"/>
            <a:ext cx="1552643" cy="492443"/>
          </a:xfrm>
          <a:prstGeom prst="rect">
            <a:avLst/>
          </a:prstGeom>
        </p:spPr>
        <p:txBody>
          <a:bodyPr wrap="square" lIns="0" tIns="0" rIns="0" bIns="0">
            <a:spAutoFit/>
          </a:bodyPr>
          <a:lstStyle/>
          <a:p>
            <a:r>
              <a:rPr lang="zh-TW" altLang="en-US" sz="1600" dirty="0">
                <a:solidFill>
                  <a:srgbClr val="FFFF00"/>
                </a:solidFill>
                <a:ea typeface="標楷體" panose="03000509000000000000" pitchFamily="65" charset="-120"/>
              </a:rPr>
              <a:t>每日上限調降為</a:t>
            </a:r>
            <a:r>
              <a:rPr lang="en-US" altLang="zh-TW" sz="1600" dirty="0">
                <a:solidFill>
                  <a:srgbClr val="FFFF00"/>
                </a:solidFill>
                <a:ea typeface="標楷體" panose="03000509000000000000" pitchFamily="65" charset="-120"/>
              </a:rPr>
              <a:t>80</a:t>
            </a:r>
            <a:r>
              <a:rPr lang="zh-TW" altLang="en-US" sz="1600" dirty="0">
                <a:solidFill>
                  <a:srgbClr val="FFFF00"/>
                </a:solidFill>
                <a:ea typeface="標楷體" panose="03000509000000000000" pitchFamily="65" charset="-120"/>
              </a:rPr>
              <a:t>家</a:t>
            </a:r>
          </a:p>
        </p:txBody>
      </p:sp>
      <p:sp>
        <p:nvSpPr>
          <p:cNvPr id="88" name="矩形 87"/>
          <p:cNvSpPr/>
          <p:nvPr/>
        </p:nvSpPr>
        <p:spPr>
          <a:xfrm>
            <a:off x="5762219" y="3130275"/>
            <a:ext cx="1673977" cy="600164"/>
          </a:xfrm>
          <a:prstGeom prst="rect">
            <a:avLst/>
          </a:prstGeom>
        </p:spPr>
        <p:txBody>
          <a:bodyPr wrap="square" lIns="0" tIns="0" rIns="0" bIns="0">
            <a:spAutoFit/>
          </a:bodyPr>
          <a:lstStyle/>
          <a:p>
            <a:r>
              <a:rPr lang="zh-TW" altLang="zh-TW" sz="1300" dirty="0">
                <a:solidFill>
                  <a:srgbClr val="FFFF00"/>
                </a:solidFill>
                <a:latin typeface="標楷體" panose="03000509000000000000" pitchFamily="65" charset="-120"/>
                <a:ea typeface="標楷體" panose="03000509000000000000" pitchFamily="65" charset="-120"/>
              </a:rPr>
              <a:t>資本額</a:t>
            </a:r>
            <a:r>
              <a:rPr lang="en-US" altLang="zh-TW" sz="1300" dirty="0">
                <a:solidFill>
                  <a:srgbClr val="FFFF00"/>
                </a:solidFill>
                <a:latin typeface="標楷體" panose="03000509000000000000" pitchFamily="65" charset="-120"/>
                <a:ea typeface="標楷體" panose="03000509000000000000" pitchFamily="65" charset="-120"/>
              </a:rPr>
              <a:t>100</a:t>
            </a:r>
            <a:r>
              <a:rPr lang="zh-TW" altLang="zh-TW" sz="1300" dirty="0">
                <a:solidFill>
                  <a:srgbClr val="FFFF00"/>
                </a:solidFill>
                <a:latin typeface="標楷體" panose="03000509000000000000" pitchFamily="65" charset="-120"/>
                <a:ea typeface="標楷體" panose="03000509000000000000" pitchFamily="65" charset="-120"/>
              </a:rPr>
              <a:t>億以上或</a:t>
            </a:r>
            <a:endParaRPr lang="en-US" altLang="zh-TW" sz="1300" dirty="0">
              <a:solidFill>
                <a:srgbClr val="FFFF00"/>
              </a:solidFill>
              <a:latin typeface="標楷體" panose="03000509000000000000" pitchFamily="65" charset="-120"/>
              <a:ea typeface="標楷體" panose="03000509000000000000" pitchFamily="65" charset="-120"/>
            </a:endParaRPr>
          </a:p>
          <a:p>
            <a:r>
              <a:rPr lang="zh-TW" altLang="zh-TW" sz="1300" dirty="0">
                <a:solidFill>
                  <a:srgbClr val="FFFF00"/>
                </a:solidFill>
                <a:latin typeface="標楷體" panose="03000509000000000000" pitchFamily="65" charset="-120"/>
                <a:ea typeface="標楷體" panose="03000509000000000000" pitchFamily="65" charset="-120"/>
              </a:rPr>
              <a:t>外資持股比率</a:t>
            </a:r>
            <a:r>
              <a:rPr lang="en-US" altLang="zh-TW" sz="1300" dirty="0">
                <a:solidFill>
                  <a:srgbClr val="FFFF00"/>
                </a:solidFill>
                <a:latin typeface="標楷體" panose="03000509000000000000" pitchFamily="65" charset="-120"/>
                <a:ea typeface="標楷體" panose="03000509000000000000" pitchFamily="65" charset="-120"/>
              </a:rPr>
              <a:t>30%</a:t>
            </a:r>
            <a:r>
              <a:rPr lang="zh-TW" altLang="zh-TW" sz="1300" dirty="0">
                <a:solidFill>
                  <a:srgbClr val="FFFF00"/>
                </a:solidFill>
                <a:latin typeface="標楷體" panose="03000509000000000000" pitchFamily="65" charset="-120"/>
                <a:ea typeface="標楷體" panose="03000509000000000000" pitchFamily="65" charset="-120"/>
              </a:rPr>
              <a:t>以</a:t>
            </a:r>
            <a:endParaRPr lang="en-US" altLang="zh-TW" sz="1300" dirty="0">
              <a:solidFill>
                <a:srgbClr val="FFFF00"/>
              </a:solidFill>
              <a:latin typeface="標楷體" panose="03000509000000000000" pitchFamily="65" charset="-120"/>
              <a:ea typeface="標楷體" panose="03000509000000000000" pitchFamily="65" charset="-120"/>
            </a:endParaRPr>
          </a:p>
          <a:p>
            <a:r>
              <a:rPr lang="zh-TW" altLang="zh-TW" sz="1300" dirty="0">
                <a:solidFill>
                  <a:srgbClr val="FFFF00"/>
                </a:solidFill>
                <a:latin typeface="標楷體" panose="03000509000000000000" pitchFamily="65" charset="-120"/>
                <a:ea typeface="標楷體" panose="03000509000000000000" pitchFamily="65" charset="-120"/>
              </a:rPr>
              <a:t>上之上市櫃公司</a:t>
            </a:r>
            <a:r>
              <a:rPr lang="zh-TW" altLang="en-US" sz="1300" dirty="0">
                <a:solidFill>
                  <a:srgbClr val="FFFF00"/>
                </a:solidFill>
                <a:latin typeface="標楷體" panose="03000509000000000000" pitchFamily="65" charset="-120"/>
                <a:ea typeface="標楷體" panose="03000509000000000000" pitchFamily="65" charset="-120"/>
              </a:rPr>
              <a:t>適用</a:t>
            </a:r>
          </a:p>
        </p:txBody>
      </p:sp>
      <p:sp>
        <p:nvSpPr>
          <p:cNvPr id="43" name="文字方塊 42"/>
          <p:cNvSpPr txBox="1"/>
          <p:nvPr/>
        </p:nvSpPr>
        <p:spPr>
          <a:xfrm>
            <a:off x="3670998" y="4851538"/>
            <a:ext cx="3059253" cy="338554"/>
          </a:xfrm>
          <a:prstGeom prst="rect">
            <a:avLst/>
          </a:prstGeom>
          <a:noFill/>
        </p:spPr>
        <p:txBody>
          <a:bodyPr wrap="square" rtlCol="0">
            <a:spAutoFit/>
          </a:bodyPr>
          <a:lstStyle/>
          <a:p>
            <a:r>
              <a:rPr lang="en-US" altLang="zh-TW"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集保公司</a:t>
            </a:r>
            <a:endParaRPr lang="zh-TW" altLang="en-US" sz="1800" dirty="0"/>
          </a:p>
        </p:txBody>
      </p:sp>
      <p:sp>
        <p:nvSpPr>
          <p:cNvPr id="44" name="文字方塊 43"/>
          <p:cNvSpPr txBox="1"/>
          <p:nvPr/>
        </p:nvSpPr>
        <p:spPr>
          <a:xfrm>
            <a:off x="731228" y="4853334"/>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金管會</a:t>
            </a:r>
            <a:endParaRPr lang="zh-TW" altLang="en-US" sz="1600" dirty="0"/>
          </a:p>
        </p:txBody>
      </p:sp>
      <p:sp>
        <p:nvSpPr>
          <p:cNvPr id="45" name="文字方塊 44"/>
          <p:cNvSpPr txBox="1"/>
          <p:nvPr/>
        </p:nvSpPr>
        <p:spPr>
          <a:xfrm>
            <a:off x="1695345" y="4847507"/>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證交所</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櫃買中心</a:t>
            </a:r>
            <a:endParaRPr lang="zh-TW" altLang="en-US" sz="1600" dirty="0"/>
          </a:p>
        </p:txBody>
      </p:sp>
      <p:cxnSp>
        <p:nvCxnSpPr>
          <p:cNvPr id="46" name="直線接點 45"/>
          <p:cNvCxnSpPr/>
          <p:nvPr/>
        </p:nvCxnSpPr>
        <p:spPr>
          <a:xfrm flipH="1">
            <a:off x="5648516" y="1793298"/>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flipH="1">
            <a:off x="7485667" y="1742830"/>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08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0"/>
        <p:cNvGrpSpPr/>
        <p:nvPr/>
      </p:nvGrpSpPr>
      <p:grpSpPr>
        <a:xfrm>
          <a:off x="0" y="0"/>
          <a:ext cx="0" cy="0"/>
          <a:chOff x="0" y="0"/>
          <a:chExt cx="0" cy="0"/>
        </a:xfrm>
      </p:grpSpPr>
      <p:grpSp>
        <p:nvGrpSpPr>
          <p:cNvPr id="2652" name="Google Shape;2652;p52"/>
          <p:cNvGrpSpPr/>
          <p:nvPr/>
        </p:nvGrpSpPr>
        <p:grpSpPr>
          <a:xfrm>
            <a:off x="3674486" y="1719853"/>
            <a:ext cx="2403971" cy="3077190"/>
            <a:chOff x="-734425" y="725975"/>
            <a:chExt cx="2684700" cy="3691500"/>
          </a:xfrm>
        </p:grpSpPr>
        <p:sp>
          <p:nvSpPr>
            <p:cNvPr id="2653" name="Google Shape;2653;p52"/>
            <p:cNvSpPr/>
            <p:nvPr/>
          </p:nvSpPr>
          <p:spPr>
            <a:xfrm>
              <a:off x="-734425" y="725975"/>
              <a:ext cx="2684700" cy="3691500"/>
            </a:xfrm>
            <a:prstGeom prst="roundRect">
              <a:avLst>
                <a:gd name="adj" fmla="val 4846"/>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2"/>
            <p:cNvSpPr/>
            <p:nvPr/>
          </p:nvSpPr>
          <p:spPr>
            <a:xfrm>
              <a:off x="515525" y="4253150"/>
              <a:ext cx="184800" cy="109500"/>
            </a:xfrm>
            <a:prstGeom prst="roundRect">
              <a:avLst>
                <a:gd name="adj" fmla="val 50000"/>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2"/>
            <p:cNvSpPr/>
            <p:nvPr/>
          </p:nvSpPr>
          <p:spPr>
            <a:xfrm>
              <a:off x="577175" y="801325"/>
              <a:ext cx="61500" cy="61500"/>
            </a:xfrm>
            <a:prstGeom prst="ellipse">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2"/>
            <p:cNvSpPr/>
            <p:nvPr/>
          </p:nvSpPr>
          <p:spPr>
            <a:xfrm>
              <a:off x="-537625" y="945150"/>
              <a:ext cx="2291100" cy="32700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文字方塊 1"/>
          <p:cNvSpPr txBox="1"/>
          <p:nvPr/>
        </p:nvSpPr>
        <p:spPr>
          <a:xfrm>
            <a:off x="295992" y="1249523"/>
            <a:ext cx="2556088" cy="132343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342900" indent="-342900">
              <a:buFont typeface="Wingdings" panose="05000000000000000000" pitchFamily="2" charset="2"/>
              <a:buChar char="l"/>
            </a:pPr>
            <a:r>
              <a:rPr lang="zh-TW" altLang="en-US" sz="2200" b="1" dirty="0"/>
              <a:t>法人說明會召開方式多元化，擴大投資人參與</a:t>
            </a:r>
          </a:p>
          <a:p>
            <a:endParaRPr lang="zh-TW" altLang="en-US" b="1" dirty="0"/>
          </a:p>
        </p:txBody>
      </p:sp>
      <p:sp>
        <p:nvSpPr>
          <p:cNvPr id="11" name="文字方塊 10"/>
          <p:cNvSpPr txBox="1"/>
          <p:nvPr/>
        </p:nvSpPr>
        <p:spPr>
          <a:xfrm>
            <a:off x="1219298" y="2922794"/>
            <a:ext cx="2373543" cy="178510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342900" indent="-342900">
              <a:buFont typeface="Wingdings" panose="05000000000000000000" pitchFamily="2" charset="2"/>
              <a:buChar char="l"/>
            </a:pPr>
            <a:r>
              <a:rPr lang="zh-TW" altLang="en-US" sz="2200" b="1" dirty="0"/>
              <a:t>強化公開資訊觀測站及公司網站公司治理資訊之揭露</a:t>
            </a:r>
          </a:p>
          <a:p>
            <a:endParaRPr lang="zh-TW" altLang="en-US" sz="2200" b="1" dirty="0"/>
          </a:p>
        </p:txBody>
      </p:sp>
      <p:sp>
        <p:nvSpPr>
          <p:cNvPr id="12" name="Google Shape;635;p34"/>
          <p:cNvSpPr txBox="1">
            <a:spLocks/>
          </p:cNvSpPr>
          <p:nvPr/>
        </p:nvSpPr>
        <p:spPr>
          <a:xfrm>
            <a:off x="328702" y="320840"/>
            <a:ext cx="7327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700" b="0" i="0" u="none" strike="noStrike" cap="none">
                <a:solidFill>
                  <a:schemeClr val="dk2"/>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n-US" altLang="zh-TW" sz="2800" dirty="0">
                <a:solidFill>
                  <a:schemeClr val="tx1">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3.</a:t>
            </a:r>
            <a:r>
              <a:rPr lang="zh-TW" altLang="en-US" sz="2800" dirty="0">
                <a:solidFill>
                  <a:schemeClr val="tx1">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強化利害關係人溝通，營造良好互動管道</a:t>
            </a:r>
          </a:p>
        </p:txBody>
      </p:sp>
      <p:grpSp>
        <p:nvGrpSpPr>
          <p:cNvPr id="13" name="Google Shape;1281;p47"/>
          <p:cNvGrpSpPr/>
          <p:nvPr/>
        </p:nvGrpSpPr>
        <p:grpSpPr>
          <a:xfrm>
            <a:off x="106169" y="4033738"/>
            <a:ext cx="1281877" cy="1036713"/>
            <a:chOff x="572600" y="239900"/>
            <a:chExt cx="6474125" cy="5235925"/>
          </a:xfrm>
        </p:grpSpPr>
        <p:sp>
          <p:nvSpPr>
            <p:cNvPr id="14" name="Google Shape;1282;p47"/>
            <p:cNvSpPr/>
            <p:nvPr/>
          </p:nvSpPr>
          <p:spPr>
            <a:xfrm>
              <a:off x="1531300" y="2194550"/>
              <a:ext cx="5515425" cy="3190925"/>
            </a:xfrm>
            <a:custGeom>
              <a:avLst/>
              <a:gdLst/>
              <a:ahLst/>
              <a:cxnLst/>
              <a:rect l="l" t="t" r="r" b="b"/>
              <a:pathLst>
                <a:path w="220617" h="127637" extrusionOk="0">
                  <a:moveTo>
                    <a:pt x="220617" y="0"/>
                  </a:moveTo>
                  <a:lnTo>
                    <a:pt x="1" y="94391"/>
                  </a:lnTo>
                  <a:lnTo>
                    <a:pt x="17839" y="127637"/>
                  </a:lnTo>
                  <a:lnTo>
                    <a:pt x="220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3;p47"/>
            <p:cNvSpPr/>
            <p:nvPr/>
          </p:nvSpPr>
          <p:spPr>
            <a:xfrm>
              <a:off x="1306500" y="2194550"/>
              <a:ext cx="5740225" cy="1900425"/>
            </a:xfrm>
            <a:custGeom>
              <a:avLst/>
              <a:gdLst/>
              <a:ahLst/>
              <a:cxnLst/>
              <a:rect l="l" t="t" r="r" b="b"/>
              <a:pathLst>
                <a:path w="229609" h="76017" extrusionOk="0">
                  <a:moveTo>
                    <a:pt x="229609" y="0"/>
                  </a:moveTo>
                  <a:lnTo>
                    <a:pt x="0" y="46613"/>
                  </a:lnTo>
                  <a:lnTo>
                    <a:pt x="13111" y="76017"/>
                  </a:lnTo>
                  <a:lnTo>
                    <a:pt x="2296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84;p47"/>
            <p:cNvSpPr/>
            <p:nvPr/>
          </p:nvSpPr>
          <p:spPr>
            <a:xfrm>
              <a:off x="1306500" y="2194550"/>
              <a:ext cx="5740225" cy="1165350"/>
            </a:xfrm>
            <a:custGeom>
              <a:avLst/>
              <a:gdLst/>
              <a:ahLst/>
              <a:cxnLst/>
              <a:rect l="l" t="t" r="r" b="b"/>
              <a:pathLst>
                <a:path w="229609" h="46614" extrusionOk="0">
                  <a:moveTo>
                    <a:pt x="229609" y="0"/>
                  </a:moveTo>
                  <a:lnTo>
                    <a:pt x="14205" y="5680"/>
                  </a:lnTo>
                  <a:lnTo>
                    <a:pt x="0" y="46613"/>
                  </a:lnTo>
                  <a:lnTo>
                    <a:pt x="2296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5;p47"/>
            <p:cNvSpPr/>
            <p:nvPr/>
          </p:nvSpPr>
          <p:spPr>
            <a:xfrm>
              <a:off x="572600" y="2194550"/>
              <a:ext cx="6474125" cy="3281275"/>
            </a:xfrm>
            <a:custGeom>
              <a:avLst/>
              <a:gdLst/>
              <a:ahLst/>
              <a:cxnLst/>
              <a:rect l="l" t="t" r="r" b="b"/>
              <a:pathLst>
                <a:path w="258965" h="131251" extrusionOk="0">
                  <a:moveTo>
                    <a:pt x="258965" y="0"/>
                  </a:moveTo>
                  <a:lnTo>
                    <a:pt x="20897" y="71008"/>
                  </a:lnTo>
                  <a:lnTo>
                    <a:pt x="20897" y="71008"/>
                  </a:lnTo>
                  <a:lnTo>
                    <a:pt x="0" y="131250"/>
                  </a:lnTo>
                  <a:lnTo>
                    <a:pt x="2589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47"/>
            <p:cNvSpPr/>
            <p:nvPr/>
          </p:nvSpPr>
          <p:spPr>
            <a:xfrm>
              <a:off x="3537850" y="523175"/>
              <a:ext cx="72500" cy="69725"/>
            </a:xfrm>
            <a:custGeom>
              <a:avLst/>
              <a:gdLst/>
              <a:ahLst/>
              <a:cxnLst/>
              <a:rect l="l" t="t" r="r" b="b"/>
              <a:pathLst>
                <a:path w="2900" h="2789" extrusionOk="0">
                  <a:moveTo>
                    <a:pt x="2230" y="1"/>
                  </a:moveTo>
                  <a:lnTo>
                    <a:pt x="0" y="577"/>
                  </a:lnTo>
                  <a:lnTo>
                    <a:pt x="575" y="2788"/>
                  </a:lnTo>
                  <a:lnTo>
                    <a:pt x="2899" y="2196"/>
                  </a:lnTo>
                  <a:lnTo>
                    <a:pt x="2230" y="1"/>
                  </a:lnTo>
                  <a:close/>
                </a:path>
              </a:pathLst>
            </a:custGeom>
            <a:solidFill>
              <a:srgbClr val="FFE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7;p47"/>
            <p:cNvSpPr/>
            <p:nvPr/>
          </p:nvSpPr>
          <p:spPr>
            <a:xfrm>
              <a:off x="3445775" y="436625"/>
              <a:ext cx="225000" cy="129575"/>
            </a:xfrm>
            <a:custGeom>
              <a:avLst/>
              <a:gdLst/>
              <a:ahLst/>
              <a:cxnLst/>
              <a:rect l="l" t="t" r="r" b="b"/>
              <a:pathLst>
                <a:path w="9000" h="5183" extrusionOk="0">
                  <a:moveTo>
                    <a:pt x="8190" y="1"/>
                  </a:moveTo>
                  <a:lnTo>
                    <a:pt x="1" y="2301"/>
                  </a:lnTo>
                  <a:lnTo>
                    <a:pt x="810" y="5182"/>
                  </a:lnTo>
                  <a:lnTo>
                    <a:pt x="8999" y="2882"/>
                  </a:lnTo>
                  <a:lnTo>
                    <a:pt x="8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8;p47"/>
            <p:cNvSpPr/>
            <p:nvPr/>
          </p:nvSpPr>
          <p:spPr>
            <a:xfrm>
              <a:off x="3461000" y="490800"/>
              <a:ext cx="209775" cy="75400"/>
            </a:xfrm>
            <a:custGeom>
              <a:avLst/>
              <a:gdLst/>
              <a:ahLst/>
              <a:cxnLst/>
              <a:rect l="l" t="t" r="r" b="b"/>
              <a:pathLst>
                <a:path w="8391" h="3016" extrusionOk="0">
                  <a:moveTo>
                    <a:pt x="8190" y="1"/>
                  </a:moveTo>
                  <a:lnTo>
                    <a:pt x="1" y="2301"/>
                  </a:lnTo>
                  <a:lnTo>
                    <a:pt x="201" y="3015"/>
                  </a:lnTo>
                  <a:lnTo>
                    <a:pt x="8390" y="715"/>
                  </a:lnTo>
                  <a:lnTo>
                    <a:pt x="81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89;p47"/>
            <p:cNvSpPr/>
            <p:nvPr/>
          </p:nvSpPr>
          <p:spPr>
            <a:xfrm>
              <a:off x="3620500" y="350325"/>
              <a:ext cx="294525" cy="184450"/>
            </a:xfrm>
            <a:custGeom>
              <a:avLst/>
              <a:gdLst/>
              <a:ahLst/>
              <a:cxnLst/>
              <a:rect l="l" t="t" r="r" b="b"/>
              <a:pathLst>
                <a:path w="11781" h="7378" extrusionOk="0">
                  <a:moveTo>
                    <a:pt x="10540" y="0"/>
                  </a:moveTo>
                  <a:lnTo>
                    <a:pt x="0" y="2961"/>
                  </a:lnTo>
                  <a:lnTo>
                    <a:pt x="1241" y="7378"/>
                  </a:lnTo>
                  <a:lnTo>
                    <a:pt x="11780" y="4417"/>
                  </a:lnTo>
                  <a:lnTo>
                    <a:pt x="10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90;p47"/>
            <p:cNvSpPr/>
            <p:nvPr/>
          </p:nvSpPr>
          <p:spPr>
            <a:xfrm>
              <a:off x="3643625" y="432625"/>
              <a:ext cx="271400" cy="102150"/>
            </a:xfrm>
            <a:custGeom>
              <a:avLst/>
              <a:gdLst/>
              <a:ahLst/>
              <a:cxnLst/>
              <a:rect l="l" t="t" r="r" b="b"/>
              <a:pathLst>
                <a:path w="10856" h="4086" extrusionOk="0">
                  <a:moveTo>
                    <a:pt x="10539" y="0"/>
                  </a:moveTo>
                  <a:lnTo>
                    <a:pt x="0" y="2961"/>
                  </a:lnTo>
                  <a:lnTo>
                    <a:pt x="316" y="4086"/>
                  </a:lnTo>
                  <a:lnTo>
                    <a:pt x="10855" y="1125"/>
                  </a:lnTo>
                  <a:lnTo>
                    <a:pt x="105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91;p47"/>
            <p:cNvSpPr/>
            <p:nvPr/>
          </p:nvSpPr>
          <p:spPr>
            <a:xfrm>
              <a:off x="3788850" y="252950"/>
              <a:ext cx="418025" cy="246850"/>
            </a:xfrm>
            <a:custGeom>
              <a:avLst/>
              <a:gdLst/>
              <a:ahLst/>
              <a:cxnLst/>
              <a:rect l="l" t="t" r="r" b="b"/>
              <a:pathLst>
                <a:path w="16721" h="9874" extrusionOk="0">
                  <a:moveTo>
                    <a:pt x="15141" y="0"/>
                  </a:moveTo>
                  <a:lnTo>
                    <a:pt x="0" y="4259"/>
                  </a:lnTo>
                  <a:lnTo>
                    <a:pt x="1579" y="9873"/>
                  </a:lnTo>
                  <a:lnTo>
                    <a:pt x="16721" y="5615"/>
                  </a:lnTo>
                  <a:lnTo>
                    <a:pt x="15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92;p47"/>
            <p:cNvSpPr/>
            <p:nvPr/>
          </p:nvSpPr>
          <p:spPr>
            <a:xfrm>
              <a:off x="3818650" y="359075"/>
              <a:ext cx="388150" cy="140725"/>
            </a:xfrm>
            <a:custGeom>
              <a:avLst/>
              <a:gdLst/>
              <a:ahLst/>
              <a:cxnLst/>
              <a:rect l="l" t="t" r="r" b="b"/>
              <a:pathLst>
                <a:path w="15526" h="5629" extrusionOk="0">
                  <a:moveTo>
                    <a:pt x="15141" y="1"/>
                  </a:moveTo>
                  <a:lnTo>
                    <a:pt x="1" y="4259"/>
                  </a:lnTo>
                  <a:lnTo>
                    <a:pt x="385" y="5628"/>
                  </a:lnTo>
                  <a:lnTo>
                    <a:pt x="15526" y="1370"/>
                  </a:lnTo>
                  <a:lnTo>
                    <a:pt x="151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93;p47"/>
            <p:cNvSpPr/>
            <p:nvPr/>
          </p:nvSpPr>
          <p:spPr>
            <a:xfrm>
              <a:off x="3430875" y="484650"/>
              <a:ext cx="48325" cy="91525"/>
            </a:xfrm>
            <a:custGeom>
              <a:avLst/>
              <a:gdLst/>
              <a:ahLst/>
              <a:cxnLst/>
              <a:rect l="l" t="t" r="r" b="b"/>
              <a:pathLst>
                <a:path w="1933" h="3661" extrusionOk="0">
                  <a:moveTo>
                    <a:pt x="981" y="1"/>
                  </a:moveTo>
                  <a:lnTo>
                    <a:pt x="1" y="277"/>
                  </a:lnTo>
                  <a:lnTo>
                    <a:pt x="951" y="3660"/>
                  </a:lnTo>
                  <a:lnTo>
                    <a:pt x="1932" y="3384"/>
                  </a:lnTo>
                  <a:lnTo>
                    <a:pt x="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94;p47"/>
            <p:cNvSpPr/>
            <p:nvPr/>
          </p:nvSpPr>
          <p:spPr>
            <a:xfrm>
              <a:off x="4115900" y="239900"/>
              <a:ext cx="107775" cy="176525"/>
            </a:xfrm>
            <a:custGeom>
              <a:avLst/>
              <a:gdLst/>
              <a:ahLst/>
              <a:cxnLst/>
              <a:rect l="l" t="t" r="r" b="b"/>
              <a:pathLst>
                <a:path w="4311" h="7061" extrusionOk="0">
                  <a:moveTo>
                    <a:pt x="2524" y="0"/>
                  </a:moveTo>
                  <a:lnTo>
                    <a:pt x="1" y="709"/>
                  </a:lnTo>
                  <a:lnTo>
                    <a:pt x="1787" y="7060"/>
                  </a:lnTo>
                  <a:lnTo>
                    <a:pt x="4310" y="6351"/>
                  </a:lnTo>
                  <a:lnTo>
                    <a:pt x="2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95;p47"/>
            <p:cNvSpPr/>
            <p:nvPr/>
          </p:nvSpPr>
          <p:spPr>
            <a:xfrm>
              <a:off x="3472300" y="448500"/>
              <a:ext cx="108250" cy="69875"/>
            </a:xfrm>
            <a:custGeom>
              <a:avLst/>
              <a:gdLst/>
              <a:ahLst/>
              <a:cxnLst/>
              <a:rect l="l" t="t" r="r" b="b"/>
              <a:pathLst>
                <a:path w="4330" h="2795" extrusionOk="0">
                  <a:moveTo>
                    <a:pt x="3528" y="0"/>
                  </a:moveTo>
                  <a:cubicBezTo>
                    <a:pt x="3515" y="0"/>
                    <a:pt x="3502" y="1"/>
                    <a:pt x="3488" y="2"/>
                  </a:cubicBezTo>
                  <a:cubicBezTo>
                    <a:pt x="1976" y="77"/>
                    <a:pt x="1183" y="475"/>
                    <a:pt x="777" y="796"/>
                  </a:cubicBezTo>
                  <a:cubicBezTo>
                    <a:pt x="484" y="1032"/>
                    <a:pt x="398" y="1221"/>
                    <a:pt x="398" y="1221"/>
                  </a:cubicBezTo>
                  <a:cubicBezTo>
                    <a:pt x="398" y="1221"/>
                    <a:pt x="1" y="2166"/>
                    <a:pt x="615" y="2620"/>
                  </a:cubicBezTo>
                  <a:cubicBezTo>
                    <a:pt x="778" y="2740"/>
                    <a:pt x="1054" y="2795"/>
                    <a:pt x="1380" y="2795"/>
                  </a:cubicBezTo>
                  <a:cubicBezTo>
                    <a:pt x="1985" y="2795"/>
                    <a:pt x="2763" y="2605"/>
                    <a:pt x="3310" y="2280"/>
                  </a:cubicBezTo>
                  <a:cubicBezTo>
                    <a:pt x="3318" y="2271"/>
                    <a:pt x="3318" y="2271"/>
                    <a:pt x="3328" y="2271"/>
                  </a:cubicBezTo>
                  <a:cubicBezTo>
                    <a:pt x="3593" y="2110"/>
                    <a:pt x="3801" y="1921"/>
                    <a:pt x="3904" y="1704"/>
                  </a:cubicBezTo>
                  <a:cubicBezTo>
                    <a:pt x="4330" y="825"/>
                    <a:pt x="4149" y="0"/>
                    <a:pt x="3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96;p47"/>
            <p:cNvSpPr/>
            <p:nvPr/>
          </p:nvSpPr>
          <p:spPr>
            <a:xfrm>
              <a:off x="3543125" y="547775"/>
              <a:ext cx="15150" cy="45125"/>
            </a:xfrm>
            <a:custGeom>
              <a:avLst/>
              <a:gdLst/>
              <a:ahLst/>
              <a:cxnLst/>
              <a:rect l="l" t="t" r="r" b="b"/>
              <a:pathLst>
                <a:path w="606" h="1805" extrusionOk="0">
                  <a:moveTo>
                    <a:pt x="152" y="0"/>
                  </a:moveTo>
                  <a:lnTo>
                    <a:pt x="1" y="410"/>
                  </a:lnTo>
                  <a:lnTo>
                    <a:pt x="364" y="1804"/>
                  </a:lnTo>
                  <a:lnTo>
                    <a:pt x="605" y="1743"/>
                  </a:lnTo>
                  <a:lnTo>
                    <a:pt x="152" y="0"/>
                  </a:lnTo>
                  <a:close/>
                </a:path>
              </a:pathLst>
            </a:custGeom>
            <a:solidFill>
              <a:srgbClr val="E8C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97;p47"/>
            <p:cNvSpPr/>
            <p:nvPr/>
          </p:nvSpPr>
          <p:spPr>
            <a:xfrm>
              <a:off x="3508575" y="530350"/>
              <a:ext cx="49700" cy="31800"/>
            </a:xfrm>
            <a:custGeom>
              <a:avLst/>
              <a:gdLst/>
              <a:ahLst/>
              <a:cxnLst/>
              <a:rect l="l" t="t" r="r" b="b"/>
              <a:pathLst>
                <a:path w="1988" h="1272" extrusionOk="0">
                  <a:moveTo>
                    <a:pt x="581" y="1"/>
                  </a:moveTo>
                  <a:cubicBezTo>
                    <a:pt x="525" y="1"/>
                    <a:pt x="461" y="11"/>
                    <a:pt x="389" y="35"/>
                  </a:cubicBezTo>
                  <a:cubicBezTo>
                    <a:pt x="0" y="170"/>
                    <a:pt x="205" y="1186"/>
                    <a:pt x="921" y="1269"/>
                  </a:cubicBezTo>
                  <a:cubicBezTo>
                    <a:pt x="938" y="1271"/>
                    <a:pt x="956" y="1272"/>
                    <a:pt x="973" y="1272"/>
                  </a:cubicBezTo>
                  <a:cubicBezTo>
                    <a:pt x="1491" y="1272"/>
                    <a:pt x="1987" y="390"/>
                    <a:pt x="1987" y="390"/>
                  </a:cubicBezTo>
                  <a:lnTo>
                    <a:pt x="1987" y="390"/>
                  </a:lnTo>
                  <a:lnTo>
                    <a:pt x="1243" y="601"/>
                  </a:lnTo>
                  <a:lnTo>
                    <a:pt x="940" y="197"/>
                  </a:lnTo>
                  <a:cubicBezTo>
                    <a:pt x="940" y="197"/>
                    <a:pt x="832" y="1"/>
                    <a:pt x="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98;p47"/>
            <p:cNvSpPr/>
            <p:nvPr/>
          </p:nvSpPr>
          <p:spPr>
            <a:xfrm>
              <a:off x="3472350" y="468400"/>
              <a:ext cx="82700" cy="49975"/>
            </a:xfrm>
            <a:custGeom>
              <a:avLst/>
              <a:gdLst/>
              <a:ahLst/>
              <a:cxnLst/>
              <a:rect l="l" t="t" r="r" b="b"/>
              <a:pathLst>
                <a:path w="3308" h="1999" extrusionOk="0">
                  <a:moveTo>
                    <a:pt x="775" y="0"/>
                  </a:moveTo>
                  <a:lnTo>
                    <a:pt x="775" y="0"/>
                  </a:lnTo>
                  <a:cubicBezTo>
                    <a:pt x="482" y="236"/>
                    <a:pt x="396" y="425"/>
                    <a:pt x="396" y="425"/>
                  </a:cubicBezTo>
                  <a:cubicBezTo>
                    <a:pt x="396" y="425"/>
                    <a:pt x="0" y="1370"/>
                    <a:pt x="613" y="1824"/>
                  </a:cubicBezTo>
                  <a:cubicBezTo>
                    <a:pt x="776" y="1944"/>
                    <a:pt x="1052" y="1999"/>
                    <a:pt x="1378" y="1999"/>
                  </a:cubicBezTo>
                  <a:cubicBezTo>
                    <a:pt x="1983" y="1999"/>
                    <a:pt x="2761" y="1809"/>
                    <a:pt x="3308" y="1484"/>
                  </a:cubicBezTo>
                  <a:lnTo>
                    <a:pt x="3308" y="1484"/>
                  </a:lnTo>
                  <a:cubicBezTo>
                    <a:pt x="3053" y="1584"/>
                    <a:pt x="2540" y="1676"/>
                    <a:pt x="2030" y="1676"/>
                  </a:cubicBezTo>
                  <a:cubicBezTo>
                    <a:pt x="1577" y="1676"/>
                    <a:pt x="1126" y="1603"/>
                    <a:pt x="859" y="1398"/>
                  </a:cubicBezTo>
                  <a:cubicBezTo>
                    <a:pt x="490" y="1115"/>
                    <a:pt x="623" y="453"/>
                    <a:pt x="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99;p47"/>
            <p:cNvSpPr/>
            <p:nvPr/>
          </p:nvSpPr>
          <p:spPr>
            <a:xfrm>
              <a:off x="3302225" y="568125"/>
              <a:ext cx="509100" cy="659075"/>
            </a:xfrm>
            <a:custGeom>
              <a:avLst/>
              <a:gdLst/>
              <a:ahLst/>
              <a:cxnLst/>
              <a:rect l="l" t="t" r="r" b="b"/>
              <a:pathLst>
                <a:path w="20364" h="26363" extrusionOk="0">
                  <a:moveTo>
                    <a:pt x="12264" y="1"/>
                  </a:moveTo>
                  <a:lnTo>
                    <a:pt x="10191" y="608"/>
                  </a:lnTo>
                  <a:lnTo>
                    <a:pt x="9848" y="711"/>
                  </a:lnTo>
                  <a:cubicBezTo>
                    <a:pt x="9848" y="711"/>
                    <a:pt x="10404" y="10584"/>
                    <a:pt x="11125" y="17623"/>
                  </a:cubicBezTo>
                  <a:lnTo>
                    <a:pt x="1765" y="15688"/>
                  </a:lnTo>
                  <a:lnTo>
                    <a:pt x="1" y="15329"/>
                  </a:lnTo>
                  <a:lnTo>
                    <a:pt x="4711" y="24739"/>
                  </a:lnTo>
                  <a:cubicBezTo>
                    <a:pt x="4711" y="24739"/>
                    <a:pt x="15864" y="26363"/>
                    <a:pt x="18831" y="26363"/>
                  </a:cubicBezTo>
                  <a:cubicBezTo>
                    <a:pt x="19181" y="26363"/>
                    <a:pt x="19417" y="26340"/>
                    <a:pt x="19507" y="26290"/>
                  </a:cubicBezTo>
                  <a:cubicBezTo>
                    <a:pt x="20363" y="25809"/>
                    <a:pt x="20217" y="25039"/>
                    <a:pt x="20217" y="25039"/>
                  </a:cubicBezTo>
                  <a:cubicBezTo>
                    <a:pt x="19884" y="21623"/>
                    <a:pt x="18453" y="16031"/>
                    <a:pt x="17417" y="13042"/>
                  </a:cubicBezTo>
                  <a:cubicBezTo>
                    <a:pt x="15825" y="8427"/>
                    <a:pt x="12264" y="1"/>
                    <a:pt x="12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00;p47"/>
            <p:cNvSpPr/>
            <p:nvPr/>
          </p:nvSpPr>
          <p:spPr>
            <a:xfrm>
              <a:off x="2802650" y="928775"/>
              <a:ext cx="706975" cy="1210600"/>
            </a:xfrm>
            <a:custGeom>
              <a:avLst/>
              <a:gdLst/>
              <a:ahLst/>
              <a:cxnLst/>
              <a:rect l="l" t="t" r="r" b="b"/>
              <a:pathLst>
                <a:path w="28279" h="48424" extrusionOk="0">
                  <a:moveTo>
                    <a:pt x="15824" y="1"/>
                  </a:moveTo>
                  <a:cubicBezTo>
                    <a:pt x="13640" y="1"/>
                    <a:pt x="10979" y="426"/>
                    <a:pt x="7629" y="1217"/>
                  </a:cubicBezTo>
                  <a:cubicBezTo>
                    <a:pt x="1890" y="2569"/>
                    <a:pt x="0" y="4093"/>
                    <a:pt x="46" y="8340"/>
                  </a:cubicBezTo>
                  <a:cubicBezTo>
                    <a:pt x="62" y="9752"/>
                    <a:pt x="291" y="11465"/>
                    <a:pt x="664" y="13569"/>
                  </a:cubicBezTo>
                  <a:cubicBezTo>
                    <a:pt x="1611" y="18914"/>
                    <a:pt x="3874" y="25330"/>
                    <a:pt x="5411" y="29319"/>
                  </a:cubicBezTo>
                  <a:cubicBezTo>
                    <a:pt x="6313" y="31660"/>
                    <a:pt x="6529" y="34216"/>
                    <a:pt x="5983" y="36670"/>
                  </a:cubicBezTo>
                  <a:cubicBezTo>
                    <a:pt x="4901" y="41545"/>
                    <a:pt x="6133" y="41870"/>
                    <a:pt x="6133" y="41870"/>
                  </a:cubicBezTo>
                  <a:cubicBezTo>
                    <a:pt x="6133" y="41870"/>
                    <a:pt x="12737" y="46063"/>
                    <a:pt x="18231" y="47775"/>
                  </a:cubicBezTo>
                  <a:cubicBezTo>
                    <a:pt x="19518" y="48176"/>
                    <a:pt x="20743" y="48423"/>
                    <a:pt x="21805" y="48423"/>
                  </a:cubicBezTo>
                  <a:cubicBezTo>
                    <a:pt x="23993" y="48423"/>
                    <a:pt x="25493" y="47373"/>
                    <a:pt x="25430" y="44446"/>
                  </a:cubicBezTo>
                  <a:lnTo>
                    <a:pt x="25427" y="44388"/>
                  </a:lnTo>
                  <a:cubicBezTo>
                    <a:pt x="25420" y="44123"/>
                    <a:pt x="25414" y="43870"/>
                    <a:pt x="25407" y="43624"/>
                  </a:cubicBezTo>
                  <a:cubicBezTo>
                    <a:pt x="25221" y="33854"/>
                    <a:pt x="27258" y="33358"/>
                    <a:pt x="27761" y="22419"/>
                  </a:cubicBezTo>
                  <a:cubicBezTo>
                    <a:pt x="28279" y="11196"/>
                    <a:pt x="25279" y="4937"/>
                    <a:pt x="22308" y="2221"/>
                  </a:cubicBezTo>
                  <a:cubicBezTo>
                    <a:pt x="20636" y="699"/>
                    <a:pt x="18622" y="1"/>
                    <a:pt x="15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01;p47"/>
            <p:cNvSpPr/>
            <p:nvPr/>
          </p:nvSpPr>
          <p:spPr>
            <a:xfrm>
              <a:off x="4518350" y="3008225"/>
              <a:ext cx="152800" cy="104950"/>
            </a:xfrm>
            <a:custGeom>
              <a:avLst/>
              <a:gdLst/>
              <a:ahLst/>
              <a:cxnLst/>
              <a:rect l="l" t="t" r="r" b="b"/>
              <a:pathLst>
                <a:path w="6112" h="4198" extrusionOk="0">
                  <a:moveTo>
                    <a:pt x="3116" y="0"/>
                  </a:moveTo>
                  <a:lnTo>
                    <a:pt x="638" y="1474"/>
                  </a:lnTo>
                  <a:lnTo>
                    <a:pt x="1" y="1851"/>
                  </a:lnTo>
                  <a:lnTo>
                    <a:pt x="2724" y="4197"/>
                  </a:lnTo>
                  <a:lnTo>
                    <a:pt x="6112" y="3567"/>
                  </a:lnTo>
                  <a:lnTo>
                    <a:pt x="5863" y="3265"/>
                  </a:lnTo>
                  <a:lnTo>
                    <a:pt x="5857" y="3268"/>
                  </a:lnTo>
                  <a:lnTo>
                    <a:pt x="31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02;p47"/>
            <p:cNvSpPr/>
            <p:nvPr/>
          </p:nvSpPr>
          <p:spPr>
            <a:xfrm>
              <a:off x="4562175" y="3060350"/>
              <a:ext cx="314825" cy="133450"/>
            </a:xfrm>
            <a:custGeom>
              <a:avLst/>
              <a:gdLst/>
              <a:ahLst/>
              <a:cxnLst/>
              <a:rect l="l" t="t" r="r" b="b"/>
              <a:pathLst>
                <a:path w="12593" h="5338" extrusionOk="0">
                  <a:moveTo>
                    <a:pt x="11620" y="1"/>
                  </a:moveTo>
                  <a:cubicBezTo>
                    <a:pt x="11493" y="1"/>
                    <a:pt x="11404" y="15"/>
                    <a:pt x="11404" y="15"/>
                  </a:cubicBezTo>
                  <a:lnTo>
                    <a:pt x="3953" y="803"/>
                  </a:lnTo>
                  <a:lnTo>
                    <a:pt x="737" y="2058"/>
                  </a:lnTo>
                  <a:cubicBezTo>
                    <a:pt x="0" y="3956"/>
                    <a:pt x="1519" y="5337"/>
                    <a:pt x="1519" y="5337"/>
                  </a:cubicBezTo>
                  <a:lnTo>
                    <a:pt x="11900" y="1286"/>
                  </a:lnTo>
                  <a:cubicBezTo>
                    <a:pt x="11900" y="1286"/>
                    <a:pt x="12592" y="1009"/>
                    <a:pt x="12499" y="558"/>
                  </a:cubicBezTo>
                  <a:cubicBezTo>
                    <a:pt x="12398" y="75"/>
                    <a:pt x="11909" y="1"/>
                    <a:pt x="116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03;p47"/>
            <p:cNvSpPr/>
            <p:nvPr/>
          </p:nvSpPr>
          <p:spPr>
            <a:xfrm>
              <a:off x="2506475" y="3722700"/>
              <a:ext cx="137350" cy="145250"/>
            </a:xfrm>
            <a:custGeom>
              <a:avLst/>
              <a:gdLst/>
              <a:ahLst/>
              <a:cxnLst/>
              <a:rect l="l" t="t" r="r" b="b"/>
              <a:pathLst>
                <a:path w="5494" h="5810" extrusionOk="0">
                  <a:moveTo>
                    <a:pt x="5494" y="0"/>
                  </a:moveTo>
                  <a:lnTo>
                    <a:pt x="1693" y="1014"/>
                  </a:lnTo>
                  <a:lnTo>
                    <a:pt x="1104" y="1165"/>
                  </a:lnTo>
                  <a:lnTo>
                    <a:pt x="0" y="5542"/>
                  </a:lnTo>
                  <a:lnTo>
                    <a:pt x="1430" y="5809"/>
                  </a:lnTo>
                  <a:lnTo>
                    <a:pt x="2496" y="4997"/>
                  </a:lnTo>
                  <a:lnTo>
                    <a:pt x="2931" y="4471"/>
                  </a:lnTo>
                  <a:lnTo>
                    <a:pt x="54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04;p47"/>
            <p:cNvSpPr/>
            <p:nvPr/>
          </p:nvSpPr>
          <p:spPr>
            <a:xfrm>
              <a:off x="2913425" y="1909225"/>
              <a:ext cx="1699650" cy="1170325"/>
            </a:xfrm>
            <a:custGeom>
              <a:avLst/>
              <a:gdLst/>
              <a:ahLst/>
              <a:cxnLst/>
              <a:rect l="l" t="t" r="r" b="b"/>
              <a:pathLst>
                <a:path w="67986" h="46813" extrusionOk="0">
                  <a:moveTo>
                    <a:pt x="21050" y="1"/>
                  </a:moveTo>
                  <a:cubicBezTo>
                    <a:pt x="13391" y="2360"/>
                    <a:pt x="7102" y="2727"/>
                    <a:pt x="3931" y="2727"/>
                  </a:cubicBezTo>
                  <a:cubicBezTo>
                    <a:pt x="2498" y="2727"/>
                    <a:pt x="1702" y="2652"/>
                    <a:pt x="1702" y="2652"/>
                  </a:cubicBezTo>
                  <a:lnTo>
                    <a:pt x="1702" y="2652"/>
                  </a:lnTo>
                  <a:cubicBezTo>
                    <a:pt x="1702" y="2653"/>
                    <a:pt x="1" y="7255"/>
                    <a:pt x="3005" y="9740"/>
                  </a:cubicBezTo>
                  <a:cubicBezTo>
                    <a:pt x="5059" y="11433"/>
                    <a:pt x="8366" y="13223"/>
                    <a:pt x="12199" y="14960"/>
                  </a:cubicBezTo>
                  <a:cubicBezTo>
                    <a:pt x="12635" y="15160"/>
                    <a:pt x="13086" y="15360"/>
                    <a:pt x="13532" y="15550"/>
                  </a:cubicBezTo>
                  <a:cubicBezTo>
                    <a:pt x="15463" y="16404"/>
                    <a:pt x="17491" y="17230"/>
                    <a:pt x="19540" y="18019"/>
                  </a:cubicBezTo>
                  <a:cubicBezTo>
                    <a:pt x="26943" y="20891"/>
                    <a:pt x="34577" y="23308"/>
                    <a:pt x="38364" y="24464"/>
                  </a:cubicBezTo>
                  <a:cubicBezTo>
                    <a:pt x="39762" y="24892"/>
                    <a:pt x="40957" y="25821"/>
                    <a:pt x="41666" y="27094"/>
                  </a:cubicBezTo>
                  <a:cubicBezTo>
                    <a:pt x="46745" y="36319"/>
                    <a:pt x="65093" y="46812"/>
                    <a:pt x="65093" y="46812"/>
                  </a:cubicBezTo>
                  <a:lnTo>
                    <a:pt x="65982" y="46036"/>
                  </a:lnTo>
                  <a:lnTo>
                    <a:pt x="67986" y="44295"/>
                  </a:lnTo>
                  <a:cubicBezTo>
                    <a:pt x="67986" y="44295"/>
                    <a:pt x="54108" y="23659"/>
                    <a:pt x="47944" y="18388"/>
                  </a:cubicBezTo>
                  <a:cubicBezTo>
                    <a:pt x="41784" y="13116"/>
                    <a:pt x="21050" y="1"/>
                    <a:pt x="21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05;p47"/>
            <p:cNvSpPr/>
            <p:nvPr/>
          </p:nvSpPr>
          <p:spPr>
            <a:xfrm>
              <a:off x="2526100" y="1975600"/>
              <a:ext cx="919825" cy="1788275"/>
            </a:xfrm>
            <a:custGeom>
              <a:avLst/>
              <a:gdLst/>
              <a:ahLst/>
              <a:cxnLst/>
              <a:rect l="l" t="t" r="r" b="b"/>
              <a:pathLst>
                <a:path w="36793" h="71531" extrusionOk="0">
                  <a:moveTo>
                    <a:pt x="17193" y="0"/>
                  </a:moveTo>
                  <a:cubicBezTo>
                    <a:pt x="17193" y="0"/>
                    <a:pt x="10981" y="5911"/>
                    <a:pt x="15604" y="13720"/>
                  </a:cubicBezTo>
                  <a:cubicBezTo>
                    <a:pt x="15679" y="13852"/>
                    <a:pt x="15757" y="13972"/>
                    <a:pt x="15855" y="14082"/>
                  </a:cubicBezTo>
                  <a:cubicBezTo>
                    <a:pt x="15435" y="18706"/>
                    <a:pt x="14883" y="23712"/>
                    <a:pt x="14264" y="26982"/>
                  </a:cubicBezTo>
                  <a:cubicBezTo>
                    <a:pt x="14091" y="27900"/>
                    <a:pt x="13928" y="28753"/>
                    <a:pt x="13797" y="29475"/>
                  </a:cubicBezTo>
                  <a:cubicBezTo>
                    <a:pt x="13797" y="29475"/>
                    <a:pt x="13775" y="29573"/>
                    <a:pt x="13733" y="29737"/>
                  </a:cubicBezTo>
                  <a:cubicBezTo>
                    <a:pt x="13723" y="29790"/>
                    <a:pt x="13708" y="29841"/>
                    <a:pt x="13688" y="29890"/>
                  </a:cubicBezTo>
                  <a:cubicBezTo>
                    <a:pt x="13690" y="29906"/>
                    <a:pt x="13687" y="29921"/>
                    <a:pt x="13678" y="29934"/>
                  </a:cubicBezTo>
                  <a:cubicBezTo>
                    <a:pt x="13450" y="30798"/>
                    <a:pt x="12796" y="32754"/>
                    <a:pt x="11476" y="34440"/>
                  </a:cubicBezTo>
                  <a:cubicBezTo>
                    <a:pt x="9707" y="36683"/>
                    <a:pt x="4284" y="43707"/>
                    <a:pt x="54" y="71126"/>
                  </a:cubicBezTo>
                  <a:cubicBezTo>
                    <a:pt x="43" y="71204"/>
                    <a:pt x="33" y="71291"/>
                    <a:pt x="21" y="71378"/>
                  </a:cubicBezTo>
                  <a:cubicBezTo>
                    <a:pt x="10" y="71434"/>
                    <a:pt x="10" y="71477"/>
                    <a:pt x="0" y="71531"/>
                  </a:cubicBezTo>
                  <a:lnTo>
                    <a:pt x="1421" y="71136"/>
                  </a:lnTo>
                  <a:lnTo>
                    <a:pt x="4710" y="70214"/>
                  </a:lnTo>
                  <a:cubicBezTo>
                    <a:pt x="4710" y="70214"/>
                    <a:pt x="14742" y="50843"/>
                    <a:pt x="18494" y="43734"/>
                  </a:cubicBezTo>
                  <a:cubicBezTo>
                    <a:pt x="18646" y="43438"/>
                    <a:pt x="18799" y="43154"/>
                    <a:pt x="18940" y="42869"/>
                  </a:cubicBezTo>
                  <a:cubicBezTo>
                    <a:pt x="19223" y="42333"/>
                    <a:pt x="19453" y="41896"/>
                    <a:pt x="19605" y="41611"/>
                  </a:cubicBezTo>
                  <a:cubicBezTo>
                    <a:pt x="19638" y="41546"/>
                    <a:pt x="19670" y="41491"/>
                    <a:pt x="19693" y="41448"/>
                  </a:cubicBezTo>
                  <a:cubicBezTo>
                    <a:pt x="21263" y="38484"/>
                    <a:pt x="22561" y="36175"/>
                    <a:pt x="23368" y="35147"/>
                  </a:cubicBezTo>
                  <a:cubicBezTo>
                    <a:pt x="23849" y="34534"/>
                    <a:pt x="24166" y="34217"/>
                    <a:pt x="24548" y="33419"/>
                  </a:cubicBezTo>
                  <a:cubicBezTo>
                    <a:pt x="28103" y="27008"/>
                    <a:pt x="36792" y="349"/>
                    <a:pt x="36792" y="349"/>
                  </a:cubicBezTo>
                  <a:lnTo>
                    <a:pt x="21117" y="40"/>
                  </a:lnTo>
                  <a:lnTo>
                    <a:pt x="20713" y="40"/>
                  </a:lnTo>
                  <a:cubicBezTo>
                    <a:pt x="20232" y="52"/>
                    <a:pt x="19390" y="63"/>
                    <a:pt x="18647" y="65"/>
                  </a:cubicBezTo>
                  <a:cubicBezTo>
                    <a:pt x="18002" y="65"/>
                    <a:pt x="17193" y="0"/>
                    <a:pt x="17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06;p47"/>
            <p:cNvSpPr/>
            <p:nvPr/>
          </p:nvSpPr>
          <p:spPr>
            <a:xfrm>
              <a:off x="2868375" y="2043525"/>
              <a:ext cx="155475" cy="138525"/>
            </a:xfrm>
            <a:custGeom>
              <a:avLst/>
              <a:gdLst/>
              <a:ahLst/>
              <a:cxnLst/>
              <a:rect l="l" t="t" r="r" b="b"/>
              <a:pathLst>
                <a:path w="6219" h="5541" extrusionOk="0">
                  <a:moveTo>
                    <a:pt x="2300" y="1"/>
                  </a:moveTo>
                  <a:lnTo>
                    <a:pt x="0" y="1620"/>
                  </a:lnTo>
                  <a:cubicBezTo>
                    <a:pt x="0" y="1620"/>
                    <a:pt x="1454" y="4442"/>
                    <a:pt x="2404" y="5297"/>
                  </a:cubicBezTo>
                  <a:cubicBezTo>
                    <a:pt x="2591" y="5464"/>
                    <a:pt x="2858" y="5540"/>
                    <a:pt x="3160" y="5540"/>
                  </a:cubicBezTo>
                  <a:cubicBezTo>
                    <a:pt x="4398" y="5540"/>
                    <a:pt x="6219" y="4265"/>
                    <a:pt x="5459" y="2778"/>
                  </a:cubicBezTo>
                  <a:cubicBezTo>
                    <a:pt x="4902" y="1688"/>
                    <a:pt x="4293" y="1464"/>
                    <a:pt x="3885" y="1464"/>
                  </a:cubicBezTo>
                  <a:cubicBezTo>
                    <a:pt x="3602" y="1464"/>
                    <a:pt x="3416" y="1573"/>
                    <a:pt x="3416" y="1573"/>
                  </a:cubicBezTo>
                  <a:lnTo>
                    <a:pt x="23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07;p47"/>
            <p:cNvSpPr/>
            <p:nvPr/>
          </p:nvSpPr>
          <p:spPr>
            <a:xfrm>
              <a:off x="2529375" y="1004400"/>
              <a:ext cx="452550" cy="1097550"/>
            </a:xfrm>
            <a:custGeom>
              <a:avLst/>
              <a:gdLst/>
              <a:ahLst/>
              <a:cxnLst/>
              <a:rect l="l" t="t" r="r" b="b"/>
              <a:pathLst>
                <a:path w="18102" h="43902" extrusionOk="0">
                  <a:moveTo>
                    <a:pt x="14546" y="1"/>
                  </a:moveTo>
                  <a:cubicBezTo>
                    <a:pt x="14160" y="1"/>
                    <a:pt x="13775" y="76"/>
                    <a:pt x="13414" y="225"/>
                  </a:cubicBezTo>
                  <a:cubicBezTo>
                    <a:pt x="12777" y="478"/>
                    <a:pt x="12216" y="951"/>
                    <a:pt x="11839" y="1559"/>
                  </a:cubicBezTo>
                  <a:cubicBezTo>
                    <a:pt x="9283" y="5692"/>
                    <a:pt x="2043" y="16885"/>
                    <a:pt x="905" y="19647"/>
                  </a:cubicBezTo>
                  <a:cubicBezTo>
                    <a:pt x="717" y="20100"/>
                    <a:pt x="587" y="20574"/>
                    <a:pt x="518" y="21059"/>
                  </a:cubicBezTo>
                  <a:cubicBezTo>
                    <a:pt x="484" y="21220"/>
                    <a:pt x="458" y="21382"/>
                    <a:pt x="439" y="21545"/>
                  </a:cubicBezTo>
                  <a:cubicBezTo>
                    <a:pt x="1" y="26075"/>
                    <a:pt x="4498" y="33535"/>
                    <a:pt x="7514" y="36578"/>
                  </a:cubicBezTo>
                  <a:cubicBezTo>
                    <a:pt x="10530" y="39622"/>
                    <a:pt x="13697" y="43901"/>
                    <a:pt x="13697" y="43901"/>
                  </a:cubicBezTo>
                  <a:lnTo>
                    <a:pt x="14273" y="43513"/>
                  </a:lnTo>
                  <a:lnTo>
                    <a:pt x="16478" y="42015"/>
                  </a:lnTo>
                  <a:cubicBezTo>
                    <a:pt x="16478" y="42015"/>
                    <a:pt x="11955" y="32543"/>
                    <a:pt x="10670" y="27917"/>
                  </a:cubicBezTo>
                  <a:cubicBezTo>
                    <a:pt x="10049" y="25670"/>
                    <a:pt x="8980" y="23854"/>
                    <a:pt x="8008" y="22543"/>
                  </a:cubicBezTo>
                  <a:cubicBezTo>
                    <a:pt x="8094" y="22460"/>
                    <a:pt x="8174" y="22378"/>
                    <a:pt x="8260" y="22290"/>
                  </a:cubicBezTo>
                  <a:cubicBezTo>
                    <a:pt x="11539" y="18799"/>
                    <a:pt x="14093" y="14298"/>
                    <a:pt x="16037" y="11539"/>
                  </a:cubicBezTo>
                  <a:cubicBezTo>
                    <a:pt x="16976" y="10207"/>
                    <a:pt x="17623" y="8679"/>
                    <a:pt x="17898" y="7096"/>
                  </a:cubicBezTo>
                  <a:cubicBezTo>
                    <a:pt x="18090" y="6014"/>
                    <a:pt x="18101" y="4906"/>
                    <a:pt x="17930" y="3820"/>
                  </a:cubicBezTo>
                  <a:cubicBezTo>
                    <a:pt x="17653" y="2090"/>
                    <a:pt x="16925" y="496"/>
                    <a:pt x="15253" y="86"/>
                  </a:cubicBezTo>
                  <a:cubicBezTo>
                    <a:pt x="15020" y="29"/>
                    <a:pt x="14782" y="1"/>
                    <a:pt x="14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08;p47"/>
            <p:cNvSpPr/>
            <p:nvPr/>
          </p:nvSpPr>
          <p:spPr>
            <a:xfrm>
              <a:off x="3314075" y="439175"/>
              <a:ext cx="98075" cy="107150"/>
            </a:xfrm>
            <a:custGeom>
              <a:avLst/>
              <a:gdLst/>
              <a:ahLst/>
              <a:cxnLst/>
              <a:rect l="l" t="t" r="r" b="b"/>
              <a:pathLst>
                <a:path w="3923" h="4286" extrusionOk="0">
                  <a:moveTo>
                    <a:pt x="2199" y="0"/>
                  </a:moveTo>
                  <a:lnTo>
                    <a:pt x="0" y="21"/>
                  </a:lnTo>
                  <a:lnTo>
                    <a:pt x="3151" y="4285"/>
                  </a:lnTo>
                  <a:cubicBezTo>
                    <a:pt x="3922" y="3155"/>
                    <a:pt x="3412" y="1731"/>
                    <a:pt x="3412" y="1731"/>
                  </a:cubicBezTo>
                  <a:lnTo>
                    <a:pt x="21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09;p47"/>
            <p:cNvSpPr/>
            <p:nvPr/>
          </p:nvSpPr>
          <p:spPr>
            <a:xfrm>
              <a:off x="2968700" y="375250"/>
              <a:ext cx="475750" cy="677925"/>
            </a:xfrm>
            <a:custGeom>
              <a:avLst/>
              <a:gdLst/>
              <a:ahLst/>
              <a:cxnLst/>
              <a:rect l="l" t="t" r="r" b="b"/>
              <a:pathLst>
                <a:path w="19030" h="27117" extrusionOk="0">
                  <a:moveTo>
                    <a:pt x="8266" y="0"/>
                  </a:moveTo>
                  <a:cubicBezTo>
                    <a:pt x="3079" y="0"/>
                    <a:pt x="1" y="5398"/>
                    <a:pt x="118" y="9927"/>
                  </a:cubicBezTo>
                  <a:cubicBezTo>
                    <a:pt x="258" y="15428"/>
                    <a:pt x="5003" y="18614"/>
                    <a:pt x="5003" y="18614"/>
                  </a:cubicBezTo>
                  <a:lnTo>
                    <a:pt x="4685" y="23620"/>
                  </a:lnTo>
                  <a:lnTo>
                    <a:pt x="7886" y="25694"/>
                  </a:lnTo>
                  <a:lnTo>
                    <a:pt x="10081" y="27116"/>
                  </a:lnTo>
                  <a:lnTo>
                    <a:pt x="11342" y="24483"/>
                  </a:lnTo>
                  <a:lnTo>
                    <a:pt x="11515" y="21256"/>
                  </a:lnTo>
                  <a:cubicBezTo>
                    <a:pt x="11558" y="20504"/>
                    <a:pt x="12100" y="19875"/>
                    <a:pt x="12836" y="19722"/>
                  </a:cubicBezTo>
                  <a:cubicBezTo>
                    <a:pt x="13655" y="19546"/>
                    <a:pt x="14793" y="19068"/>
                    <a:pt x="15956" y="17835"/>
                  </a:cubicBezTo>
                  <a:cubicBezTo>
                    <a:pt x="16029" y="17758"/>
                    <a:pt x="16095" y="17676"/>
                    <a:pt x="16155" y="17589"/>
                  </a:cubicBezTo>
                  <a:lnTo>
                    <a:pt x="16162" y="17585"/>
                  </a:lnTo>
                  <a:cubicBezTo>
                    <a:pt x="18243" y="14752"/>
                    <a:pt x="19030" y="3899"/>
                    <a:pt x="11911" y="819"/>
                  </a:cubicBezTo>
                  <a:cubicBezTo>
                    <a:pt x="10605" y="252"/>
                    <a:pt x="9386" y="0"/>
                    <a:pt x="8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10;p47"/>
            <p:cNvSpPr/>
            <p:nvPr/>
          </p:nvSpPr>
          <p:spPr>
            <a:xfrm>
              <a:off x="3165825" y="814975"/>
              <a:ext cx="206800" cy="238200"/>
            </a:xfrm>
            <a:custGeom>
              <a:avLst/>
              <a:gdLst/>
              <a:ahLst/>
              <a:cxnLst/>
              <a:rect l="l" t="t" r="r" b="b"/>
              <a:pathLst>
                <a:path w="8272" h="9528" extrusionOk="0">
                  <a:moveTo>
                    <a:pt x="8271" y="0"/>
                  </a:moveTo>
                  <a:cubicBezTo>
                    <a:pt x="8129" y="84"/>
                    <a:pt x="6407" y="1092"/>
                    <a:pt x="3793" y="1385"/>
                  </a:cubicBezTo>
                  <a:cubicBezTo>
                    <a:pt x="1859" y="1600"/>
                    <a:pt x="355" y="3163"/>
                    <a:pt x="215" y="5105"/>
                  </a:cubicBezTo>
                  <a:lnTo>
                    <a:pt x="1" y="8106"/>
                  </a:lnTo>
                  <a:lnTo>
                    <a:pt x="2196" y="9527"/>
                  </a:lnTo>
                  <a:lnTo>
                    <a:pt x="3457" y="6894"/>
                  </a:lnTo>
                  <a:lnTo>
                    <a:pt x="3630" y="3667"/>
                  </a:lnTo>
                  <a:cubicBezTo>
                    <a:pt x="3673" y="2916"/>
                    <a:pt x="4215" y="2287"/>
                    <a:pt x="4951" y="2133"/>
                  </a:cubicBezTo>
                  <a:cubicBezTo>
                    <a:pt x="5770" y="1957"/>
                    <a:pt x="6909" y="1479"/>
                    <a:pt x="8073" y="246"/>
                  </a:cubicBezTo>
                  <a:cubicBezTo>
                    <a:pt x="8144" y="169"/>
                    <a:pt x="8211" y="87"/>
                    <a:pt x="8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11;p47"/>
            <p:cNvSpPr/>
            <p:nvPr/>
          </p:nvSpPr>
          <p:spPr>
            <a:xfrm>
              <a:off x="2841000" y="445025"/>
              <a:ext cx="329925" cy="402050"/>
            </a:xfrm>
            <a:custGeom>
              <a:avLst/>
              <a:gdLst/>
              <a:ahLst/>
              <a:cxnLst/>
              <a:rect l="l" t="t" r="r" b="b"/>
              <a:pathLst>
                <a:path w="13197" h="16082" extrusionOk="0">
                  <a:moveTo>
                    <a:pt x="6148" y="0"/>
                  </a:moveTo>
                  <a:lnTo>
                    <a:pt x="6148" y="0"/>
                  </a:lnTo>
                  <a:cubicBezTo>
                    <a:pt x="0" y="6986"/>
                    <a:pt x="7743" y="14412"/>
                    <a:pt x="9502" y="15956"/>
                  </a:cubicBezTo>
                  <a:cubicBezTo>
                    <a:pt x="9597" y="16038"/>
                    <a:pt x="9718" y="16082"/>
                    <a:pt x="9844" y="16082"/>
                  </a:cubicBezTo>
                  <a:cubicBezTo>
                    <a:pt x="9848" y="16082"/>
                    <a:pt x="9852" y="16082"/>
                    <a:pt x="9856" y="16082"/>
                  </a:cubicBezTo>
                  <a:lnTo>
                    <a:pt x="9893" y="16082"/>
                  </a:lnTo>
                  <a:cubicBezTo>
                    <a:pt x="10002" y="16069"/>
                    <a:pt x="10106" y="16030"/>
                    <a:pt x="10198" y="15969"/>
                  </a:cubicBezTo>
                  <a:cubicBezTo>
                    <a:pt x="10412" y="15803"/>
                    <a:pt x="10464" y="15500"/>
                    <a:pt x="10336" y="15271"/>
                  </a:cubicBezTo>
                  <a:cubicBezTo>
                    <a:pt x="9502" y="13829"/>
                    <a:pt x="6781" y="8920"/>
                    <a:pt x="6920" y="6617"/>
                  </a:cubicBezTo>
                  <a:cubicBezTo>
                    <a:pt x="7035" y="4686"/>
                    <a:pt x="8021" y="3972"/>
                    <a:pt x="8958" y="3972"/>
                  </a:cubicBezTo>
                  <a:cubicBezTo>
                    <a:pt x="9463" y="3972"/>
                    <a:pt x="9954" y="4179"/>
                    <a:pt x="10286" y="4516"/>
                  </a:cubicBezTo>
                  <a:cubicBezTo>
                    <a:pt x="10818" y="5049"/>
                    <a:pt x="12361" y="8516"/>
                    <a:pt x="12361" y="8516"/>
                  </a:cubicBezTo>
                  <a:cubicBezTo>
                    <a:pt x="12361" y="8516"/>
                    <a:pt x="12568" y="8851"/>
                    <a:pt x="12808" y="8851"/>
                  </a:cubicBezTo>
                  <a:cubicBezTo>
                    <a:pt x="12840" y="8851"/>
                    <a:pt x="12872" y="8845"/>
                    <a:pt x="12905" y="8832"/>
                  </a:cubicBezTo>
                  <a:cubicBezTo>
                    <a:pt x="13197" y="8704"/>
                    <a:pt x="13057" y="8225"/>
                    <a:pt x="13057" y="8225"/>
                  </a:cubicBezTo>
                  <a:cubicBezTo>
                    <a:pt x="13057" y="8225"/>
                    <a:pt x="12525" y="5036"/>
                    <a:pt x="11779" y="2671"/>
                  </a:cubicBezTo>
                  <a:cubicBezTo>
                    <a:pt x="11033" y="318"/>
                    <a:pt x="6148" y="0"/>
                    <a:pt x="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12;p47"/>
            <p:cNvSpPr/>
            <p:nvPr/>
          </p:nvSpPr>
          <p:spPr>
            <a:xfrm>
              <a:off x="2991800" y="267250"/>
              <a:ext cx="469125" cy="233400"/>
            </a:xfrm>
            <a:custGeom>
              <a:avLst/>
              <a:gdLst/>
              <a:ahLst/>
              <a:cxnLst/>
              <a:rect l="l" t="t" r="r" b="b"/>
              <a:pathLst>
                <a:path w="18765" h="9336" extrusionOk="0">
                  <a:moveTo>
                    <a:pt x="7582" y="1"/>
                  </a:moveTo>
                  <a:cubicBezTo>
                    <a:pt x="710" y="1"/>
                    <a:pt x="224" y="6394"/>
                    <a:pt x="119" y="7110"/>
                  </a:cubicBezTo>
                  <a:cubicBezTo>
                    <a:pt x="0" y="7906"/>
                    <a:pt x="225" y="7979"/>
                    <a:pt x="225" y="7979"/>
                  </a:cubicBezTo>
                  <a:lnTo>
                    <a:pt x="5539" y="9336"/>
                  </a:lnTo>
                  <a:cubicBezTo>
                    <a:pt x="7997" y="7799"/>
                    <a:pt x="10136" y="7321"/>
                    <a:pt x="11846" y="7321"/>
                  </a:cubicBezTo>
                  <a:cubicBezTo>
                    <a:pt x="14653" y="7321"/>
                    <a:pt x="16303" y="8608"/>
                    <a:pt x="16303" y="8608"/>
                  </a:cubicBezTo>
                  <a:cubicBezTo>
                    <a:pt x="18765" y="4976"/>
                    <a:pt x="15485" y="1266"/>
                    <a:pt x="10134" y="257"/>
                  </a:cubicBezTo>
                  <a:cubicBezTo>
                    <a:pt x="9198" y="81"/>
                    <a:pt x="8350" y="1"/>
                    <a:pt x="7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13;p47"/>
            <p:cNvSpPr/>
            <p:nvPr/>
          </p:nvSpPr>
          <p:spPr>
            <a:xfrm>
              <a:off x="3209075" y="996150"/>
              <a:ext cx="85725" cy="72950"/>
            </a:xfrm>
            <a:custGeom>
              <a:avLst/>
              <a:gdLst/>
              <a:ahLst/>
              <a:cxnLst/>
              <a:rect l="l" t="t" r="r" b="b"/>
              <a:pathLst>
                <a:path w="3429" h="2918" extrusionOk="0">
                  <a:moveTo>
                    <a:pt x="1610" y="0"/>
                  </a:moveTo>
                  <a:lnTo>
                    <a:pt x="0" y="1871"/>
                  </a:lnTo>
                  <a:lnTo>
                    <a:pt x="1404" y="2918"/>
                  </a:lnTo>
                  <a:lnTo>
                    <a:pt x="3016" y="2588"/>
                  </a:lnTo>
                  <a:cubicBezTo>
                    <a:pt x="3209" y="2140"/>
                    <a:pt x="3338" y="1667"/>
                    <a:pt x="3397" y="1182"/>
                  </a:cubicBezTo>
                  <a:lnTo>
                    <a:pt x="3428" y="927"/>
                  </a:lnTo>
                  <a:lnTo>
                    <a:pt x="3405" y="905"/>
                  </a:lnTo>
                  <a:cubicBezTo>
                    <a:pt x="2969" y="501"/>
                    <a:pt x="2438" y="210"/>
                    <a:pt x="1860" y="63"/>
                  </a:cubicBezTo>
                  <a:lnTo>
                    <a:pt x="16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14;p47"/>
            <p:cNvSpPr/>
            <p:nvPr/>
          </p:nvSpPr>
          <p:spPr>
            <a:xfrm>
              <a:off x="3048225" y="907400"/>
              <a:ext cx="201100" cy="149725"/>
            </a:xfrm>
            <a:custGeom>
              <a:avLst/>
              <a:gdLst/>
              <a:ahLst/>
              <a:cxnLst/>
              <a:rect l="l" t="t" r="r" b="b"/>
              <a:pathLst>
                <a:path w="8044" h="5989" extrusionOk="0">
                  <a:moveTo>
                    <a:pt x="1543" y="1"/>
                  </a:moveTo>
                  <a:cubicBezTo>
                    <a:pt x="1543" y="1"/>
                    <a:pt x="770" y="431"/>
                    <a:pt x="0" y="1589"/>
                  </a:cubicBezTo>
                  <a:cubicBezTo>
                    <a:pt x="0" y="1589"/>
                    <a:pt x="1055" y="2061"/>
                    <a:pt x="1976" y="2623"/>
                  </a:cubicBezTo>
                  <a:cubicBezTo>
                    <a:pt x="2816" y="3136"/>
                    <a:pt x="6856" y="5989"/>
                    <a:pt x="6856" y="5989"/>
                  </a:cubicBezTo>
                  <a:lnTo>
                    <a:pt x="8044" y="3550"/>
                  </a:lnTo>
                  <a:cubicBezTo>
                    <a:pt x="8044" y="3550"/>
                    <a:pt x="3826" y="640"/>
                    <a:pt x="1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15;p47"/>
            <p:cNvSpPr/>
            <p:nvPr/>
          </p:nvSpPr>
          <p:spPr>
            <a:xfrm>
              <a:off x="3249300" y="913475"/>
              <a:ext cx="64300" cy="121150"/>
            </a:xfrm>
            <a:custGeom>
              <a:avLst/>
              <a:gdLst/>
              <a:ahLst/>
              <a:cxnLst/>
              <a:rect l="l" t="t" r="r" b="b"/>
              <a:pathLst>
                <a:path w="2572" h="4846" extrusionOk="0">
                  <a:moveTo>
                    <a:pt x="277" y="1"/>
                  </a:moveTo>
                  <a:lnTo>
                    <a:pt x="1" y="3307"/>
                  </a:lnTo>
                  <a:cubicBezTo>
                    <a:pt x="1" y="3307"/>
                    <a:pt x="1415" y="3790"/>
                    <a:pt x="1848" y="4845"/>
                  </a:cubicBezTo>
                  <a:cubicBezTo>
                    <a:pt x="1848" y="4845"/>
                    <a:pt x="2571" y="3460"/>
                    <a:pt x="1648" y="996"/>
                  </a:cubicBezTo>
                  <a:cubicBezTo>
                    <a:pt x="1648" y="996"/>
                    <a:pt x="873" y="263"/>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16;p47"/>
            <p:cNvSpPr/>
            <p:nvPr/>
          </p:nvSpPr>
          <p:spPr>
            <a:xfrm>
              <a:off x="3018250" y="1060825"/>
              <a:ext cx="296450" cy="520975"/>
            </a:xfrm>
            <a:custGeom>
              <a:avLst/>
              <a:gdLst/>
              <a:ahLst/>
              <a:cxnLst/>
              <a:rect l="l" t="t" r="r" b="b"/>
              <a:pathLst>
                <a:path w="11858" h="20839" extrusionOk="0">
                  <a:moveTo>
                    <a:pt x="10648" y="1"/>
                  </a:moveTo>
                  <a:lnTo>
                    <a:pt x="9036" y="331"/>
                  </a:lnTo>
                  <a:cubicBezTo>
                    <a:pt x="9565" y="13103"/>
                    <a:pt x="0" y="19272"/>
                    <a:pt x="0" y="19272"/>
                  </a:cubicBezTo>
                  <a:lnTo>
                    <a:pt x="929" y="20839"/>
                  </a:lnTo>
                  <a:cubicBezTo>
                    <a:pt x="11857" y="12888"/>
                    <a:pt x="10648" y="1"/>
                    <a:pt x="10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17;p47"/>
            <p:cNvSpPr/>
            <p:nvPr/>
          </p:nvSpPr>
          <p:spPr>
            <a:xfrm>
              <a:off x="2344700" y="1060850"/>
              <a:ext cx="964775" cy="361200"/>
            </a:xfrm>
            <a:custGeom>
              <a:avLst/>
              <a:gdLst/>
              <a:ahLst/>
              <a:cxnLst/>
              <a:rect l="l" t="t" r="r" b="b"/>
              <a:pathLst>
                <a:path w="38591" h="14448" extrusionOk="0">
                  <a:moveTo>
                    <a:pt x="37590" y="1"/>
                  </a:moveTo>
                  <a:lnTo>
                    <a:pt x="37304" y="57"/>
                  </a:lnTo>
                  <a:lnTo>
                    <a:pt x="35978" y="333"/>
                  </a:lnTo>
                  <a:cubicBezTo>
                    <a:pt x="35298" y="7976"/>
                    <a:pt x="30795" y="10385"/>
                    <a:pt x="25390" y="10385"/>
                  </a:cubicBezTo>
                  <a:cubicBezTo>
                    <a:pt x="16178" y="10385"/>
                    <a:pt x="4346" y="3390"/>
                    <a:pt x="4346" y="3390"/>
                  </a:cubicBezTo>
                  <a:lnTo>
                    <a:pt x="0" y="5105"/>
                  </a:lnTo>
                  <a:lnTo>
                    <a:pt x="406" y="6258"/>
                  </a:lnTo>
                  <a:lnTo>
                    <a:pt x="1398" y="9088"/>
                  </a:lnTo>
                  <a:cubicBezTo>
                    <a:pt x="1398" y="9088"/>
                    <a:pt x="10357" y="14447"/>
                    <a:pt x="21027" y="14447"/>
                  </a:cubicBezTo>
                  <a:cubicBezTo>
                    <a:pt x="22627" y="14447"/>
                    <a:pt x="24266" y="14327"/>
                    <a:pt x="25919" y="14049"/>
                  </a:cubicBezTo>
                  <a:cubicBezTo>
                    <a:pt x="38591" y="11924"/>
                    <a:pt x="37590" y="1"/>
                    <a:pt x="37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18;p47"/>
            <p:cNvSpPr/>
            <p:nvPr/>
          </p:nvSpPr>
          <p:spPr>
            <a:xfrm>
              <a:off x="2465050" y="3814425"/>
              <a:ext cx="330725" cy="133425"/>
            </a:xfrm>
            <a:custGeom>
              <a:avLst/>
              <a:gdLst/>
              <a:ahLst/>
              <a:cxnLst/>
              <a:rect l="l" t="t" r="r" b="b"/>
              <a:pathLst>
                <a:path w="13229" h="5337" extrusionOk="0">
                  <a:moveTo>
                    <a:pt x="12258" y="0"/>
                  </a:moveTo>
                  <a:cubicBezTo>
                    <a:pt x="12130" y="0"/>
                    <a:pt x="12041" y="15"/>
                    <a:pt x="12041" y="15"/>
                  </a:cubicBezTo>
                  <a:lnTo>
                    <a:pt x="4588" y="802"/>
                  </a:lnTo>
                  <a:lnTo>
                    <a:pt x="1504" y="1213"/>
                  </a:lnTo>
                  <a:cubicBezTo>
                    <a:pt x="1" y="4039"/>
                    <a:pt x="2155" y="5337"/>
                    <a:pt x="2155" y="5337"/>
                  </a:cubicBezTo>
                  <a:lnTo>
                    <a:pt x="12537" y="1284"/>
                  </a:lnTo>
                  <a:cubicBezTo>
                    <a:pt x="12537" y="1284"/>
                    <a:pt x="13229" y="1007"/>
                    <a:pt x="13134" y="558"/>
                  </a:cubicBezTo>
                  <a:cubicBezTo>
                    <a:pt x="13033" y="74"/>
                    <a:pt x="12547" y="0"/>
                    <a:pt x="12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19;p47"/>
            <p:cNvSpPr/>
            <p:nvPr/>
          </p:nvSpPr>
          <p:spPr>
            <a:xfrm>
              <a:off x="2968450" y="2092700"/>
              <a:ext cx="30525" cy="28625"/>
            </a:xfrm>
            <a:custGeom>
              <a:avLst/>
              <a:gdLst/>
              <a:ahLst/>
              <a:cxnLst/>
              <a:rect l="l" t="t" r="r" b="b"/>
              <a:pathLst>
                <a:path w="1221" h="1145" extrusionOk="0">
                  <a:moveTo>
                    <a:pt x="61" y="1"/>
                  </a:moveTo>
                  <a:cubicBezTo>
                    <a:pt x="27" y="1"/>
                    <a:pt x="5" y="15"/>
                    <a:pt x="1" y="48"/>
                  </a:cubicBezTo>
                  <a:cubicBezTo>
                    <a:pt x="1" y="48"/>
                    <a:pt x="751" y="991"/>
                    <a:pt x="974" y="1113"/>
                  </a:cubicBezTo>
                  <a:cubicBezTo>
                    <a:pt x="1015" y="1135"/>
                    <a:pt x="1049" y="1145"/>
                    <a:pt x="1077" y="1145"/>
                  </a:cubicBezTo>
                  <a:cubicBezTo>
                    <a:pt x="1207" y="1145"/>
                    <a:pt x="1221" y="942"/>
                    <a:pt x="1150" y="791"/>
                  </a:cubicBezTo>
                  <a:cubicBezTo>
                    <a:pt x="1077" y="632"/>
                    <a:pt x="289" y="1"/>
                    <a:pt x="61" y="1"/>
                  </a:cubicBezTo>
                  <a:close/>
                </a:path>
              </a:pathLst>
            </a:custGeom>
            <a:solidFill>
              <a:srgbClr val="E5B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255" y="1911243"/>
            <a:ext cx="2030980" cy="2703120"/>
          </a:xfrm>
          <a:prstGeom prst="rect">
            <a:avLst/>
          </a:prstGeom>
        </p:spPr>
      </p:pic>
      <p:sp>
        <p:nvSpPr>
          <p:cNvPr id="52" name="文字方塊 51"/>
          <p:cNvSpPr txBox="1"/>
          <p:nvPr/>
        </p:nvSpPr>
        <p:spPr>
          <a:xfrm>
            <a:off x="8537331" y="4700834"/>
            <a:ext cx="389386" cy="307777"/>
          </a:xfrm>
          <a:prstGeom prst="rect">
            <a:avLst/>
          </a:prstGeom>
          <a:noFill/>
        </p:spPr>
        <p:txBody>
          <a:bodyPr wrap="square" rtlCol="0">
            <a:spAutoFit/>
          </a:bodyPr>
          <a:lstStyle/>
          <a:p>
            <a:r>
              <a:rPr lang="en-US" altLang="zh-TW" dirty="0">
                <a:solidFill>
                  <a:schemeClr val="accent5">
                    <a:lumMod val="50000"/>
                  </a:schemeClr>
                </a:solidFill>
              </a:rPr>
              <a:t>18</a:t>
            </a:r>
            <a:endParaRPr lang="zh-TW" altLang="en-US" dirty="0">
              <a:solidFill>
                <a:schemeClr val="accent5">
                  <a:lumMod val="50000"/>
                </a:schemeClr>
              </a:solidFill>
            </a:endParaRPr>
          </a:p>
        </p:txBody>
      </p:sp>
    </p:spTree>
    <p:extLst>
      <p:ext uri="{BB962C8B-B14F-4D97-AF65-F5344CB8AC3E}">
        <p14:creationId xmlns:p14="http://schemas.microsoft.com/office/powerpoint/2010/main" val="383154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2171455" y="1265285"/>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2021</a:t>
            </a:r>
            <a:endParaRPr lang="zh-TW" altLang="en-US" sz="2400" b="1" dirty="0">
              <a:solidFill>
                <a:schemeClr val="bg1">
                  <a:lumMod val="95000"/>
                </a:schemeClr>
              </a:solidFill>
              <a:latin typeface="+mn-lt"/>
              <a:ea typeface="標楷體" panose="03000509000000000000" pitchFamily="65" charset="-120"/>
            </a:endParaRPr>
          </a:p>
        </p:txBody>
      </p:sp>
      <p:sp>
        <p:nvSpPr>
          <p:cNvPr id="84" name="矩形 83"/>
          <p:cNvSpPr/>
          <p:nvPr/>
        </p:nvSpPr>
        <p:spPr>
          <a:xfrm>
            <a:off x="3839152" y="1265285"/>
            <a:ext cx="1488591"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2022</a:t>
            </a:r>
            <a:endParaRPr lang="zh-TW" altLang="en-US" sz="2400" b="1" dirty="0">
              <a:solidFill>
                <a:schemeClr val="bg1">
                  <a:lumMod val="95000"/>
                </a:schemeClr>
              </a:solidFill>
              <a:latin typeface="+mn-lt"/>
              <a:ea typeface="標楷體" panose="03000509000000000000" pitchFamily="65" charset="-120"/>
            </a:endParaRPr>
          </a:p>
        </p:txBody>
      </p:sp>
      <p:sp>
        <p:nvSpPr>
          <p:cNvPr id="65" name="投影片編號版面配置區 4"/>
          <p:cNvSpPr>
            <a:spLocks noGrp="1"/>
          </p:cNvSpPr>
          <p:nvPr>
            <p:ph type="sldNum" sz="quarter" idx="4294967295"/>
          </p:nvPr>
        </p:nvSpPr>
        <p:spPr>
          <a:xfrm>
            <a:off x="7086600" y="4767263"/>
            <a:ext cx="2057400" cy="274637"/>
          </a:xfrm>
        </p:spPr>
        <p:txBody>
          <a:bodyPr/>
          <a:lstStyle/>
          <a:p>
            <a:pPr>
              <a:defRPr/>
            </a:pPr>
            <a:fld id="{8DF1E479-9D7D-4312-B48E-462E2E89D502}" type="slidenum">
              <a:rPr lang="zh-TW" altLang="en-US" smtClean="0">
                <a:ea typeface="標楷體" panose="03000509000000000000" pitchFamily="65" charset="-120"/>
              </a:rPr>
              <a:t>19</a:t>
            </a:fld>
            <a:endParaRPr lang="zh-TW" altLang="en-US" dirty="0">
              <a:ea typeface="標楷體" panose="03000509000000000000" pitchFamily="65" charset="-120"/>
            </a:endParaRPr>
          </a:p>
        </p:txBody>
      </p:sp>
      <p:pic>
        <p:nvPicPr>
          <p:cNvPr id="62" name="圖片 61"/>
          <p:cNvPicPr>
            <a:picLocks noChangeAspect="1"/>
          </p:cNvPicPr>
          <p:nvPr/>
        </p:nvPicPr>
        <p:blipFill>
          <a:blip r:embed="rId3" cstate="print">
            <a:duotone>
              <a:schemeClr val="accent1">
                <a:shade val="45000"/>
                <a:satMod val="135000"/>
              </a:schemeClr>
              <a:prstClr val="white"/>
            </a:duotone>
            <a:lum bright="10000"/>
            <a:extLst>
              <a:ext uri="{28A0092B-C50C-407E-A947-70E740481C1C}">
                <a14:useLocalDpi xmlns:a14="http://schemas.microsoft.com/office/drawing/2010/main" val="0"/>
              </a:ext>
            </a:extLst>
          </a:blip>
          <a:stretch>
            <a:fillRect/>
          </a:stretch>
        </p:blipFill>
        <p:spPr>
          <a:xfrm>
            <a:off x="506693" y="1186435"/>
            <a:ext cx="540060" cy="621196"/>
          </a:xfrm>
          <a:prstGeom prst="rect">
            <a:avLst/>
          </a:prstGeom>
        </p:spPr>
      </p:pic>
      <p:sp>
        <p:nvSpPr>
          <p:cNvPr id="66" name="標題 1"/>
          <p:cNvSpPr txBox="1">
            <a:spLocks/>
          </p:cNvSpPr>
          <p:nvPr/>
        </p:nvSpPr>
        <p:spPr>
          <a:xfrm>
            <a:off x="1046753" y="217130"/>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800" b="0" i="0" u="none" strike="noStrike" cap="none">
                <a:solidFill>
                  <a:schemeClr val="dk2"/>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推動時程</a:t>
            </a:r>
          </a:p>
        </p:txBody>
      </p:sp>
      <p:sp>
        <p:nvSpPr>
          <p:cNvPr id="50" name="矩形 49"/>
          <p:cNvSpPr/>
          <p:nvPr/>
        </p:nvSpPr>
        <p:spPr>
          <a:xfrm>
            <a:off x="69591" y="1807380"/>
            <a:ext cx="8991963" cy="1051576"/>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51" name="矩形 50"/>
          <p:cNvSpPr/>
          <p:nvPr/>
        </p:nvSpPr>
        <p:spPr>
          <a:xfrm>
            <a:off x="2247311" y="2046439"/>
            <a:ext cx="1291189"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zh-TW" sz="1600" dirty="0">
                <a:solidFill>
                  <a:srgbClr val="FFFFFF"/>
                </a:solidFill>
                <a:ea typeface="標楷體" panose="03000509000000000000" pitchFamily="65" charset="-120"/>
              </a:rPr>
              <a:t>研議</a:t>
            </a:r>
            <a:r>
              <a:rPr lang="zh-TW" altLang="en-US" sz="1600" dirty="0">
                <a:solidFill>
                  <a:srgbClr val="FFFFFF"/>
                </a:solidFill>
                <a:ea typeface="標楷體" panose="03000509000000000000" pitchFamily="65" charset="-120"/>
              </a:rPr>
              <a:t>多元化召開方式</a:t>
            </a:r>
          </a:p>
        </p:txBody>
      </p:sp>
      <p:sp>
        <p:nvSpPr>
          <p:cNvPr id="52" name="矩形 51"/>
          <p:cNvSpPr/>
          <p:nvPr/>
        </p:nvSpPr>
        <p:spPr>
          <a:xfrm>
            <a:off x="69591" y="1936397"/>
            <a:ext cx="1908640" cy="830997"/>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法說會召開方式多元化及推動上櫃公司召開法說會</a:t>
            </a:r>
          </a:p>
        </p:txBody>
      </p:sp>
      <p:cxnSp>
        <p:nvCxnSpPr>
          <p:cNvPr id="53" name="直線接點 52"/>
          <p:cNvCxnSpPr/>
          <p:nvPr/>
        </p:nvCxnSpPr>
        <p:spPr>
          <a:xfrm>
            <a:off x="3727245" y="1966254"/>
            <a:ext cx="2243" cy="731432"/>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a:off x="2055393" y="1918992"/>
            <a:ext cx="3713" cy="747338"/>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106913" y="3054666"/>
            <a:ext cx="8991963" cy="1037085"/>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74" name="矩形 73"/>
          <p:cNvSpPr/>
          <p:nvPr/>
        </p:nvSpPr>
        <p:spPr>
          <a:xfrm>
            <a:off x="148181" y="3314324"/>
            <a:ext cx="1830050"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強化</a:t>
            </a:r>
            <a:r>
              <a:rPr lang="en-US" altLang="zh-TW" sz="1800" b="1" dirty="0">
                <a:solidFill>
                  <a:srgbClr val="FFFFFF"/>
                </a:solidFill>
                <a:ea typeface="標楷體" panose="03000509000000000000" pitchFamily="65" charset="-120"/>
              </a:rPr>
              <a:t>MOPS</a:t>
            </a:r>
            <a:r>
              <a:rPr lang="zh-TW" altLang="en-US" sz="1800" b="1" dirty="0">
                <a:solidFill>
                  <a:srgbClr val="FFFFFF"/>
                </a:solidFill>
                <a:ea typeface="標楷體" panose="03000509000000000000" pitchFamily="65" charset="-120"/>
              </a:rPr>
              <a:t>及公司網站資訊之揭露</a:t>
            </a:r>
          </a:p>
        </p:txBody>
      </p:sp>
      <p:cxnSp>
        <p:nvCxnSpPr>
          <p:cNvPr id="76" name="直線接點 75"/>
          <p:cNvCxnSpPr/>
          <p:nvPr/>
        </p:nvCxnSpPr>
        <p:spPr>
          <a:xfrm flipH="1">
            <a:off x="2096097" y="3164456"/>
            <a:ext cx="3750" cy="762714"/>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2247311" y="3176481"/>
            <a:ext cx="1382306" cy="738664"/>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00"/>
                </a:solidFill>
                <a:ea typeface="標楷體" panose="03000509000000000000" pitchFamily="65" charset="-120"/>
              </a:rPr>
              <a:t>修訂英文版</a:t>
            </a:r>
            <a:r>
              <a:rPr lang="en-US" altLang="zh-TW" sz="1600" dirty="0">
                <a:solidFill>
                  <a:srgbClr val="FFFF00"/>
                </a:solidFill>
                <a:ea typeface="標楷體" panose="03000509000000000000" pitchFamily="65" charset="-120"/>
              </a:rPr>
              <a:t>MOPS</a:t>
            </a:r>
            <a:r>
              <a:rPr lang="zh-TW" altLang="en-US" sz="1600" dirty="0">
                <a:solidFill>
                  <a:srgbClr val="FFFF00"/>
                </a:solidFill>
                <a:ea typeface="標楷體" panose="03000509000000000000" pitchFamily="65" charset="-120"/>
              </a:rPr>
              <a:t>介面</a:t>
            </a:r>
            <a:r>
              <a:rPr lang="zh-TW" altLang="en-US" sz="1600" dirty="0">
                <a:solidFill>
                  <a:srgbClr val="FFFFFF"/>
                </a:solidFill>
                <a:ea typeface="標楷體" panose="03000509000000000000" pitchFamily="65" charset="-120"/>
              </a:rPr>
              <a:t>及</a:t>
            </a:r>
          </a:p>
          <a:p>
            <a:r>
              <a:rPr lang="zh-TW" altLang="en-US" sz="1600" dirty="0">
                <a:solidFill>
                  <a:srgbClr val="FFFFFF"/>
                </a:solidFill>
                <a:ea typeface="標楷體" panose="03000509000000000000" pitchFamily="65" charset="-120"/>
              </a:rPr>
              <a:t>公司治理守則</a:t>
            </a:r>
          </a:p>
        </p:txBody>
      </p:sp>
      <p:cxnSp>
        <p:nvCxnSpPr>
          <p:cNvPr id="44" name="直線接點 43"/>
          <p:cNvCxnSpPr/>
          <p:nvPr/>
        </p:nvCxnSpPr>
        <p:spPr>
          <a:xfrm>
            <a:off x="3698147" y="3181385"/>
            <a:ext cx="7422" cy="774759"/>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3805750" y="3422702"/>
            <a:ext cx="1680347" cy="246221"/>
          </a:xfrm>
          <a:prstGeom prst="rect">
            <a:avLst/>
          </a:prstGeom>
        </p:spPr>
        <p:txBody>
          <a:bodyPr wrap="square" lIns="0" tIns="0" rIns="0" bIns="0">
            <a:spAutoFit/>
          </a:bodyPr>
          <a:lstStyle/>
          <a:p>
            <a:pPr>
              <a:buClr>
                <a:srgbClr val="FFFFFF"/>
              </a:buClr>
            </a:pPr>
            <a:r>
              <a:rPr lang="zh-TW" altLang="en-US" sz="1600" dirty="0">
                <a:solidFill>
                  <a:srgbClr val="FF0000"/>
                </a:solidFill>
                <a:latin typeface="標楷體" panose="03000509000000000000" pitchFamily="65" charset="-120"/>
                <a:ea typeface="標楷體" panose="03000509000000000000" pitchFamily="65" charset="-120"/>
              </a:rPr>
              <a:t>☉</a:t>
            </a:r>
            <a:r>
              <a:rPr lang="zh-TW" altLang="zh-TW" sz="1600" dirty="0">
                <a:solidFill>
                  <a:srgbClr val="FFFFFF"/>
                </a:solidFill>
                <a:ea typeface="標楷體" panose="03000509000000000000" pitchFamily="65" charset="-120"/>
              </a:rPr>
              <a:t>修訂</a:t>
            </a:r>
            <a:r>
              <a:rPr lang="zh-TW" altLang="en-US" sz="1600" dirty="0">
                <a:solidFill>
                  <a:srgbClr val="FFFFFF"/>
                </a:solidFill>
                <a:ea typeface="標楷體" panose="03000509000000000000" pitchFamily="65" charset="-120"/>
              </a:rPr>
              <a:t>相關規章</a:t>
            </a:r>
          </a:p>
        </p:txBody>
      </p:sp>
      <p:sp>
        <p:nvSpPr>
          <p:cNvPr id="21" name="矩形 20"/>
          <p:cNvSpPr/>
          <p:nvPr/>
        </p:nvSpPr>
        <p:spPr>
          <a:xfrm>
            <a:off x="5537278" y="1265286"/>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2023</a:t>
            </a:r>
            <a:endParaRPr lang="zh-TW" altLang="en-US" sz="2400" b="1" dirty="0">
              <a:solidFill>
                <a:schemeClr val="bg1">
                  <a:lumMod val="95000"/>
                </a:schemeClr>
              </a:solidFill>
              <a:latin typeface="+mn-lt"/>
              <a:ea typeface="標楷體" panose="03000509000000000000" pitchFamily="65" charset="-120"/>
            </a:endParaRPr>
          </a:p>
        </p:txBody>
      </p:sp>
      <p:cxnSp>
        <p:nvCxnSpPr>
          <p:cNvPr id="22" name="直線接點 21"/>
          <p:cNvCxnSpPr/>
          <p:nvPr/>
        </p:nvCxnSpPr>
        <p:spPr>
          <a:xfrm>
            <a:off x="5401657" y="1982180"/>
            <a:ext cx="2243" cy="731432"/>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5399414" y="3233967"/>
            <a:ext cx="2243" cy="731432"/>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468501" y="1959573"/>
            <a:ext cx="1634329" cy="738664"/>
          </a:xfrm>
          <a:prstGeom prst="rect">
            <a:avLst/>
          </a:prstGeom>
        </p:spPr>
        <p:txBody>
          <a:bodyPr wrap="square" lIns="0" tIns="0" rIns="0" bIns="0">
            <a:spAutoFit/>
          </a:bodyPr>
          <a:lstStyle/>
          <a:p>
            <a:r>
              <a:rPr lang="zh-TW" altLang="en-US" sz="1600" dirty="0" smtClean="0">
                <a:solidFill>
                  <a:srgbClr val="FFFF00"/>
                </a:solidFill>
                <a:ea typeface="標楷體" panose="03000509000000000000" pitchFamily="65" charset="-120"/>
              </a:rPr>
              <a:t>要求</a:t>
            </a:r>
            <a:r>
              <a:rPr lang="zh-TW" altLang="en-US" sz="1600" dirty="0">
                <a:solidFill>
                  <a:srgbClr val="FFFF00"/>
                </a:solidFill>
                <a:ea typeface="標楷體" panose="03000509000000000000" pitchFamily="65" charset="-120"/>
              </a:rPr>
              <a:t>上市櫃公司法說會召開方式多元化</a:t>
            </a:r>
          </a:p>
        </p:txBody>
      </p:sp>
      <p:sp>
        <p:nvSpPr>
          <p:cNvPr id="25" name="文字方塊 24"/>
          <p:cNvSpPr txBox="1"/>
          <p:nvPr/>
        </p:nvSpPr>
        <p:spPr>
          <a:xfrm>
            <a:off x="525766" y="4068702"/>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證交所</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櫃買中心</a:t>
            </a:r>
            <a:endParaRPr lang="zh-TW" altLang="en-US" sz="1600" dirty="0"/>
          </a:p>
        </p:txBody>
      </p:sp>
      <p:sp>
        <p:nvSpPr>
          <p:cNvPr id="26" name="矩形 25"/>
          <p:cNvSpPr/>
          <p:nvPr/>
        </p:nvSpPr>
        <p:spPr>
          <a:xfrm>
            <a:off x="3896052" y="1959573"/>
            <a:ext cx="1450745" cy="738664"/>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zh-TW" sz="1600" dirty="0">
                <a:solidFill>
                  <a:srgbClr val="FFFFFF"/>
                </a:solidFill>
                <a:ea typeface="標楷體" panose="03000509000000000000" pitchFamily="65" charset="-120"/>
              </a:rPr>
              <a:t>研議</a:t>
            </a:r>
            <a:r>
              <a:rPr lang="zh-TW" altLang="en-US" sz="1600" dirty="0">
                <a:solidFill>
                  <a:srgbClr val="FFFFFF"/>
                </a:solidFill>
                <a:ea typeface="標楷體" panose="03000509000000000000" pitchFamily="65" charset="-120"/>
              </a:rPr>
              <a:t>上櫃公司每年召開法說會之可行性</a:t>
            </a:r>
          </a:p>
        </p:txBody>
      </p:sp>
      <p:cxnSp>
        <p:nvCxnSpPr>
          <p:cNvPr id="27" name="直線接點 26"/>
          <p:cNvCxnSpPr/>
          <p:nvPr/>
        </p:nvCxnSpPr>
        <p:spPr>
          <a:xfrm>
            <a:off x="7177276" y="2079343"/>
            <a:ext cx="2243" cy="731432"/>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7314547" y="1265285"/>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2024</a:t>
            </a:r>
            <a:endParaRPr lang="zh-TW" altLang="en-US" sz="2400" b="1" dirty="0">
              <a:solidFill>
                <a:schemeClr val="bg1">
                  <a:lumMod val="95000"/>
                </a:schemeClr>
              </a:solidFill>
              <a:latin typeface="+mn-lt"/>
              <a:ea typeface="標楷體" panose="03000509000000000000" pitchFamily="65" charset="-120"/>
            </a:endParaRPr>
          </a:p>
        </p:txBody>
      </p:sp>
      <p:cxnSp>
        <p:nvCxnSpPr>
          <p:cNvPr id="29" name="直線接點 28"/>
          <p:cNvCxnSpPr/>
          <p:nvPr/>
        </p:nvCxnSpPr>
        <p:spPr>
          <a:xfrm>
            <a:off x="7142497" y="3242616"/>
            <a:ext cx="2243" cy="731432"/>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7271204" y="1959573"/>
            <a:ext cx="1729496" cy="492443"/>
          </a:xfrm>
          <a:prstGeom prst="rect">
            <a:avLst/>
          </a:prstGeom>
        </p:spPr>
        <p:txBody>
          <a:bodyPr wrap="square" lIns="0" tIns="0" rIns="0" bIns="0">
            <a:spAutoFit/>
          </a:bodyPr>
          <a:lstStyle/>
          <a:p>
            <a:r>
              <a:rPr lang="zh-TW" altLang="en-US" sz="1600" smtClean="0">
                <a:solidFill>
                  <a:srgbClr val="FFFF00"/>
                </a:solidFill>
                <a:ea typeface="標楷體" panose="03000509000000000000" pitchFamily="65" charset="-120"/>
              </a:rPr>
              <a:t>要求</a:t>
            </a:r>
            <a:r>
              <a:rPr lang="zh-TW" altLang="en-US" sz="1600" dirty="0">
                <a:solidFill>
                  <a:srgbClr val="FFFF00"/>
                </a:solidFill>
                <a:ea typeface="標楷體" panose="03000509000000000000" pitchFamily="65" charset="-120"/>
              </a:rPr>
              <a:t>一定上櫃公司每年召開法說會</a:t>
            </a:r>
          </a:p>
        </p:txBody>
      </p:sp>
    </p:spTree>
    <p:extLst>
      <p:ext uri="{BB962C8B-B14F-4D97-AF65-F5344CB8AC3E}">
        <p14:creationId xmlns:p14="http://schemas.microsoft.com/office/powerpoint/2010/main" val="402380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0"/>
          <p:cNvSpPr txBox="1">
            <a:spLocks noGrp="1"/>
          </p:cNvSpPr>
          <p:nvPr>
            <p:ph type="title"/>
          </p:nvPr>
        </p:nvSpPr>
        <p:spPr>
          <a:xfrm>
            <a:off x="2713128" y="1288044"/>
            <a:ext cx="3565800" cy="61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4000" b="1" dirty="0"/>
              <a:t>核心願景</a:t>
            </a:r>
            <a:endParaRPr sz="4000" b="1" dirty="0"/>
          </a:p>
        </p:txBody>
      </p:sp>
      <p:sp>
        <p:nvSpPr>
          <p:cNvPr id="557" name="Google Shape;557;p30"/>
          <p:cNvSpPr txBox="1">
            <a:spLocks noGrp="1"/>
          </p:cNvSpPr>
          <p:nvPr>
            <p:ph type="body" idx="1"/>
          </p:nvPr>
        </p:nvSpPr>
        <p:spPr>
          <a:xfrm>
            <a:off x="2545207" y="1863667"/>
            <a:ext cx="4504843" cy="1932329"/>
          </a:xfrm>
          <a:prstGeom prst="rect">
            <a:avLst/>
          </a:prstGeom>
        </p:spPr>
        <p:txBody>
          <a:bodyPr spcFirstLastPara="1" wrap="square" lIns="91425" tIns="91425" rIns="91425" bIns="91425" anchor="t" anchorCtr="0">
            <a:noAutofit/>
          </a:bodyPr>
          <a:lstStyle/>
          <a:p>
            <a:pPr marL="285750" lvl="0" indent="-285750" algn="l">
              <a:spcAft>
                <a:spcPts val="1600"/>
              </a:spcAft>
              <a:buFont typeface="Wingdings" panose="05000000000000000000" pitchFamily="2" charset="2"/>
              <a:buChar char="l"/>
            </a:pPr>
            <a:r>
              <a:rPr lang="zh-TW" altLang="en-US" sz="2400" b="1" dirty="0"/>
              <a:t>落實公司治理，提升企業</a:t>
            </a:r>
            <a:r>
              <a:rPr lang="en-US" altLang="zh-TW" sz="2400" b="1" dirty="0"/>
              <a:t/>
            </a:r>
            <a:br>
              <a:rPr lang="en-US" altLang="zh-TW" sz="2400" b="1" dirty="0"/>
            </a:br>
            <a:r>
              <a:rPr lang="zh-TW" altLang="en-US" sz="2400" b="1" dirty="0"/>
              <a:t>永續發展</a:t>
            </a:r>
          </a:p>
          <a:p>
            <a:pPr marL="285750" lvl="0" indent="-285750" algn="l">
              <a:spcAft>
                <a:spcPts val="1600"/>
              </a:spcAft>
              <a:buFont typeface="Wingdings" panose="05000000000000000000" pitchFamily="2" charset="2"/>
              <a:buChar char="l"/>
            </a:pPr>
            <a:r>
              <a:rPr lang="zh-TW" altLang="en-US" sz="2400" b="1" dirty="0"/>
              <a:t>營造健全</a:t>
            </a:r>
            <a:r>
              <a:rPr lang="en-US" altLang="zh-TW" sz="2400" b="1" dirty="0"/>
              <a:t>ESG</a:t>
            </a:r>
            <a:r>
              <a:rPr lang="zh-TW" altLang="en-US" sz="2400" b="1" dirty="0"/>
              <a:t>生態體系，</a:t>
            </a:r>
            <a:r>
              <a:rPr lang="en-US" altLang="zh-TW" sz="2400" b="1" dirty="0"/>
              <a:t/>
            </a:r>
            <a:br>
              <a:rPr lang="en-US" altLang="zh-TW" sz="2400" b="1" dirty="0"/>
            </a:br>
            <a:r>
              <a:rPr lang="zh-TW" altLang="en-US" sz="2400" b="1" dirty="0"/>
              <a:t>強化資本市場國際競爭力</a:t>
            </a:r>
          </a:p>
          <a:p>
            <a:pPr marL="0" lvl="0" indent="0" algn="ctr" rtl="0">
              <a:spcBef>
                <a:spcPts val="0"/>
              </a:spcBef>
              <a:spcAft>
                <a:spcPts val="1600"/>
              </a:spcAft>
              <a:buNone/>
            </a:pPr>
            <a:endParaRPr sz="2400" b="1" dirty="0"/>
          </a:p>
        </p:txBody>
      </p:sp>
      <p:sp>
        <p:nvSpPr>
          <p:cNvPr id="558" name="Google Shape;558;p30"/>
          <p:cNvSpPr/>
          <p:nvPr/>
        </p:nvSpPr>
        <p:spPr>
          <a:xfrm>
            <a:off x="7264241" y="5935476"/>
            <a:ext cx="571557" cy="54141"/>
          </a:xfrm>
          <a:custGeom>
            <a:avLst/>
            <a:gdLst/>
            <a:ahLst/>
            <a:cxnLst/>
            <a:rect l="l" t="t" r="r" b="b"/>
            <a:pathLst>
              <a:path w="17672" h="1674" extrusionOk="0">
                <a:moveTo>
                  <a:pt x="0" y="1"/>
                </a:moveTo>
                <a:lnTo>
                  <a:pt x="0" y="1674"/>
                </a:lnTo>
                <a:lnTo>
                  <a:pt x="17672" y="1674"/>
                </a:lnTo>
                <a:lnTo>
                  <a:pt x="176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985;p47"/>
          <p:cNvGrpSpPr/>
          <p:nvPr/>
        </p:nvGrpSpPr>
        <p:grpSpPr>
          <a:xfrm>
            <a:off x="325335" y="1694587"/>
            <a:ext cx="2083427" cy="3161208"/>
            <a:chOff x="1976025" y="238175"/>
            <a:chExt cx="3447100" cy="5230325"/>
          </a:xfrm>
        </p:grpSpPr>
        <p:sp>
          <p:nvSpPr>
            <p:cNvPr id="6" name="Google Shape;986;p47"/>
            <p:cNvSpPr/>
            <p:nvPr/>
          </p:nvSpPr>
          <p:spPr>
            <a:xfrm>
              <a:off x="2090325" y="4536925"/>
              <a:ext cx="343350" cy="871625"/>
            </a:xfrm>
            <a:custGeom>
              <a:avLst/>
              <a:gdLst/>
              <a:ahLst/>
              <a:cxnLst/>
              <a:rect l="l" t="t" r="r" b="b"/>
              <a:pathLst>
                <a:path w="13734" h="34865" extrusionOk="0">
                  <a:moveTo>
                    <a:pt x="1" y="0"/>
                  </a:moveTo>
                  <a:lnTo>
                    <a:pt x="3670" y="34576"/>
                  </a:lnTo>
                  <a:lnTo>
                    <a:pt x="6328" y="34865"/>
                  </a:lnTo>
                  <a:lnTo>
                    <a:pt x="8477" y="10041"/>
                  </a:lnTo>
                  <a:lnTo>
                    <a:pt x="7947" y="34576"/>
                  </a:lnTo>
                  <a:lnTo>
                    <a:pt x="10139" y="34620"/>
                  </a:lnTo>
                  <a:lnTo>
                    <a:pt x="13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87;p47"/>
            <p:cNvSpPr/>
            <p:nvPr/>
          </p:nvSpPr>
          <p:spPr>
            <a:xfrm>
              <a:off x="2027925" y="3883525"/>
              <a:ext cx="475775" cy="677700"/>
            </a:xfrm>
            <a:custGeom>
              <a:avLst/>
              <a:gdLst/>
              <a:ahLst/>
              <a:cxnLst/>
              <a:rect l="l" t="t" r="r" b="b"/>
              <a:pathLst>
                <a:path w="19031" h="27108" extrusionOk="0">
                  <a:moveTo>
                    <a:pt x="9722" y="1"/>
                  </a:moveTo>
                  <a:cubicBezTo>
                    <a:pt x="6810" y="1"/>
                    <a:pt x="1340" y="1087"/>
                    <a:pt x="273" y="9026"/>
                  </a:cubicBezTo>
                  <a:lnTo>
                    <a:pt x="273" y="17084"/>
                  </a:lnTo>
                  <a:cubicBezTo>
                    <a:pt x="170" y="19216"/>
                    <a:pt x="194" y="21353"/>
                    <a:pt x="340" y="23482"/>
                  </a:cubicBezTo>
                  <a:cubicBezTo>
                    <a:pt x="340" y="23482"/>
                    <a:pt x="0" y="26970"/>
                    <a:pt x="5494" y="26970"/>
                  </a:cubicBezTo>
                  <a:lnTo>
                    <a:pt x="16052" y="27108"/>
                  </a:lnTo>
                  <a:cubicBezTo>
                    <a:pt x="17541" y="26851"/>
                    <a:pt x="17442" y="22846"/>
                    <a:pt x="18576" y="12186"/>
                  </a:cubicBezTo>
                  <a:cubicBezTo>
                    <a:pt x="19030" y="7916"/>
                    <a:pt x="17833" y="2426"/>
                    <a:pt x="13852" y="830"/>
                  </a:cubicBezTo>
                  <a:cubicBezTo>
                    <a:pt x="13852" y="830"/>
                    <a:pt x="12387" y="277"/>
                    <a:pt x="11553" y="155"/>
                  </a:cubicBezTo>
                  <a:cubicBezTo>
                    <a:pt x="11553" y="155"/>
                    <a:pt x="10819" y="1"/>
                    <a:pt x="9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8;p47"/>
            <p:cNvSpPr/>
            <p:nvPr/>
          </p:nvSpPr>
          <p:spPr>
            <a:xfrm>
              <a:off x="2206750" y="3766025"/>
              <a:ext cx="1800" cy="825"/>
            </a:xfrm>
            <a:custGeom>
              <a:avLst/>
              <a:gdLst/>
              <a:ahLst/>
              <a:cxnLst/>
              <a:rect l="l" t="t" r="r" b="b"/>
              <a:pathLst>
                <a:path w="72" h="33" extrusionOk="0">
                  <a:moveTo>
                    <a:pt x="71" y="1"/>
                  </a:moveTo>
                  <a:lnTo>
                    <a:pt x="71" y="1"/>
                  </a:lnTo>
                  <a:cubicBezTo>
                    <a:pt x="52" y="5"/>
                    <a:pt x="36" y="9"/>
                    <a:pt x="20" y="16"/>
                  </a:cubicBezTo>
                  <a:cubicBezTo>
                    <a:pt x="12" y="20"/>
                    <a:pt x="8" y="24"/>
                    <a:pt x="0" y="32"/>
                  </a:cubicBezTo>
                  <a:cubicBezTo>
                    <a:pt x="20" y="16"/>
                    <a:pt x="44" y="9"/>
                    <a:pt x="71" y="1"/>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9;p47"/>
            <p:cNvSpPr/>
            <p:nvPr/>
          </p:nvSpPr>
          <p:spPr>
            <a:xfrm>
              <a:off x="2212975" y="3765625"/>
              <a:ext cx="6025" cy="2000"/>
            </a:xfrm>
            <a:custGeom>
              <a:avLst/>
              <a:gdLst/>
              <a:ahLst/>
              <a:cxnLst/>
              <a:rect l="l" t="t" r="r" b="b"/>
              <a:pathLst>
                <a:path w="241" h="80" extrusionOk="0">
                  <a:moveTo>
                    <a:pt x="0" y="1"/>
                  </a:moveTo>
                  <a:lnTo>
                    <a:pt x="0" y="1"/>
                  </a:lnTo>
                  <a:cubicBezTo>
                    <a:pt x="24" y="5"/>
                    <a:pt x="47" y="9"/>
                    <a:pt x="67" y="17"/>
                  </a:cubicBezTo>
                  <a:lnTo>
                    <a:pt x="87" y="21"/>
                  </a:lnTo>
                  <a:cubicBezTo>
                    <a:pt x="95" y="22"/>
                    <a:pt x="104" y="24"/>
                    <a:pt x="112" y="26"/>
                  </a:cubicBezTo>
                  <a:lnTo>
                    <a:pt x="112" y="26"/>
                  </a:lnTo>
                  <a:cubicBezTo>
                    <a:pt x="75" y="15"/>
                    <a:pt x="38" y="6"/>
                    <a:pt x="0" y="1"/>
                  </a:cubicBezTo>
                  <a:close/>
                  <a:moveTo>
                    <a:pt x="112" y="26"/>
                  </a:moveTo>
                  <a:cubicBezTo>
                    <a:pt x="115" y="27"/>
                    <a:pt x="119" y="28"/>
                    <a:pt x="122" y="30"/>
                  </a:cubicBezTo>
                  <a:lnTo>
                    <a:pt x="122" y="30"/>
                  </a:lnTo>
                  <a:cubicBezTo>
                    <a:pt x="119" y="28"/>
                    <a:pt x="115" y="27"/>
                    <a:pt x="112" y="26"/>
                  </a:cubicBezTo>
                  <a:close/>
                  <a:moveTo>
                    <a:pt x="122" y="30"/>
                  </a:moveTo>
                  <a:cubicBezTo>
                    <a:pt x="134" y="34"/>
                    <a:pt x="144" y="38"/>
                    <a:pt x="154" y="44"/>
                  </a:cubicBezTo>
                  <a:lnTo>
                    <a:pt x="174" y="52"/>
                  </a:lnTo>
                  <a:cubicBezTo>
                    <a:pt x="198" y="60"/>
                    <a:pt x="221" y="72"/>
                    <a:pt x="241" y="80"/>
                  </a:cubicBezTo>
                  <a:cubicBezTo>
                    <a:pt x="203" y="60"/>
                    <a:pt x="163" y="43"/>
                    <a:pt x="122" y="30"/>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0;p47"/>
            <p:cNvSpPr/>
            <p:nvPr/>
          </p:nvSpPr>
          <p:spPr>
            <a:xfrm>
              <a:off x="2210700" y="3765525"/>
              <a:ext cx="1900" cy="125"/>
            </a:xfrm>
            <a:custGeom>
              <a:avLst/>
              <a:gdLst/>
              <a:ahLst/>
              <a:cxnLst/>
              <a:rect l="l" t="t" r="r" b="b"/>
              <a:pathLst>
                <a:path w="76" h="5" extrusionOk="0">
                  <a:moveTo>
                    <a:pt x="40" y="1"/>
                  </a:moveTo>
                  <a:cubicBezTo>
                    <a:pt x="24" y="1"/>
                    <a:pt x="12" y="1"/>
                    <a:pt x="0" y="5"/>
                  </a:cubicBezTo>
                  <a:cubicBezTo>
                    <a:pt x="12" y="3"/>
                    <a:pt x="25" y="2"/>
                    <a:pt x="38" y="2"/>
                  </a:cubicBezTo>
                  <a:cubicBezTo>
                    <a:pt x="44" y="2"/>
                    <a:pt x="50" y="2"/>
                    <a:pt x="55" y="3"/>
                  </a:cubicBezTo>
                  <a:lnTo>
                    <a:pt x="55" y="3"/>
                  </a:lnTo>
                  <a:cubicBezTo>
                    <a:pt x="50" y="2"/>
                    <a:pt x="45" y="1"/>
                    <a:pt x="40" y="1"/>
                  </a:cubicBezTo>
                  <a:close/>
                  <a:moveTo>
                    <a:pt x="55" y="3"/>
                  </a:moveTo>
                  <a:lnTo>
                    <a:pt x="55" y="3"/>
                  </a:lnTo>
                  <a:cubicBezTo>
                    <a:pt x="62" y="4"/>
                    <a:pt x="69" y="5"/>
                    <a:pt x="75" y="5"/>
                  </a:cubicBezTo>
                  <a:cubicBezTo>
                    <a:pt x="69" y="4"/>
                    <a:pt x="62" y="3"/>
                    <a:pt x="55" y="3"/>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1;p47"/>
            <p:cNvSpPr/>
            <p:nvPr/>
          </p:nvSpPr>
          <p:spPr>
            <a:xfrm>
              <a:off x="2204975" y="3766825"/>
              <a:ext cx="1700" cy="1300"/>
            </a:xfrm>
            <a:custGeom>
              <a:avLst/>
              <a:gdLst/>
              <a:ahLst/>
              <a:cxnLst/>
              <a:rect l="l" t="t" r="r" b="b"/>
              <a:pathLst>
                <a:path w="68" h="52" extrusionOk="0">
                  <a:moveTo>
                    <a:pt x="67" y="0"/>
                  </a:moveTo>
                  <a:cubicBezTo>
                    <a:pt x="48" y="8"/>
                    <a:pt x="32" y="20"/>
                    <a:pt x="16" y="36"/>
                  </a:cubicBezTo>
                  <a:cubicBezTo>
                    <a:pt x="15" y="37"/>
                    <a:pt x="13" y="39"/>
                    <a:pt x="12" y="41"/>
                  </a:cubicBezTo>
                  <a:lnTo>
                    <a:pt x="12" y="41"/>
                  </a:lnTo>
                  <a:cubicBezTo>
                    <a:pt x="29" y="26"/>
                    <a:pt x="48" y="13"/>
                    <a:pt x="67" y="0"/>
                  </a:cubicBezTo>
                  <a:close/>
                  <a:moveTo>
                    <a:pt x="12" y="41"/>
                  </a:moveTo>
                  <a:cubicBezTo>
                    <a:pt x="8" y="44"/>
                    <a:pt x="4" y="48"/>
                    <a:pt x="0" y="52"/>
                  </a:cubicBezTo>
                  <a:cubicBezTo>
                    <a:pt x="6" y="49"/>
                    <a:pt x="9" y="44"/>
                    <a:pt x="12" y="41"/>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92;p47"/>
            <p:cNvSpPr/>
            <p:nvPr/>
          </p:nvSpPr>
          <p:spPr>
            <a:xfrm>
              <a:off x="2219375" y="3767900"/>
              <a:ext cx="1700" cy="1025"/>
            </a:xfrm>
            <a:custGeom>
              <a:avLst/>
              <a:gdLst/>
              <a:ahLst/>
              <a:cxnLst/>
              <a:rect l="l" t="t" r="r" b="b"/>
              <a:pathLst>
                <a:path w="68" h="41" extrusionOk="0">
                  <a:moveTo>
                    <a:pt x="1" y="1"/>
                  </a:moveTo>
                  <a:lnTo>
                    <a:pt x="1" y="1"/>
                  </a:lnTo>
                  <a:cubicBezTo>
                    <a:pt x="24" y="13"/>
                    <a:pt x="48" y="24"/>
                    <a:pt x="68" y="40"/>
                  </a:cubicBezTo>
                  <a:cubicBezTo>
                    <a:pt x="64" y="36"/>
                    <a:pt x="60" y="32"/>
                    <a:pt x="56" y="28"/>
                  </a:cubicBezTo>
                  <a:cubicBezTo>
                    <a:pt x="36" y="20"/>
                    <a:pt x="21" y="9"/>
                    <a:pt x="1" y="1"/>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93;p47"/>
            <p:cNvSpPr/>
            <p:nvPr/>
          </p:nvSpPr>
          <p:spPr>
            <a:xfrm>
              <a:off x="2208625" y="3765625"/>
              <a:ext cx="2000" cy="325"/>
            </a:xfrm>
            <a:custGeom>
              <a:avLst/>
              <a:gdLst/>
              <a:ahLst/>
              <a:cxnLst/>
              <a:rect l="l" t="t" r="r" b="b"/>
              <a:pathLst>
                <a:path w="80" h="13" extrusionOk="0">
                  <a:moveTo>
                    <a:pt x="75" y="1"/>
                  </a:moveTo>
                  <a:cubicBezTo>
                    <a:pt x="48" y="1"/>
                    <a:pt x="24" y="5"/>
                    <a:pt x="0" y="13"/>
                  </a:cubicBezTo>
                  <a:cubicBezTo>
                    <a:pt x="24" y="5"/>
                    <a:pt x="52" y="1"/>
                    <a:pt x="79" y="1"/>
                  </a:cubicBezTo>
                  <a:close/>
                </a:path>
              </a:pathLst>
            </a:custGeom>
            <a:solidFill>
              <a:srgbClr val="F7B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4;p47"/>
            <p:cNvSpPr/>
            <p:nvPr/>
          </p:nvSpPr>
          <p:spPr>
            <a:xfrm>
              <a:off x="2210600" y="3765625"/>
              <a:ext cx="125" cy="25"/>
            </a:xfrm>
            <a:custGeom>
              <a:avLst/>
              <a:gdLst/>
              <a:ahLst/>
              <a:cxnLst/>
              <a:rect l="l" t="t" r="r" b="b"/>
              <a:pathLst>
                <a:path w="5" h="1" extrusionOk="0">
                  <a:moveTo>
                    <a:pt x="0" y="1"/>
                  </a:moveTo>
                  <a:lnTo>
                    <a:pt x="0" y="1"/>
                  </a:lnTo>
                  <a:lnTo>
                    <a:pt x="4" y="1"/>
                  </a:lnTo>
                  <a:lnTo>
                    <a:pt x="4"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5;p47"/>
            <p:cNvSpPr/>
            <p:nvPr/>
          </p:nvSpPr>
          <p:spPr>
            <a:xfrm>
              <a:off x="2208425" y="3766025"/>
              <a:ext cx="125" cy="25"/>
            </a:xfrm>
            <a:custGeom>
              <a:avLst/>
              <a:gdLst/>
              <a:ahLst/>
              <a:cxnLst/>
              <a:rect l="l" t="t" r="r" b="b"/>
              <a:pathLst>
                <a:path w="5" h="1" extrusionOk="0">
                  <a:moveTo>
                    <a:pt x="0" y="1"/>
                  </a:moveTo>
                  <a:lnTo>
                    <a:pt x="0" y="1"/>
                  </a:lnTo>
                  <a:cubicBezTo>
                    <a:pt x="0" y="1"/>
                    <a:pt x="4" y="1"/>
                    <a:pt x="4" y="1"/>
                  </a:cubicBezTo>
                  <a:lnTo>
                    <a:pt x="4"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96;p47"/>
            <p:cNvSpPr/>
            <p:nvPr/>
          </p:nvSpPr>
          <p:spPr>
            <a:xfrm>
              <a:off x="2208525" y="3765625"/>
              <a:ext cx="2000" cy="325"/>
            </a:xfrm>
            <a:custGeom>
              <a:avLst/>
              <a:gdLst/>
              <a:ahLst/>
              <a:cxnLst/>
              <a:rect l="l" t="t" r="r" b="b"/>
              <a:pathLst>
                <a:path w="80" h="13" extrusionOk="0">
                  <a:moveTo>
                    <a:pt x="0" y="13"/>
                  </a:moveTo>
                  <a:lnTo>
                    <a:pt x="0" y="13"/>
                  </a:lnTo>
                  <a:cubicBezTo>
                    <a:pt x="28" y="5"/>
                    <a:pt x="56" y="1"/>
                    <a:pt x="79" y="1"/>
                  </a:cubicBezTo>
                  <a:lnTo>
                    <a:pt x="79" y="1"/>
                  </a:lnTo>
                  <a:cubicBezTo>
                    <a:pt x="56" y="1"/>
                    <a:pt x="28" y="5"/>
                    <a:pt x="0" y="13"/>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97;p47"/>
            <p:cNvSpPr/>
            <p:nvPr/>
          </p:nvSpPr>
          <p:spPr>
            <a:xfrm>
              <a:off x="2207325" y="3766025"/>
              <a:ext cx="1225" cy="425"/>
            </a:xfrm>
            <a:custGeom>
              <a:avLst/>
              <a:gdLst/>
              <a:ahLst/>
              <a:cxnLst/>
              <a:rect l="l" t="t" r="r" b="b"/>
              <a:pathLst>
                <a:path w="49" h="17" extrusionOk="0">
                  <a:moveTo>
                    <a:pt x="1" y="16"/>
                  </a:moveTo>
                  <a:cubicBezTo>
                    <a:pt x="17" y="9"/>
                    <a:pt x="33" y="5"/>
                    <a:pt x="48" y="1"/>
                  </a:cubicBezTo>
                  <a:lnTo>
                    <a:pt x="48" y="1"/>
                  </a:lnTo>
                  <a:cubicBezTo>
                    <a:pt x="33" y="5"/>
                    <a:pt x="17" y="9"/>
                    <a:pt x="1" y="1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98;p47"/>
            <p:cNvSpPr/>
            <p:nvPr/>
          </p:nvSpPr>
          <p:spPr>
            <a:xfrm>
              <a:off x="2210700" y="3765525"/>
              <a:ext cx="1000" cy="125"/>
            </a:xfrm>
            <a:custGeom>
              <a:avLst/>
              <a:gdLst/>
              <a:ahLst/>
              <a:cxnLst/>
              <a:rect l="l" t="t" r="r" b="b"/>
              <a:pathLst>
                <a:path w="40" h="5" extrusionOk="0">
                  <a:moveTo>
                    <a:pt x="0" y="5"/>
                  </a:moveTo>
                  <a:lnTo>
                    <a:pt x="0" y="5"/>
                  </a:lnTo>
                  <a:cubicBezTo>
                    <a:pt x="12" y="1"/>
                    <a:pt x="24" y="1"/>
                    <a:pt x="40" y="1"/>
                  </a:cubicBezTo>
                  <a:cubicBezTo>
                    <a:pt x="24" y="1"/>
                    <a:pt x="12" y="1"/>
                    <a:pt x="0" y="5"/>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99;p47"/>
            <p:cNvSpPr/>
            <p:nvPr/>
          </p:nvSpPr>
          <p:spPr>
            <a:xfrm>
              <a:off x="2204975" y="3766825"/>
              <a:ext cx="1700" cy="1300"/>
            </a:xfrm>
            <a:custGeom>
              <a:avLst/>
              <a:gdLst/>
              <a:ahLst/>
              <a:cxnLst/>
              <a:rect l="l" t="t" r="r" b="b"/>
              <a:pathLst>
                <a:path w="68" h="52" extrusionOk="0">
                  <a:moveTo>
                    <a:pt x="0" y="52"/>
                  </a:moveTo>
                  <a:lnTo>
                    <a:pt x="0" y="52"/>
                  </a:lnTo>
                  <a:cubicBezTo>
                    <a:pt x="20" y="32"/>
                    <a:pt x="44" y="16"/>
                    <a:pt x="67" y="0"/>
                  </a:cubicBezTo>
                  <a:lnTo>
                    <a:pt x="67" y="0"/>
                  </a:lnTo>
                  <a:cubicBezTo>
                    <a:pt x="44" y="16"/>
                    <a:pt x="20" y="32"/>
                    <a:pt x="0" y="52"/>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0;p47"/>
            <p:cNvSpPr/>
            <p:nvPr/>
          </p:nvSpPr>
          <p:spPr>
            <a:xfrm>
              <a:off x="2205350" y="3766825"/>
              <a:ext cx="1325" cy="900"/>
            </a:xfrm>
            <a:custGeom>
              <a:avLst/>
              <a:gdLst/>
              <a:ahLst/>
              <a:cxnLst/>
              <a:rect l="l" t="t" r="r" b="b"/>
              <a:pathLst>
                <a:path w="53" h="36" extrusionOk="0">
                  <a:moveTo>
                    <a:pt x="52" y="0"/>
                  </a:moveTo>
                  <a:cubicBezTo>
                    <a:pt x="33" y="8"/>
                    <a:pt x="17" y="20"/>
                    <a:pt x="1" y="36"/>
                  </a:cubicBezTo>
                  <a:cubicBezTo>
                    <a:pt x="17" y="20"/>
                    <a:pt x="33" y="8"/>
                    <a:pt x="52"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1;p47"/>
            <p:cNvSpPr/>
            <p:nvPr/>
          </p:nvSpPr>
          <p:spPr>
            <a:xfrm>
              <a:off x="2221050" y="3768900"/>
              <a:ext cx="6850" cy="5450"/>
            </a:xfrm>
            <a:custGeom>
              <a:avLst/>
              <a:gdLst/>
              <a:ahLst/>
              <a:cxnLst/>
              <a:rect l="l" t="t" r="r" b="b"/>
              <a:pathLst>
                <a:path w="274" h="218" extrusionOk="0">
                  <a:moveTo>
                    <a:pt x="1" y="0"/>
                  </a:moveTo>
                  <a:lnTo>
                    <a:pt x="1" y="0"/>
                  </a:lnTo>
                  <a:cubicBezTo>
                    <a:pt x="76" y="48"/>
                    <a:pt x="147" y="107"/>
                    <a:pt x="206" y="174"/>
                  </a:cubicBezTo>
                  <a:cubicBezTo>
                    <a:pt x="226" y="194"/>
                    <a:pt x="250" y="210"/>
                    <a:pt x="273" y="217"/>
                  </a:cubicBezTo>
                  <a:cubicBezTo>
                    <a:pt x="250" y="210"/>
                    <a:pt x="226" y="194"/>
                    <a:pt x="206" y="174"/>
                  </a:cubicBezTo>
                  <a:cubicBezTo>
                    <a:pt x="147" y="107"/>
                    <a:pt x="76" y="48"/>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2;p47"/>
            <p:cNvSpPr/>
            <p:nvPr/>
          </p:nvSpPr>
          <p:spPr>
            <a:xfrm>
              <a:off x="2231225" y="3714475"/>
              <a:ext cx="3475" cy="58700"/>
            </a:xfrm>
            <a:custGeom>
              <a:avLst/>
              <a:gdLst/>
              <a:ahLst/>
              <a:cxnLst/>
              <a:rect l="l" t="t" r="r" b="b"/>
              <a:pathLst>
                <a:path w="139" h="2348" extrusionOk="0">
                  <a:moveTo>
                    <a:pt x="1" y="2347"/>
                  </a:moveTo>
                  <a:cubicBezTo>
                    <a:pt x="21" y="2327"/>
                    <a:pt x="28" y="2300"/>
                    <a:pt x="28" y="2272"/>
                  </a:cubicBezTo>
                  <a:lnTo>
                    <a:pt x="139" y="1"/>
                  </a:lnTo>
                  <a:lnTo>
                    <a:pt x="28" y="2272"/>
                  </a:lnTo>
                  <a:cubicBezTo>
                    <a:pt x="28" y="2300"/>
                    <a:pt x="21" y="2327"/>
                    <a:pt x="1" y="2347"/>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3;p47"/>
            <p:cNvSpPr/>
            <p:nvPr/>
          </p:nvSpPr>
          <p:spPr>
            <a:xfrm>
              <a:off x="2220775" y="3768600"/>
              <a:ext cx="300" cy="325"/>
            </a:xfrm>
            <a:custGeom>
              <a:avLst/>
              <a:gdLst/>
              <a:ahLst/>
              <a:cxnLst/>
              <a:rect l="l" t="t" r="r" b="b"/>
              <a:pathLst>
                <a:path w="12" h="13" extrusionOk="0">
                  <a:moveTo>
                    <a:pt x="0" y="0"/>
                  </a:moveTo>
                  <a:cubicBezTo>
                    <a:pt x="4" y="4"/>
                    <a:pt x="8" y="8"/>
                    <a:pt x="12" y="12"/>
                  </a:cubicBezTo>
                  <a:lnTo>
                    <a:pt x="12" y="12"/>
                  </a:lnTo>
                  <a:cubicBezTo>
                    <a:pt x="8" y="8"/>
                    <a:pt x="4" y="4"/>
                    <a:pt x="0"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4;p47"/>
            <p:cNvSpPr/>
            <p:nvPr/>
          </p:nvSpPr>
          <p:spPr>
            <a:xfrm>
              <a:off x="2206750" y="3766425"/>
              <a:ext cx="600" cy="425"/>
            </a:xfrm>
            <a:custGeom>
              <a:avLst/>
              <a:gdLst/>
              <a:ahLst/>
              <a:cxnLst/>
              <a:rect l="l" t="t" r="r" b="b"/>
              <a:pathLst>
                <a:path w="24" h="17" extrusionOk="0">
                  <a:moveTo>
                    <a:pt x="0" y="16"/>
                  </a:moveTo>
                  <a:lnTo>
                    <a:pt x="0" y="16"/>
                  </a:lnTo>
                  <a:cubicBezTo>
                    <a:pt x="8" y="8"/>
                    <a:pt x="12" y="4"/>
                    <a:pt x="24" y="0"/>
                  </a:cubicBezTo>
                  <a:cubicBezTo>
                    <a:pt x="12" y="4"/>
                    <a:pt x="8" y="8"/>
                    <a:pt x="0" y="1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5;p47"/>
            <p:cNvSpPr/>
            <p:nvPr/>
          </p:nvSpPr>
          <p:spPr>
            <a:xfrm>
              <a:off x="2204975" y="3767700"/>
              <a:ext cx="400" cy="425"/>
            </a:xfrm>
            <a:custGeom>
              <a:avLst/>
              <a:gdLst/>
              <a:ahLst/>
              <a:cxnLst/>
              <a:rect l="l" t="t" r="r" b="b"/>
              <a:pathLst>
                <a:path w="16" h="17" extrusionOk="0">
                  <a:moveTo>
                    <a:pt x="16" y="1"/>
                  </a:moveTo>
                  <a:cubicBezTo>
                    <a:pt x="12" y="5"/>
                    <a:pt x="4" y="13"/>
                    <a:pt x="0" y="17"/>
                  </a:cubicBezTo>
                  <a:lnTo>
                    <a:pt x="0" y="17"/>
                  </a:lnTo>
                  <a:cubicBezTo>
                    <a:pt x="4" y="13"/>
                    <a:pt x="12" y="5"/>
                    <a:pt x="16"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06;p47"/>
            <p:cNvSpPr/>
            <p:nvPr/>
          </p:nvSpPr>
          <p:spPr>
            <a:xfrm>
              <a:off x="2206650" y="3766825"/>
              <a:ext cx="125" cy="25"/>
            </a:xfrm>
            <a:custGeom>
              <a:avLst/>
              <a:gdLst/>
              <a:ahLst/>
              <a:cxnLst/>
              <a:rect l="l" t="t" r="r" b="b"/>
              <a:pathLst>
                <a:path w="5" h="1" extrusionOk="0">
                  <a:moveTo>
                    <a:pt x="0" y="0"/>
                  </a:moveTo>
                  <a:lnTo>
                    <a:pt x="0" y="0"/>
                  </a:lnTo>
                  <a:lnTo>
                    <a:pt x="4" y="0"/>
                  </a:lnTo>
                  <a:lnTo>
                    <a:pt x="4"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7;p47"/>
            <p:cNvSpPr/>
            <p:nvPr/>
          </p:nvSpPr>
          <p:spPr>
            <a:xfrm>
              <a:off x="2219575" y="3614750"/>
              <a:ext cx="9400" cy="4875"/>
            </a:xfrm>
            <a:custGeom>
              <a:avLst/>
              <a:gdLst/>
              <a:ahLst/>
              <a:cxnLst/>
              <a:rect l="l" t="t" r="r" b="b"/>
              <a:pathLst>
                <a:path w="376" h="195" extrusionOk="0">
                  <a:moveTo>
                    <a:pt x="376" y="1"/>
                  </a:moveTo>
                  <a:lnTo>
                    <a:pt x="376" y="1"/>
                  </a:lnTo>
                  <a:cubicBezTo>
                    <a:pt x="250" y="60"/>
                    <a:pt x="123" y="127"/>
                    <a:pt x="1" y="194"/>
                  </a:cubicBezTo>
                  <a:cubicBezTo>
                    <a:pt x="123" y="127"/>
                    <a:pt x="250" y="64"/>
                    <a:pt x="376"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08;p47"/>
            <p:cNvSpPr/>
            <p:nvPr/>
          </p:nvSpPr>
          <p:spPr>
            <a:xfrm>
              <a:off x="2210700" y="3620175"/>
              <a:ext cx="7725" cy="4675"/>
            </a:xfrm>
            <a:custGeom>
              <a:avLst/>
              <a:gdLst/>
              <a:ahLst/>
              <a:cxnLst/>
              <a:rect l="l" t="t" r="r" b="b"/>
              <a:pathLst>
                <a:path w="309" h="187" extrusionOk="0">
                  <a:moveTo>
                    <a:pt x="0" y="187"/>
                  </a:moveTo>
                  <a:cubicBezTo>
                    <a:pt x="103" y="119"/>
                    <a:pt x="206" y="60"/>
                    <a:pt x="308" y="1"/>
                  </a:cubicBezTo>
                  <a:cubicBezTo>
                    <a:pt x="206" y="60"/>
                    <a:pt x="103" y="119"/>
                    <a:pt x="0" y="187"/>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9;p47"/>
            <p:cNvSpPr/>
            <p:nvPr/>
          </p:nvSpPr>
          <p:spPr>
            <a:xfrm>
              <a:off x="2241400" y="3606950"/>
              <a:ext cx="7125" cy="2600"/>
            </a:xfrm>
            <a:custGeom>
              <a:avLst/>
              <a:gdLst/>
              <a:ahLst/>
              <a:cxnLst/>
              <a:rect l="l" t="t" r="r" b="b"/>
              <a:pathLst>
                <a:path w="285" h="104" extrusionOk="0">
                  <a:moveTo>
                    <a:pt x="1" y="103"/>
                  </a:moveTo>
                  <a:cubicBezTo>
                    <a:pt x="95" y="68"/>
                    <a:pt x="190" y="32"/>
                    <a:pt x="285" y="1"/>
                  </a:cubicBezTo>
                  <a:cubicBezTo>
                    <a:pt x="190" y="32"/>
                    <a:pt x="95" y="68"/>
                    <a:pt x="1" y="103"/>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0;p47"/>
            <p:cNvSpPr/>
            <p:nvPr/>
          </p:nvSpPr>
          <p:spPr>
            <a:xfrm>
              <a:off x="2261450" y="3600525"/>
              <a:ext cx="9300" cy="2400"/>
            </a:xfrm>
            <a:custGeom>
              <a:avLst/>
              <a:gdLst/>
              <a:ahLst/>
              <a:cxnLst/>
              <a:rect l="l" t="t" r="r" b="b"/>
              <a:pathLst>
                <a:path w="372" h="96" extrusionOk="0">
                  <a:moveTo>
                    <a:pt x="372" y="1"/>
                  </a:moveTo>
                  <a:cubicBezTo>
                    <a:pt x="245" y="32"/>
                    <a:pt x="123" y="64"/>
                    <a:pt x="0" y="96"/>
                  </a:cubicBezTo>
                  <a:cubicBezTo>
                    <a:pt x="123" y="64"/>
                    <a:pt x="249" y="32"/>
                    <a:pt x="372"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1;p47"/>
            <p:cNvSpPr/>
            <p:nvPr/>
          </p:nvSpPr>
          <p:spPr>
            <a:xfrm>
              <a:off x="2230750" y="3610600"/>
              <a:ext cx="7800" cy="3475"/>
            </a:xfrm>
            <a:custGeom>
              <a:avLst/>
              <a:gdLst/>
              <a:ahLst/>
              <a:cxnLst/>
              <a:rect l="l" t="t" r="r" b="b"/>
              <a:pathLst>
                <a:path w="312" h="139" extrusionOk="0">
                  <a:moveTo>
                    <a:pt x="312" y="1"/>
                  </a:moveTo>
                  <a:lnTo>
                    <a:pt x="312" y="1"/>
                  </a:lnTo>
                  <a:cubicBezTo>
                    <a:pt x="209" y="44"/>
                    <a:pt x="103" y="88"/>
                    <a:pt x="0" y="139"/>
                  </a:cubicBezTo>
                  <a:cubicBezTo>
                    <a:pt x="103" y="92"/>
                    <a:pt x="209" y="44"/>
                    <a:pt x="312"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2;p47"/>
            <p:cNvSpPr/>
            <p:nvPr/>
          </p:nvSpPr>
          <p:spPr>
            <a:xfrm>
              <a:off x="2251475" y="3603700"/>
              <a:ext cx="7425" cy="2300"/>
            </a:xfrm>
            <a:custGeom>
              <a:avLst/>
              <a:gdLst/>
              <a:ahLst/>
              <a:cxnLst/>
              <a:rect l="l" t="t" r="r" b="b"/>
              <a:pathLst>
                <a:path w="297" h="92" extrusionOk="0">
                  <a:moveTo>
                    <a:pt x="0" y="91"/>
                  </a:moveTo>
                  <a:cubicBezTo>
                    <a:pt x="99" y="60"/>
                    <a:pt x="198" y="28"/>
                    <a:pt x="297" y="0"/>
                  </a:cubicBezTo>
                  <a:cubicBezTo>
                    <a:pt x="198" y="28"/>
                    <a:pt x="99" y="60"/>
                    <a:pt x="0" y="9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13;p47"/>
            <p:cNvSpPr/>
            <p:nvPr/>
          </p:nvSpPr>
          <p:spPr>
            <a:xfrm>
              <a:off x="2219000" y="3767600"/>
              <a:ext cx="400" cy="325"/>
            </a:xfrm>
            <a:custGeom>
              <a:avLst/>
              <a:gdLst/>
              <a:ahLst/>
              <a:cxnLst/>
              <a:rect l="l" t="t" r="r" b="b"/>
              <a:pathLst>
                <a:path w="16" h="13" extrusionOk="0">
                  <a:moveTo>
                    <a:pt x="0" y="1"/>
                  </a:moveTo>
                  <a:lnTo>
                    <a:pt x="0" y="1"/>
                  </a:lnTo>
                  <a:lnTo>
                    <a:pt x="16" y="13"/>
                  </a:lnTo>
                  <a:lnTo>
                    <a:pt x="16" y="13"/>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14;p47"/>
            <p:cNvSpPr/>
            <p:nvPr/>
          </p:nvSpPr>
          <p:spPr>
            <a:xfrm>
              <a:off x="2206650" y="3766825"/>
              <a:ext cx="125" cy="25"/>
            </a:xfrm>
            <a:custGeom>
              <a:avLst/>
              <a:gdLst/>
              <a:ahLst/>
              <a:cxnLst/>
              <a:rect l="l" t="t" r="r" b="b"/>
              <a:pathLst>
                <a:path w="5" h="1" extrusionOk="0">
                  <a:moveTo>
                    <a:pt x="4" y="0"/>
                  </a:moveTo>
                  <a:lnTo>
                    <a:pt x="4" y="0"/>
                  </a:lnTo>
                  <a:lnTo>
                    <a:pt x="0" y="0"/>
                  </a:lnTo>
                  <a:lnTo>
                    <a:pt x="0"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15;p47"/>
            <p:cNvSpPr/>
            <p:nvPr/>
          </p:nvSpPr>
          <p:spPr>
            <a:xfrm>
              <a:off x="2210600" y="3765625"/>
              <a:ext cx="125" cy="25"/>
            </a:xfrm>
            <a:custGeom>
              <a:avLst/>
              <a:gdLst/>
              <a:ahLst/>
              <a:cxnLst/>
              <a:rect l="l" t="t" r="r" b="b"/>
              <a:pathLst>
                <a:path w="5" h="1" extrusionOk="0">
                  <a:moveTo>
                    <a:pt x="4" y="1"/>
                  </a:move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16;p47"/>
            <p:cNvSpPr/>
            <p:nvPr/>
          </p:nvSpPr>
          <p:spPr>
            <a:xfrm>
              <a:off x="2208525" y="3766025"/>
              <a:ext cx="25" cy="25"/>
            </a:xfrm>
            <a:custGeom>
              <a:avLst/>
              <a:gdLst/>
              <a:ahLst/>
              <a:cxnLst/>
              <a:rect l="l" t="t" r="r" b="b"/>
              <a:pathLst>
                <a:path w="1" h="1" extrusionOk="0">
                  <a:moveTo>
                    <a:pt x="0" y="1"/>
                  </a:move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17;p47"/>
            <p:cNvSpPr/>
            <p:nvPr/>
          </p:nvSpPr>
          <p:spPr>
            <a:xfrm>
              <a:off x="2212575" y="3765625"/>
              <a:ext cx="425" cy="25"/>
            </a:xfrm>
            <a:custGeom>
              <a:avLst/>
              <a:gdLst/>
              <a:ahLst/>
              <a:cxnLst/>
              <a:rect l="l" t="t" r="r" b="b"/>
              <a:pathLst>
                <a:path w="17" h="1" extrusionOk="0">
                  <a:moveTo>
                    <a:pt x="0" y="1"/>
                  </a:moveTo>
                  <a:lnTo>
                    <a:pt x="0" y="1"/>
                  </a:lnTo>
                  <a:lnTo>
                    <a:pt x="16" y="1"/>
                  </a:lnTo>
                  <a:lnTo>
                    <a:pt x="16"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18;p47"/>
            <p:cNvSpPr/>
            <p:nvPr/>
          </p:nvSpPr>
          <p:spPr>
            <a:xfrm>
              <a:off x="2204975" y="3768100"/>
              <a:ext cx="25" cy="25"/>
            </a:xfrm>
            <a:custGeom>
              <a:avLst/>
              <a:gdLst/>
              <a:ahLst/>
              <a:cxnLst/>
              <a:rect l="l" t="t" r="r" b="b"/>
              <a:pathLst>
                <a:path w="1" h="1" extrusionOk="0">
                  <a:moveTo>
                    <a:pt x="0" y="1"/>
                  </a:move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19;p47"/>
            <p:cNvSpPr/>
            <p:nvPr/>
          </p:nvSpPr>
          <p:spPr>
            <a:xfrm>
              <a:off x="2204975" y="3768100"/>
              <a:ext cx="25" cy="25"/>
            </a:xfrm>
            <a:custGeom>
              <a:avLst/>
              <a:gdLst/>
              <a:ahLst/>
              <a:cxnLst/>
              <a:rect l="l" t="t" r="r" b="b"/>
              <a:pathLst>
                <a:path w="1" h="1" extrusionOk="0">
                  <a:moveTo>
                    <a:pt x="0" y="1"/>
                  </a:move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0;p47"/>
            <p:cNvSpPr/>
            <p:nvPr/>
          </p:nvSpPr>
          <p:spPr>
            <a:xfrm>
              <a:off x="2165475" y="3589025"/>
              <a:ext cx="225650" cy="320000"/>
            </a:xfrm>
            <a:custGeom>
              <a:avLst/>
              <a:gdLst/>
              <a:ahLst/>
              <a:cxnLst/>
              <a:rect l="l" t="t" r="r" b="b"/>
              <a:pathLst>
                <a:path w="9026" h="12800" extrusionOk="0">
                  <a:moveTo>
                    <a:pt x="5442" y="0"/>
                  </a:moveTo>
                  <a:cubicBezTo>
                    <a:pt x="3968" y="0"/>
                    <a:pt x="2611" y="856"/>
                    <a:pt x="2611" y="856"/>
                  </a:cubicBezTo>
                  <a:cubicBezTo>
                    <a:pt x="2611" y="856"/>
                    <a:pt x="0" y="3324"/>
                    <a:pt x="1296" y="7199"/>
                  </a:cubicBezTo>
                  <a:cubicBezTo>
                    <a:pt x="2192" y="9893"/>
                    <a:pt x="2737" y="11611"/>
                    <a:pt x="2611" y="11931"/>
                  </a:cubicBezTo>
                  <a:cubicBezTo>
                    <a:pt x="2500" y="12205"/>
                    <a:pt x="3197" y="12799"/>
                    <a:pt x="4073" y="12799"/>
                  </a:cubicBezTo>
                  <a:cubicBezTo>
                    <a:pt x="4323" y="12799"/>
                    <a:pt x="4586" y="12751"/>
                    <a:pt x="4851" y="12634"/>
                  </a:cubicBezTo>
                  <a:cubicBezTo>
                    <a:pt x="4977" y="12575"/>
                    <a:pt x="5056" y="12440"/>
                    <a:pt x="5048" y="12302"/>
                  </a:cubicBezTo>
                  <a:lnTo>
                    <a:pt x="5060" y="11034"/>
                  </a:lnTo>
                  <a:lnTo>
                    <a:pt x="5060" y="10845"/>
                  </a:lnTo>
                  <a:cubicBezTo>
                    <a:pt x="5226" y="10885"/>
                    <a:pt x="5408" y="10903"/>
                    <a:pt x="5597" y="10903"/>
                  </a:cubicBezTo>
                  <a:cubicBezTo>
                    <a:pt x="6175" y="10903"/>
                    <a:pt x="6808" y="10732"/>
                    <a:pt x="7193" y="10497"/>
                  </a:cubicBezTo>
                  <a:cubicBezTo>
                    <a:pt x="9002" y="9395"/>
                    <a:pt x="8978" y="6891"/>
                    <a:pt x="9006" y="4845"/>
                  </a:cubicBezTo>
                  <a:cubicBezTo>
                    <a:pt x="9025" y="3640"/>
                    <a:pt x="8690" y="2736"/>
                    <a:pt x="8409" y="2100"/>
                  </a:cubicBezTo>
                  <a:cubicBezTo>
                    <a:pt x="7690" y="469"/>
                    <a:pt x="6534" y="0"/>
                    <a:pt x="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1;p47"/>
            <p:cNvSpPr/>
            <p:nvPr/>
          </p:nvSpPr>
          <p:spPr>
            <a:xfrm>
              <a:off x="2291275" y="3881550"/>
              <a:ext cx="74575" cy="245800"/>
            </a:xfrm>
            <a:custGeom>
              <a:avLst/>
              <a:gdLst/>
              <a:ahLst/>
              <a:cxnLst/>
              <a:rect l="l" t="t" r="r" b="b"/>
              <a:pathLst>
                <a:path w="2983" h="9832" extrusionOk="0">
                  <a:moveTo>
                    <a:pt x="0" y="1"/>
                  </a:moveTo>
                  <a:lnTo>
                    <a:pt x="194" y="8019"/>
                  </a:lnTo>
                  <a:lnTo>
                    <a:pt x="585" y="9832"/>
                  </a:lnTo>
                  <a:lnTo>
                    <a:pt x="2982" y="3785"/>
                  </a:lnTo>
                  <a:lnTo>
                    <a:pt x="1462" y="2766"/>
                  </a:lnTo>
                  <a:lnTo>
                    <a:pt x="2548" y="2623"/>
                  </a:lnTo>
                  <a:cubicBezTo>
                    <a:pt x="1312" y="597"/>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2;p47"/>
            <p:cNvSpPr/>
            <p:nvPr/>
          </p:nvSpPr>
          <p:spPr>
            <a:xfrm>
              <a:off x="2189375" y="3876325"/>
              <a:ext cx="116425" cy="250925"/>
            </a:xfrm>
            <a:custGeom>
              <a:avLst/>
              <a:gdLst/>
              <a:ahLst/>
              <a:cxnLst/>
              <a:rect l="l" t="t" r="r" b="b"/>
              <a:pathLst>
                <a:path w="4657" h="10037" extrusionOk="0">
                  <a:moveTo>
                    <a:pt x="1639" y="1"/>
                  </a:moveTo>
                  <a:cubicBezTo>
                    <a:pt x="1639" y="1"/>
                    <a:pt x="537" y="1067"/>
                    <a:pt x="24" y="3532"/>
                  </a:cubicBezTo>
                  <a:lnTo>
                    <a:pt x="1157" y="3287"/>
                  </a:lnTo>
                  <a:lnTo>
                    <a:pt x="1157" y="3287"/>
                  </a:lnTo>
                  <a:lnTo>
                    <a:pt x="0" y="4847"/>
                  </a:lnTo>
                  <a:lnTo>
                    <a:pt x="4657" y="10037"/>
                  </a:lnTo>
                  <a:lnTo>
                    <a:pt x="4657" y="10037"/>
                  </a:lnTo>
                  <a:lnTo>
                    <a:pt x="3985" y="6909"/>
                  </a:lnTo>
                  <a:lnTo>
                    <a:pt x="16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3;p47"/>
            <p:cNvSpPr/>
            <p:nvPr/>
          </p:nvSpPr>
          <p:spPr>
            <a:xfrm>
              <a:off x="2110275" y="3522300"/>
              <a:ext cx="298650" cy="294625"/>
            </a:xfrm>
            <a:custGeom>
              <a:avLst/>
              <a:gdLst/>
              <a:ahLst/>
              <a:cxnLst/>
              <a:rect l="l" t="t" r="r" b="b"/>
              <a:pathLst>
                <a:path w="11946" h="11785" extrusionOk="0">
                  <a:moveTo>
                    <a:pt x="9302" y="0"/>
                  </a:moveTo>
                  <a:cubicBezTo>
                    <a:pt x="8730" y="0"/>
                    <a:pt x="8070" y="259"/>
                    <a:pt x="7359" y="879"/>
                  </a:cubicBezTo>
                  <a:cubicBezTo>
                    <a:pt x="5841" y="2197"/>
                    <a:pt x="4531" y="2389"/>
                    <a:pt x="3529" y="2389"/>
                  </a:cubicBezTo>
                  <a:cubicBezTo>
                    <a:pt x="3118" y="2389"/>
                    <a:pt x="2759" y="2357"/>
                    <a:pt x="2458" y="2357"/>
                  </a:cubicBezTo>
                  <a:cubicBezTo>
                    <a:pt x="2109" y="2357"/>
                    <a:pt x="1839" y="2400"/>
                    <a:pt x="1659" y="2589"/>
                  </a:cubicBezTo>
                  <a:cubicBezTo>
                    <a:pt x="0" y="4315"/>
                    <a:pt x="2145" y="9730"/>
                    <a:pt x="2307" y="11029"/>
                  </a:cubicBezTo>
                  <a:cubicBezTo>
                    <a:pt x="2372" y="11553"/>
                    <a:pt x="3013" y="11785"/>
                    <a:pt x="3617" y="11785"/>
                  </a:cubicBezTo>
                  <a:cubicBezTo>
                    <a:pt x="4108" y="11785"/>
                    <a:pt x="4576" y="11632"/>
                    <a:pt x="4693" y="11357"/>
                  </a:cubicBezTo>
                  <a:cubicBezTo>
                    <a:pt x="4890" y="10891"/>
                    <a:pt x="4752" y="9489"/>
                    <a:pt x="4685" y="8948"/>
                  </a:cubicBezTo>
                  <a:cubicBezTo>
                    <a:pt x="4531" y="7660"/>
                    <a:pt x="4373" y="7084"/>
                    <a:pt x="4246" y="6381"/>
                  </a:cubicBezTo>
                  <a:cubicBezTo>
                    <a:pt x="4246" y="6381"/>
                    <a:pt x="10412" y="5646"/>
                    <a:pt x="11032" y="4315"/>
                  </a:cubicBezTo>
                  <a:cubicBezTo>
                    <a:pt x="11946" y="2363"/>
                    <a:pt x="11028" y="0"/>
                    <a:pt x="9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24;p47"/>
            <p:cNvSpPr/>
            <p:nvPr/>
          </p:nvSpPr>
          <p:spPr>
            <a:xfrm>
              <a:off x="2199425" y="3752600"/>
              <a:ext cx="32525" cy="50550"/>
            </a:xfrm>
            <a:custGeom>
              <a:avLst/>
              <a:gdLst/>
              <a:ahLst/>
              <a:cxnLst/>
              <a:rect l="l" t="t" r="r" b="b"/>
              <a:pathLst>
                <a:path w="1301" h="2022" extrusionOk="0">
                  <a:moveTo>
                    <a:pt x="435" y="0"/>
                  </a:moveTo>
                  <a:cubicBezTo>
                    <a:pt x="412" y="4"/>
                    <a:pt x="384" y="8"/>
                    <a:pt x="360" y="20"/>
                  </a:cubicBezTo>
                  <a:lnTo>
                    <a:pt x="356" y="20"/>
                  </a:lnTo>
                  <a:cubicBezTo>
                    <a:pt x="329" y="28"/>
                    <a:pt x="305" y="40"/>
                    <a:pt x="281" y="52"/>
                  </a:cubicBezTo>
                  <a:cubicBezTo>
                    <a:pt x="254" y="72"/>
                    <a:pt x="230" y="91"/>
                    <a:pt x="210" y="111"/>
                  </a:cubicBezTo>
                  <a:cubicBezTo>
                    <a:pt x="76" y="261"/>
                    <a:pt x="1" y="550"/>
                    <a:pt x="68" y="1075"/>
                  </a:cubicBezTo>
                  <a:cubicBezTo>
                    <a:pt x="68" y="1075"/>
                    <a:pt x="72" y="1095"/>
                    <a:pt x="80" y="1126"/>
                  </a:cubicBezTo>
                  <a:cubicBezTo>
                    <a:pt x="126" y="1316"/>
                    <a:pt x="334" y="2022"/>
                    <a:pt x="972" y="2022"/>
                  </a:cubicBezTo>
                  <a:cubicBezTo>
                    <a:pt x="1051" y="2022"/>
                    <a:pt x="1137" y="2011"/>
                    <a:pt x="1229" y="1987"/>
                  </a:cubicBezTo>
                  <a:cubicBezTo>
                    <a:pt x="1300" y="1971"/>
                    <a:pt x="1237" y="348"/>
                    <a:pt x="1186" y="340"/>
                  </a:cubicBezTo>
                  <a:cubicBezTo>
                    <a:pt x="1158" y="332"/>
                    <a:pt x="1131" y="316"/>
                    <a:pt x="1111" y="297"/>
                  </a:cubicBezTo>
                  <a:cubicBezTo>
                    <a:pt x="1048" y="230"/>
                    <a:pt x="969" y="170"/>
                    <a:pt x="890" y="123"/>
                  </a:cubicBezTo>
                  <a:cubicBezTo>
                    <a:pt x="866" y="107"/>
                    <a:pt x="838" y="95"/>
                    <a:pt x="815" y="83"/>
                  </a:cubicBezTo>
                  <a:lnTo>
                    <a:pt x="799" y="76"/>
                  </a:lnTo>
                  <a:cubicBezTo>
                    <a:pt x="775" y="64"/>
                    <a:pt x="751" y="52"/>
                    <a:pt x="728" y="44"/>
                  </a:cubicBezTo>
                  <a:lnTo>
                    <a:pt x="708" y="36"/>
                  </a:lnTo>
                  <a:cubicBezTo>
                    <a:pt x="684" y="28"/>
                    <a:pt x="657" y="20"/>
                    <a:pt x="633" y="16"/>
                  </a:cubicBezTo>
                  <a:lnTo>
                    <a:pt x="613" y="12"/>
                  </a:lnTo>
                  <a:cubicBezTo>
                    <a:pt x="589" y="8"/>
                    <a:pt x="566" y="4"/>
                    <a:pt x="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25;p47"/>
            <p:cNvSpPr/>
            <p:nvPr/>
          </p:nvSpPr>
          <p:spPr>
            <a:xfrm>
              <a:off x="1981175" y="3960750"/>
              <a:ext cx="190250" cy="740800"/>
            </a:xfrm>
            <a:custGeom>
              <a:avLst/>
              <a:gdLst/>
              <a:ahLst/>
              <a:cxnLst/>
              <a:rect l="l" t="t" r="r" b="b"/>
              <a:pathLst>
                <a:path w="7610" h="29632" extrusionOk="0">
                  <a:moveTo>
                    <a:pt x="7609" y="1"/>
                  </a:moveTo>
                  <a:cubicBezTo>
                    <a:pt x="7609" y="1"/>
                    <a:pt x="2921" y="2481"/>
                    <a:pt x="2494" y="4089"/>
                  </a:cubicBezTo>
                  <a:cubicBezTo>
                    <a:pt x="749" y="10756"/>
                    <a:pt x="0" y="29589"/>
                    <a:pt x="144" y="29589"/>
                  </a:cubicBezTo>
                  <a:cubicBezTo>
                    <a:pt x="145" y="29589"/>
                    <a:pt x="147" y="29588"/>
                    <a:pt x="148" y="29584"/>
                  </a:cubicBezTo>
                  <a:lnTo>
                    <a:pt x="2020" y="29632"/>
                  </a:lnTo>
                  <a:lnTo>
                    <a:pt x="76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26;p47"/>
            <p:cNvSpPr/>
            <p:nvPr/>
          </p:nvSpPr>
          <p:spPr>
            <a:xfrm>
              <a:off x="1976025" y="4700350"/>
              <a:ext cx="55675" cy="150075"/>
            </a:xfrm>
            <a:custGeom>
              <a:avLst/>
              <a:gdLst/>
              <a:ahLst/>
              <a:cxnLst/>
              <a:rect l="l" t="t" r="r" b="b"/>
              <a:pathLst>
                <a:path w="2227" h="6003" extrusionOk="0">
                  <a:moveTo>
                    <a:pt x="354" y="0"/>
                  </a:moveTo>
                  <a:cubicBezTo>
                    <a:pt x="0" y="2970"/>
                    <a:pt x="383" y="6002"/>
                    <a:pt x="637" y="6002"/>
                  </a:cubicBezTo>
                  <a:cubicBezTo>
                    <a:pt x="695" y="6002"/>
                    <a:pt x="746" y="5845"/>
                    <a:pt x="781" y="5494"/>
                  </a:cubicBezTo>
                  <a:cubicBezTo>
                    <a:pt x="923" y="4053"/>
                    <a:pt x="1128" y="2880"/>
                    <a:pt x="1219" y="2406"/>
                  </a:cubicBezTo>
                  <a:cubicBezTo>
                    <a:pt x="1228" y="2358"/>
                    <a:pt x="1275" y="2326"/>
                    <a:pt x="1319" y="2326"/>
                  </a:cubicBezTo>
                  <a:cubicBezTo>
                    <a:pt x="1352" y="2326"/>
                    <a:pt x="1383" y="2344"/>
                    <a:pt x="1397" y="2386"/>
                  </a:cubicBezTo>
                  <a:cubicBezTo>
                    <a:pt x="1535" y="2805"/>
                    <a:pt x="1602" y="3251"/>
                    <a:pt x="1756" y="3764"/>
                  </a:cubicBezTo>
                  <a:cubicBezTo>
                    <a:pt x="1771" y="3815"/>
                    <a:pt x="1787" y="3838"/>
                    <a:pt x="1802" y="3838"/>
                  </a:cubicBezTo>
                  <a:cubicBezTo>
                    <a:pt x="1999" y="3838"/>
                    <a:pt x="2226" y="48"/>
                    <a:pt x="2226" y="48"/>
                  </a:cubicBezTo>
                  <a:lnTo>
                    <a:pt x="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27;p47"/>
            <p:cNvSpPr/>
            <p:nvPr/>
          </p:nvSpPr>
          <p:spPr>
            <a:xfrm>
              <a:off x="2440000" y="4698175"/>
              <a:ext cx="55075" cy="139725"/>
            </a:xfrm>
            <a:custGeom>
              <a:avLst/>
              <a:gdLst/>
              <a:ahLst/>
              <a:cxnLst/>
              <a:rect l="l" t="t" r="r" b="b"/>
              <a:pathLst>
                <a:path w="2203" h="5589" extrusionOk="0">
                  <a:moveTo>
                    <a:pt x="552" y="0"/>
                  </a:moveTo>
                  <a:cubicBezTo>
                    <a:pt x="552" y="0"/>
                    <a:pt x="0" y="3582"/>
                    <a:pt x="197" y="3582"/>
                  </a:cubicBezTo>
                  <a:cubicBezTo>
                    <a:pt x="212" y="3582"/>
                    <a:pt x="232" y="3561"/>
                    <a:pt x="256" y="3516"/>
                  </a:cubicBezTo>
                  <a:cubicBezTo>
                    <a:pt x="513" y="3046"/>
                    <a:pt x="671" y="2623"/>
                    <a:pt x="892" y="2240"/>
                  </a:cubicBezTo>
                  <a:cubicBezTo>
                    <a:pt x="909" y="2210"/>
                    <a:pt x="935" y="2197"/>
                    <a:pt x="962" y="2197"/>
                  </a:cubicBezTo>
                  <a:cubicBezTo>
                    <a:pt x="1012" y="2197"/>
                    <a:pt x="1065" y="2241"/>
                    <a:pt x="1062" y="2295"/>
                  </a:cubicBezTo>
                  <a:cubicBezTo>
                    <a:pt x="1054" y="2777"/>
                    <a:pt x="821" y="3966"/>
                    <a:pt x="857" y="5407"/>
                  </a:cubicBezTo>
                  <a:cubicBezTo>
                    <a:pt x="860" y="5531"/>
                    <a:pt x="886" y="5589"/>
                    <a:pt x="929" y="5589"/>
                  </a:cubicBezTo>
                  <a:cubicBezTo>
                    <a:pt x="1210" y="5589"/>
                    <a:pt x="2202" y="3085"/>
                    <a:pt x="2168" y="99"/>
                  </a:cubicBezTo>
                  <a:lnTo>
                    <a:pt x="5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28;p47"/>
            <p:cNvSpPr/>
            <p:nvPr/>
          </p:nvSpPr>
          <p:spPr>
            <a:xfrm>
              <a:off x="2277550" y="5399550"/>
              <a:ext cx="240550" cy="67175"/>
            </a:xfrm>
            <a:custGeom>
              <a:avLst/>
              <a:gdLst/>
              <a:ahLst/>
              <a:cxnLst/>
              <a:rect l="l" t="t" r="r" b="b"/>
              <a:pathLst>
                <a:path w="9622" h="2687" extrusionOk="0">
                  <a:moveTo>
                    <a:pt x="975" y="0"/>
                  </a:moveTo>
                  <a:cubicBezTo>
                    <a:pt x="713" y="0"/>
                    <a:pt x="546" y="24"/>
                    <a:pt x="458" y="83"/>
                  </a:cubicBezTo>
                  <a:cubicBezTo>
                    <a:pt x="91" y="340"/>
                    <a:pt x="0" y="1940"/>
                    <a:pt x="0" y="1940"/>
                  </a:cubicBezTo>
                  <a:lnTo>
                    <a:pt x="1118" y="2228"/>
                  </a:lnTo>
                  <a:lnTo>
                    <a:pt x="1383" y="1513"/>
                  </a:lnTo>
                  <a:cubicBezTo>
                    <a:pt x="3595" y="2102"/>
                    <a:pt x="7285" y="2686"/>
                    <a:pt x="8542" y="2686"/>
                  </a:cubicBezTo>
                  <a:cubicBezTo>
                    <a:pt x="8551" y="2686"/>
                    <a:pt x="8559" y="2686"/>
                    <a:pt x="8567" y="2686"/>
                  </a:cubicBezTo>
                  <a:cubicBezTo>
                    <a:pt x="9622" y="2678"/>
                    <a:pt x="7908" y="1857"/>
                    <a:pt x="6430" y="1193"/>
                  </a:cubicBezTo>
                  <a:cubicBezTo>
                    <a:pt x="5636" y="838"/>
                    <a:pt x="3318" y="162"/>
                    <a:pt x="2449" y="91"/>
                  </a:cubicBezTo>
                  <a:cubicBezTo>
                    <a:pt x="1787" y="38"/>
                    <a:pt x="1306" y="0"/>
                    <a:pt x="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29;p47"/>
            <p:cNvSpPr/>
            <p:nvPr/>
          </p:nvSpPr>
          <p:spPr>
            <a:xfrm>
              <a:off x="2151050" y="5397650"/>
              <a:ext cx="239400" cy="70850"/>
            </a:xfrm>
            <a:custGeom>
              <a:avLst/>
              <a:gdLst/>
              <a:ahLst/>
              <a:cxnLst/>
              <a:rect l="l" t="t" r="r" b="b"/>
              <a:pathLst>
                <a:path w="9576" h="2834" extrusionOk="0">
                  <a:moveTo>
                    <a:pt x="927" y="0"/>
                  </a:moveTo>
                  <a:cubicBezTo>
                    <a:pt x="714" y="0"/>
                    <a:pt x="573" y="21"/>
                    <a:pt x="494" y="72"/>
                  </a:cubicBezTo>
                  <a:cubicBezTo>
                    <a:pt x="119" y="321"/>
                    <a:pt x="1" y="1917"/>
                    <a:pt x="1" y="1917"/>
                  </a:cubicBezTo>
                  <a:lnTo>
                    <a:pt x="1107" y="2229"/>
                  </a:lnTo>
                  <a:lnTo>
                    <a:pt x="1387" y="1518"/>
                  </a:lnTo>
                  <a:cubicBezTo>
                    <a:pt x="3603" y="2154"/>
                    <a:pt x="7319" y="2821"/>
                    <a:pt x="8548" y="2833"/>
                  </a:cubicBezTo>
                  <a:cubicBezTo>
                    <a:pt x="8557" y="2833"/>
                    <a:pt x="8567" y="2833"/>
                    <a:pt x="8576" y="2833"/>
                  </a:cubicBezTo>
                  <a:cubicBezTo>
                    <a:pt x="9575" y="2833"/>
                    <a:pt x="7895" y="1990"/>
                    <a:pt x="6443" y="1305"/>
                  </a:cubicBezTo>
                  <a:cubicBezTo>
                    <a:pt x="5653" y="933"/>
                    <a:pt x="3350" y="211"/>
                    <a:pt x="2485" y="124"/>
                  </a:cubicBezTo>
                  <a:cubicBezTo>
                    <a:pt x="1764" y="52"/>
                    <a:pt x="1258" y="0"/>
                    <a:pt x="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30;p47"/>
            <p:cNvSpPr/>
            <p:nvPr/>
          </p:nvSpPr>
          <p:spPr>
            <a:xfrm>
              <a:off x="2238250" y="3896575"/>
              <a:ext cx="57875" cy="185450"/>
            </a:xfrm>
            <a:custGeom>
              <a:avLst/>
              <a:gdLst/>
              <a:ahLst/>
              <a:cxnLst/>
              <a:rect l="l" t="t" r="r" b="b"/>
              <a:pathLst>
                <a:path w="2315" h="7418" extrusionOk="0">
                  <a:moveTo>
                    <a:pt x="2133" y="0"/>
                  </a:moveTo>
                  <a:cubicBezTo>
                    <a:pt x="2133" y="0"/>
                    <a:pt x="1779" y="503"/>
                    <a:pt x="1097" y="503"/>
                  </a:cubicBezTo>
                  <a:cubicBezTo>
                    <a:pt x="795" y="503"/>
                    <a:pt x="428" y="404"/>
                    <a:pt x="0" y="119"/>
                  </a:cubicBezTo>
                  <a:lnTo>
                    <a:pt x="0" y="119"/>
                  </a:lnTo>
                  <a:lnTo>
                    <a:pt x="2315" y="7418"/>
                  </a:lnTo>
                  <a:lnTo>
                    <a:pt x="21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1;p47"/>
            <p:cNvSpPr/>
            <p:nvPr/>
          </p:nvSpPr>
          <p:spPr>
            <a:xfrm>
              <a:off x="2388725" y="4049825"/>
              <a:ext cx="113175" cy="650850"/>
            </a:xfrm>
            <a:custGeom>
              <a:avLst/>
              <a:gdLst/>
              <a:ahLst/>
              <a:cxnLst/>
              <a:rect l="l" t="t" r="r" b="b"/>
              <a:pathLst>
                <a:path w="4527" h="26034" extrusionOk="0">
                  <a:moveTo>
                    <a:pt x="1" y="0"/>
                  </a:moveTo>
                  <a:lnTo>
                    <a:pt x="2603" y="25934"/>
                  </a:lnTo>
                  <a:lnTo>
                    <a:pt x="4219" y="26033"/>
                  </a:lnTo>
                  <a:cubicBezTo>
                    <a:pt x="4219" y="26033"/>
                    <a:pt x="4527" y="4155"/>
                    <a:pt x="4156" y="1959"/>
                  </a:cubicBezTo>
                  <a:cubicBezTo>
                    <a:pt x="3915" y="541"/>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32;p47"/>
            <p:cNvSpPr/>
            <p:nvPr/>
          </p:nvSpPr>
          <p:spPr>
            <a:xfrm>
              <a:off x="2843550" y="4557750"/>
              <a:ext cx="328050" cy="841625"/>
            </a:xfrm>
            <a:custGeom>
              <a:avLst/>
              <a:gdLst/>
              <a:ahLst/>
              <a:cxnLst/>
              <a:rect l="l" t="t" r="r" b="b"/>
              <a:pathLst>
                <a:path w="13122" h="33665" extrusionOk="0">
                  <a:moveTo>
                    <a:pt x="13121" y="1"/>
                  </a:moveTo>
                  <a:lnTo>
                    <a:pt x="0" y="660"/>
                  </a:lnTo>
                  <a:lnTo>
                    <a:pt x="5174" y="33518"/>
                  </a:lnTo>
                  <a:lnTo>
                    <a:pt x="7726" y="33664"/>
                  </a:lnTo>
                  <a:lnTo>
                    <a:pt x="8583" y="9847"/>
                  </a:lnTo>
                  <a:lnTo>
                    <a:pt x="9258" y="33309"/>
                  </a:lnTo>
                  <a:lnTo>
                    <a:pt x="11356" y="33250"/>
                  </a:lnTo>
                  <a:lnTo>
                    <a:pt x="131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33;p47"/>
            <p:cNvSpPr/>
            <p:nvPr/>
          </p:nvSpPr>
          <p:spPr>
            <a:xfrm>
              <a:off x="2794950" y="3941050"/>
              <a:ext cx="446750" cy="649875"/>
            </a:xfrm>
            <a:custGeom>
              <a:avLst/>
              <a:gdLst/>
              <a:ahLst/>
              <a:cxnLst/>
              <a:rect l="l" t="t" r="r" b="b"/>
              <a:pathLst>
                <a:path w="17870" h="25995" extrusionOk="0">
                  <a:moveTo>
                    <a:pt x="9154" y="0"/>
                  </a:moveTo>
                  <a:cubicBezTo>
                    <a:pt x="6577" y="0"/>
                    <a:pt x="686" y="907"/>
                    <a:pt x="1" y="9091"/>
                  </a:cubicBezTo>
                  <a:lnTo>
                    <a:pt x="392" y="16789"/>
                  </a:lnTo>
                  <a:cubicBezTo>
                    <a:pt x="396" y="18831"/>
                    <a:pt x="522" y="20869"/>
                    <a:pt x="767" y="22895"/>
                  </a:cubicBezTo>
                  <a:cubicBezTo>
                    <a:pt x="767" y="22895"/>
                    <a:pt x="621" y="25995"/>
                    <a:pt x="5279" y="25995"/>
                  </a:cubicBezTo>
                  <a:cubicBezTo>
                    <a:pt x="5463" y="25995"/>
                    <a:pt x="5655" y="25990"/>
                    <a:pt x="5854" y="25980"/>
                  </a:cubicBezTo>
                  <a:lnTo>
                    <a:pt x="15950" y="25605"/>
                  </a:lnTo>
                  <a:cubicBezTo>
                    <a:pt x="17360" y="25289"/>
                    <a:pt x="17071" y="21465"/>
                    <a:pt x="17640" y="11228"/>
                  </a:cubicBezTo>
                  <a:cubicBezTo>
                    <a:pt x="17869" y="7128"/>
                    <a:pt x="16459" y="1942"/>
                    <a:pt x="12581" y="607"/>
                  </a:cubicBezTo>
                  <a:cubicBezTo>
                    <a:pt x="12581" y="607"/>
                    <a:pt x="11155" y="153"/>
                    <a:pt x="10353" y="74"/>
                  </a:cubicBezTo>
                  <a:cubicBezTo>
                    <a:pt x="10353" y="74"/>
                    <a:pt x="9888" y="0"/>
                    <a:pt x="9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34;p47"/>
            <p:cNvSpPr/>
            <p:nvPr/>
          </p:nvSpPr>
          <p:spPr>
            <a:xfrm>
              <a:off x="2917300" y="3857275"/>
              <a:ext cx="1300" cy="1200"/>
            </a:xfrm>
            <a:custGeom>
              <a:avLst/>
              <a:gdLst/>
              <a:ahLst/>
              <a:cxnLst/>
              <a:rect l="l" t="t" r="r" b="b"/>
              <a:pathLst>
                <a:path w="52" h="48" extrusionOk="0">
                  <a:moveTo>
                    <a:pt x="52" y="0"/>
                  </a:moveTo>
                  <a:cubicBezTo>
                    <a:pt x="49" y="2"/>
                    <a:pt x="46" y="4"/>
                    <a:pt x="43" y="6"/>
                  </a:cubicBezTo>
                  <a:lnTo>
                    <a:pt x="43" y="6"/>
                  </a:lnTo>
                  <a:cubicBezTo>
                    <a:pt x="46" y="4"/>
                    <a:pt x="49" y="2"/>
                    <a:pt x="52" y="0"/>
                  </a:cubicBezTo>
                  <a:close/>
                  <a:moveTo>
                    <a:pt x="43" y="6"/>
                  </a:moveTo>
                  <a:cubicBezTo>
                    <a:pt x="34" y="12"/>
                    <a:pt x="25" y="19"/>
                    <a:pt x="16" y="28"/>
                  </a:cubicBezTo>
                  <a:cubicBezTo>
                    <a:pt x="8" y="32"/>
                    <a:pt x="4" y="44"/>
                    <a:pt x="0" y="48"/>
                  </a:cubicBezTo>
                  <a:cubicBezTo>
                    <a:pt x="14" y="34"/>
                    <a:pt x="27" y="18"/>
                    <a:pt x="43" y="6"/>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35;p47"/>
            <p:cNvSpPr/>
            <p:nvPr/>
          </p:nvSpPr>
          <p:spPr>
            <a:xfrm>
              <a:off x="2922525" y="3855225"/>
              <a:ext cx="6150" cy="300"/>
            </a:xfrm>
            <a:custGeom>
              <a:avLst/>
              <a:gdLst/>
              <a:ahLst/>
              <a:cxnLst/>
              <a:rect l="l" t="t" r="r" b="b"/>
              <a:pathLst>
                <a:path w="246" h="12" extrusionOk="0">
                  <a:moveTo>
                    <a:pt x="68" y="3"/>
                  </a:moveTo>
                  <a:cubicBezTo>
                    <a:pt x="44" y="3"/>
                    <a:pt x="25" y="7"/>
                    <a:pt x="1" y="11"/>
                  </a:cubicBezTo>
                  <a:cubicBezTo>
                    <a:pt x="24" y="8"/>
                    <a:pt x="47" y="5"/>
                    <a:pt x="71" y="3"/>
                  </a:cubicBezTo>
                  <a:close/>
                  <a:moveTo>
                    <a:pt x="132" y="1"/>
                  </a:moveTo>
                  <a:cubicBezTo>
                    <a:pt x="111" y="1"/>
                    <a:pt x="91" y="2"/>
                    <a:pt x="71" y="3"/>
                  </a:cubicBezTo>
                  <a:lnTo>
                    <a:pt x="175" y="3"/>
                  </a:lnTo>
                  <a:cubicBezTo>
                    <a:pt x="198" y="3"/>
                    <a:pt x="222" y="7"/>
                    <a:pt x="246" y="11"/>
                  </a:cubicBezTo>
                  <a:cubicBezTo>
                    <a:pt x="207" y="4"/>
                    <a:pt x="169" y="1"/>
                    <a:pt x="132"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36;p47"/>
            <p:cNvSpPr/>
            <p:nvPr/>
          </p:nvSpPr>
          <p:spPr>
            <a:xfrm>
              <a:off x="2920650" y="3855600"/>
              <a:ext cx="1600" cy="600"/>
            </a:xfrm>
            <a:custGeom>
              <a:avLst/>
              <a:gdLst/>
              <a:ahLst/>
              <a:cxnLst/>
              <a:rect l="l" t="t" r="r" b="b"/>
              <a:pathLst>
                <a:path w="64" h="24" extrusionOk="0">
                  <a:moveTo>
                    <a:pt x="64" y="0"/>
                  </a:moveTo>
                  <a:cubicBezTo>
                    <a:pt x="52" y="0"/>
                    <a:pt x="40" y="4"/>
                    <a:pt x="28" y="8"/>
                  </a:cubicBezTo>
                  <a:cubicBezTo>
                    <a:pt x="23" y="11"/>
                    <a:pt x="15" y="16"/>
                    <a:pt x="8" y="20"/>
                  </a:cubicBezTo>
                  <a:lnTo>
                    <a:pt x="8" y="20"/>
                  </a:lnTo>
                  <a:cubicBezTo>
                    <a:pt x="26" y="11"/>
                    <a:pt x="43" y="7"/>
                    <a:pt x="64" y="0"/>
                  </a:cubicBezTo>
                  <a:close/>
                  <a:moveTo>
                    <a:pt x="8" y="20"/>
                  </a:moveTo>
                  <a:cubicBezTo>
                    <a:pt x="6" y="21"/>
                    <a:pt x="3" y="22"/>
                    <a:pt x="1" y="24"/>
                  </a:cubicBezTo>
                  <a:cubicBezTo>
                    <a:pt x="3" y="23"/>
                    <a:pt x="6" y="21"/>
                    <a:pt x="8" y="20"/>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37;p47"/>
            <p:cNvSpPr/>
            <p:nvPr/>
          </p:nvSpPr>
          <p:spPr>
            <a:xfrm>
              <a:off x="2916125" y="3858550"/>
              <a:ext cx="1100" cy="1700"/>
            </a:xfrm>
            <a:custGeom>
              <a:avLst/>
              <a:gdLst/>
              <a:ahLst/>
              <a:cxnLst/>
              <a:rect l="l" t="t" r="r" b="b"/>
              <a:pathLst>
                <a:path w="44" h="68" extrusionOk="0">
                  <a:moveTo>
                    <a:pt x="44" y="1"/>
                  </a:moveTo>
                  <a:lnTo>
                    <a:pt x="44" y="1"/>
                  </a:lnTo>
                  <a:cubicBezTo>
                    <a:pt x="32" y="12"/>
                    <a:pt x="20" y="28"/>
                    <a:pt x="8" y="48"/>
                  </a:cubicBezTo>
                  <a:cubicBezTo>
                    <a:pt x="4" y="52"/>
                    <a:pt x="4" y="60"/>
                    <a:pt x="0" y="68"/>
                  </a:cubicBezTo>
                  <a:cubicBezTo>
                    <a:pt x="12" y="44"/>
                    <a:pt x="28" y="20"/>
                    <a:pt x="44"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38;p47"/>
            <p:cNvSpPr/>
            <p:nvPr/>
          </p:nvSpPr>
          <p:spPr>
            <a:xfrm>
              <a:off x="2929050" y="3855500"/>
              <a:ext cx="1900" cy="400"/>
            </a:xfrm>
            <a:custGeom>
              <a:avLst/>
              <a:gdLst/>
              <a:ahLst/>
              <a:cxnLst/>
              <a:rect l="l" t="t" r="r" b="b"/>
              <a:pathLst>
                <a:path w="76" h="16" extrusionOk="0">
                  <a:moveTo>
                    <a:pt x="0" y="0"/>
                  </a:moveTo>
                  <a:lnTo>
                    <a:pt x="0" y="0"/>
                  </a:lnTo>
                  <a:cubicBezTo>
                    <a:pt x="16" y="5"/>
                    <a:pt x="30" y="8"/>
                    <a:pt x="44" y="10"/>
                  </a:cubicBezTo>
                  <a:lnTo>
                    <a:pt x="44" y="10"/>
                  </a:lnTo>
                  <a:cubicBezTo>
                    <a:pt x="29" y="6"/>
                    <a:pt x="15" y="3"/>
                    <a:pt x="0" y="0"/>
                  </a:cubicBezTo>
                  <a:close/>
                  <a:moveTo>
                    <a:pt x="44" y="10"/>
                  </a:moveTo>
                  <a:lnTo>
                    <a:pt x="44" y="10"/>
                  </a:lnTo>
                  <a:cubicBezTo>
                    <a:pt x="49" y="12"/>
                    <a:pt x="54" y="14"/>
                    <a:pt x="60" y="16"/>
                  </a:cubicBezTo>
                  <a:lnTo>
                    <a:pt x="76" y="16"/>
                  </a:lnTo>
                  <a:cubicBezTo>
                    <a:pt x="65" y="14"/>
                    <a:pt x="55" y="12"/>
                    <a:pt x="44" y="10"/>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39;p47"/>
            <p:cNvSpPr/>
            <p:nvPr/>
          </p:nvSpPr>
          <p:spPr>
            <a:xfrm>
              <a:off x="2918675" y="3856175"/>
              <a:ext cx="1800" cy="1025"/>
            </a:xfrm>
            <a:custGeom>
              <a:avLst/>
              <a:gdLst/>
              <a:ahLst/>
              <a:cxnLst/>
              <a:rect l="l" t="t" r="r" b="b"/>
              <a:pathLst>
                <a:path w="72" h="41" extrusionOk="0">
                  <a:moveTo>
                    <a:pt x="64" y="1"/>
                  </a:moveTo>
                  <a:cubicBezTo>
                    <a:pt x="44" y="13"/>
                    <a:pt x="24" y="24"/>
                    <a:pt x="5" y="36"/>
                  </a:cubicBezTo>
                  <a:lnTo>
                    <a:pt x="1" y="40"/>
                  </a:lnTo>
                  <a:cubicBezTo>
                    <a:pt x="24" y="24"/>
                    <a:pt x="44" y="13"/>
                    <a:pt x="72"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40;p47"/>
            <p:cNvSpPr/>
            <p:nvPr/>
          </p:nvSpPr>
          <p:spPr>
            <a:xfrm>
              <a:off x="2920450" y="3856175"/>
              <a:ext cx="125" cy="25"/>
            </a:xfrm>
            <a:custGeom>
              <a:avLst/>
              <a:gdLst/>
              <a:ahLst/>
              <a:cxnLst/>
              <a:rect l="l" t="t" r="r" b="b"/>
              <a:pathLst>
                <a:path w="5" h="1" extrusionOk="0">
                  <a:moveTo>
                    <a:pt x="1" y="1"/>
                  </a:moveTo>
                  <a:lnTo>
                    <a:pt x="1" y="1"/>
                  </a:lnTo>
                  <a:lnTo>
                    <a:pt x="1" y="1"/>
                  </a:lnTo>
                  <a:lnTo>
                    <a:pt x="5"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41;p47"/>
            <p:cNvSpPr/>
            <p:nvPr/>
          </p:nvSpPr>
          <p:spPr>
            <a:xfrm>
              <a:off x="2918575" y="3857275"/>
              <a:ext cx="125" cy="25"/>
            </a:xfrm>
            <a:custGeom>
              <a:avLst/>
              <a:gdLst/>
              <a:ahLst/>
              <a:cxnLst/>
              <a:rect l="l" t="t" r="r" b="b"/>
              <a:pathLst>
                <a:path w="5" h="1" extrusionOk="0">
                  <a:moveTo>
                    <a:pt x="1" y="0"/>
                  </a:moveTo>
                  <a:lnTo>
                    <a:pt x="1" y="0"/>
                  </a:lnTo>
                  <a:lnTo>
                    <a:pt x="5" y="0"/>
                  </a:lnTo>
                  <a:lnTo>
                    <a:pt x="5"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42;p47"/>
            <p:cNvSpPr/>
            <p:nvPr/>
          </p:nvSpPr>
          <p:spPr>
            <a:xfrm>
              <a:off x="2918675" y="3856175"/>
              <a:ext cx="1700" cy="1025"/>
            </a:xfrm>
            <a:custGeom>
              <a:avLst/>
              <a:gdLst/>
              <a:ahLst/>
              <a:cxnLst/>
              <a:rect l="l" t="t" r="r" b="b"/>
              <a:pathLst>
                <a:path w="68" h="41" extrusionOk="0">
                  <a:moveTo>
                    <a:pt x="1" y="40"/>
                  </a:moveTo>
                  <a:lnTo>
                    <a:pt x="1" y="40"/>
                  </a:lnTo>
                  <a:cubicBezTo>
                    <a:pt x="21" y="24"/>
                    <a:pt x="44" y="13"/>
                    <a:pt x="68" y="1"/>
                  </a:cubicBezTo>
                  <a:lnTo>
                    <a:pt x="68" y="1"/>
                  </a:lnTo>
                  <a:cubicBezTo>
                    <a:pt x="44" y="13"/>
                    <a:pt x="21" y="24"/>
                    <a:pt x="1" y="4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43;p47"/>
            <p:cNvSpPr/>
            <p:nvPr/>
          </p:nvSpPr>
          <p:spPr>
            <a:xfrm>
              <a:off x="2917700" y="3857275"/>
              <a:ext cx="900" cy="700"/>
            </a:xfrm>
            <a:custGeom>
              <a:avLst/>
              <a:gdLst/>
              <a:ahLst/>
              <a:cxnLst/>
              <a:rect l="l" t="t" r="r" b="b"/>
              <a:pathLst>
                <a:path w="36" h="28" extrusionOk="0">
                  <a:moveTo>
                    <a:pt x="0" y="28"/>
                  </a:moveTo>
                  <a:cubicBezTo>
                    <a:pt x="12" y="16"/>
                    <a:pt x="24" y="8"/>
                    <a:pt x="36" y="0"/>
                  </a:cubicBezTo>
                  <a:lnTo>
                    <a:pt x="36" y="0"/>
                  </a:lnTo>
                  <a:cubicBezTo>
                    <a:pt x="24" y="8"/>
                    <a:pt x="12" y="16"/>
                    <a:pt x="0" y="2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44;p47"/>
            <p:cNvSpPr/>
            <p:nvPr/>
          </p:nvSpPr>
          <p:spPr>
            <a:xfrm>
              <a:off x="2920650" y="3855775"/>
              <a:ext cx="725" cy="425"/>
            </a:xfrm>
            <a:custGeom>
              <a:avLst/>
              <a:gdLst/>
              <a:ahLst/>
              <a:cxnLst/>
              <a:rect l="l" t="t" r="r" b="b"/>
              <a:pathLst>
                <a:path w="29" h="17" extrusionOk="0">
                  <a:moveTo>
                    <a:pt x="28" y="1"/>
                  </a:moveTo>
                  <a:cubicBezTo>
                    <a:pt x="17" y="5"/>
                    <a:pt x="9" y="13"/>
                    <a:pt x="1" y="17"/>
                  </a:cubicBezTo>
                  <a:cubicBezTo>
                    <a:pt x="9" y="13"/>
                    <a:pt x="21" y="5"/>
                    <a:pt x="28"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45;p47"/>
            <p:cNvSpPr/>
            <p:nvPr/>
          </p:nvSpPr>
          <p:spPr>
            <a:xfrm>
              <a:off x="2916125" y="3858550"/>
              <a:ext cx="1100" cy="1700"/>
            </a:xfrm>
            <a:custGeom>
              <a:avLst/>
              <a:gdLst/>
              <a:ahLst/>
              <a:cxnLst/>
              <a:rect l="l" t="t" r="r" b="b"/>
              <a:pathLst>
                <a:path w="44" h="68" extrusionOk="0">
                  <a:moveTo>
                    <a:pt x="0" y="68"/>
                  </a:moveTo>
                  <a:lnTo>
                    <a:pt x="0" y="68"/>
                  </a:lnTo>
                  <a:cubicBezTo>
                    <a:pt x="12" y="44"/>
                    <a:pt x="28" y="20"/>
                    <a:pt x="44" y="1"/>
                  </a:cubicBezTo>
                  <a:lnTo>
                    <a:pt x="44" y="1"/>
                  </a:lnTo>
                  <a:cubicBezTo>
                    <a:pt x="28" y="20"/>
                    <a:pt x="12" y="44"/>
                    <a:pt x="0" y="6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46;p47"/>
            <p:cNvSpPr/>
            <p:nvPr/>
          </p:nvSpPr>
          <p:spPr>
            <a:xfrm>
              <a:off x="2916300" y="3858550"/>
              <a:ext cx="925" cy="1200"/>
            </a:xfrm>
            <a:custGeom>
              <a:avLst/>
              <a:gdLst/>
              <a:ahLst/>
              <a:cxnLst/>
              <a:rect l="l" t="t" r="r" b="b"/>
              <a:pathLst>
                <a:path w="37" h="48" extrusionOk="0">
                  <a:moveTo>
                    <a:pt x="37" y="1"/>
                  </a:moveTo>
                  <a:cubicBezTo>
                    <a:pt x="25" y="12"/>
                    <a:pt x="13" y="28"/>
                    <a:pt x="1" y="48"/>
                  </a:cubicBezTo>
                  <a:cubicBezTo>
                    <a:pt x="13" y="28"/>
                    <a:pt x="25" y="12"/>
                    <a:pt x="37"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47;p47"/>
            <p:cNvSpPr/>
            <p:nvPr/>
          </p:nvSpPr>
          <p:spPr>
            <a:xfrm>
              <a:off x="2930925" y="3855875"/>
              <a:ext cx="7925" cy="2900"/>
            </a:xfrm>
            <a:custGeom>
              <a:avLst/>
              <a:gdLst/>
              <a:ahLst/>
              <a:cxnLst/>
              <a:rect l="l" t="t" r="r" b="b"/>
              <a:pathLst>
                <a:path w="317" h="116" extrusionOk="0">
                  <a:moveTo>
                    <a:pt x="1" y="1"/>
                  </a:moveTo>
                  <a:lnTo>
                    <a:pt x="1" y="1"/>
                  </a:lnTo>
                  <a:cubicBezTo>
                    <a:pt x="83" y="21"/>
                    <a:pt x="166" y="56"/>
                    <a:pt x="241" y="96"/>
                  </a:cubicBezTo>
                  <a:cubicBezTo>
                    <a:pt x="261" y="112"/>
                    <a:pt x="289" y="115"/>
                    <a:pt x="317" y="115"/>
                  </a:cubicBezTo>
                  <a:cubicBezTo>
                    <a:pt x="289" y="115"/>
                    <a:pt x="261" y="112"/>
                    <a:pt x="241" y="96"/>
                  </a:cubicBezTo>
                  <a:cubicBezTo>
                    <a:pt x="166" y="56"/>
                    <a:pt x="83" y="21"/>
                    <a:pt x="1"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48;p47"/>
            <p:cNvSpPr/>
            <p:nvPr/>
          </p:nvSpPr>
          <p:spPr>
            <a:xfrm>
              <a:off x="2926275" y="3802475"/>
              <a:ext cx="15450" cy="54125"/>
            </a:xfrm>
            <a:custGeom>
              <a:avLst/>
              <a:gdLst/>
              <a:ahLst/>
              <a:cxnLst/>
              <a:rect l="l" t="t" r="r" b="b"/>
              <a:pathLst>
                <a:path w="618" h="2165" extrusionOk="0">
                  <a:moveTo>
                    <a:pt x="609" y="2165"/>
                  </a:moveTo>
                  <a:cubicBezTo>
                    <a:pt x="617" y="2141"/>
                    <a:pt x="617" y="2113"/>
                    <a:pt x="609" y="2090"/>
                  </a:cubicBezTo>
                  <a:lnTo>
                    <a:pt x="1" y="0"/>
                  </a:lnTo>
                  <a:lnTo>
                    <a:pt x="609" y="2090"/>
                  </a:lnTo>
                  <a:cubicBezTo>
                    <a:pt x="617" y="2113"/>
                    <a:pt x="617" y="2141"/>
                    <a:pt x="609" y="2165"/>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49;p47"/>
            <p:cNvSpPr/>
            <p:nvPr/>
          </p:nvSpPr>
          <p:spPr>
            <a:xfrm>
              <a:off x="2930525" y="3855875"/>
              <a:ext cx="325" cy="125"/>
            </a:xfrm>
            <a:custGeom>
              <a:avLst/>
              <a:gdLst/>
              <a:ahLst/>
              <a:cxnLst/>
              <a:rect l="l" t="t" r="r" b="b"/>
              <a:pathLst>
                <a:path w="13" h="5" extrusionOk="0">
                  <a:moveTo>
                    <a:pt x="1" y="1"/>
                  </a:moveTo>
                  <a:lnTo>
                    <a:pt x="13" y="5"/>
                  </a:lnTo>
                  <a:lnTo>
                    <a:pt x="13" y="5"/>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50;p47"/>
            <p:cNvSpPr/>
            <p:nvPr/>
          </p:nvSpPr>
          <p:spPr>
            <a:xfrm>
              <a:off x="2917300" y="3857950"/>
              <a:ext cx="425" cy="525"/>
            </a:xfrm>
            <a:custGeom>
              <a:avLst/>
              <a:gdLst/>
              <a:ahLst/>
              <a:cxnLst/>
              <a:rect l="l" t="t" r="r" b="b"/>
              <a:pathLst>
                <a:path w="17" h="21" extrusionOk="0">
                  <a:moveTo>
                    <a:pt x="0" y="21"/>
                  </a:moveTo>
                  <a:lnTo>
                    <a:pt x="0" y="21"/>
                  </a:lnTo>
                  <a:cubicBezTo>
                    <a:pt x="4" y="17"/>
                    <a:pt x="8" y="5"/>
                    <a:pt x="16" y="1"/>
                  </a:cubicBezTo>
                  <a:cubicBezTo>
                    <a:pt x="8" y="5"/>
                    <a:pt x="4" y="17"/>
                    <a:pt x="0" y="2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51;p47"/>
            <p:cNvSpPr/>
            <p:nvPr/>
          </p:nvSpPr>
          <p:spPr>
            <a:xfrm>
              <a:off x="2916125" y="3859725"/>
              <a:ext cx="200" cy="525"/>
            </a:xfrm>
            <a:custGeom>
              <a:avLst/>
              <a:gdLst/>
              <a:ahLst/>
              <a:cxnLst/>
              <a:rect l="l" t="t" r="r" b="b"/>
              <a:pathLst>
                <a:path w="8" h="21" extrusionOk="0">
                  <a:moveTo>
                    <a:pt x="8" y="1"/>
                  </a:moveTo>
                  <a:cubicBezTo>
                    <a:pt x="4" y="5"/>
                    <a:pt x="4" y="13"/>
                    <a:pt x="0" y="21"/>
                  </a:cubicBezTo>
                  <a:lnTo>
                    <a:pt x="0" y="21"/>
                  </a:lnTo>
                  <a:cubicBezTo>
                    <a:pt x="4" y="13"/>
                    <a:pt x="4" y="5"/>
                    <a:pt x="8"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52;p47"/>
            <p:cNvSpPr/>
            <p:nvPr/>
          </p:nvSpPr>
          <p:spPr>
            <a:xfrm>
              <a:off x="2917200" y="3858450"/>
              <a:ext cx="125" cy="125"/>
            </a:xfrm>
            <a:custGeom>
              <a:avLst/>
              <a:gdLst/>
              <a:ahLst/>
              <a:cxnLst/>
              <a:rect l="l" t="t" r="r" b="b"/>
              <a:pathLst>
                <a:path w="5" h="5" extrusionOk="0">
                  <a:moveTo>
                    <a:pt x="1" y="5"/>
                  </a:moveTo>
                  <a:lnTo>
                    <a:pt x="1" y="5"/>
                  </a:lnTo>
                  <a:lnTo>
                    <a:pt x="4" y="1"/>
                  </a:lnTo>
                  <a:lnTo>
                    <a:pt x="4"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53;p47"/>
            <p:cNvSpPr/>
            <p:nvPr/>
          </p:nvSpPr>
          <p:spPr>
            <a:xfrm>
              <a:off x="2883125" y="3714000"/>
              <a:ext cx="7150" cy="7325"/>
            </a:xfrm>
            <a:custGeom>
              <a:avLst/>
              <a:gdLst/>
              <a:ahLst/>
              <a:cxnLst/>
              <a:rect l="l" t="t" r="r" b="b"/>
              <a:pathLst>
                <a:path w="286" h="293" extrusionOk="0">
                  <a:moveTo>
                    <a:pt x="1" y="292"/>
                  </a:moveTo>
                  <a:cubicBezTo>
                    <a:pt x="92" y="194"/>
                    <a:pt x="187" y="95"/>
                    <a:pt x="285" y="0"/>
                  </a:cubicBezTo>
                  <a:cubicBezTo>
                    <a:pt x="187" y="95"/>
                    <a:pt x="92" y="194"/>
                    <a:pt x="1" y="292"/>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54;p47"/>
            <p:cNvSpPr/>
            <p:nvPr/>
          </p:nvSpPr>
          <p:spPr>
            <a:xfrm>
              <a:off x="2876825" y="3722175"/>
              <a:ext cx="5550" cy="6650"/>
            </a:xfrm>
            <a:custGeom>
              <a:avLst/>
              <a:gdLst/>
              <a:ahLst/>
              <a:cxnLst/>
              <a:rect l="l" t="t" r="r" b="b"/>
              <a:pathLst>
                <a:path w="222" h="266" extrusionOk="0">
                  <a:moveTo>
                    <a:pt x="0" y="266"/>
                  </a:moveTo>
                  <a:cubicBezTo>
                    <a:pt x="71" y="175"/>
                    <a:pt x="146" y="88"/>
                    <a:pt x="221" y="1"/>
                  </a:cubicBezTo>
                  <a:cubicBezTo>
                    <a:pt x="146" y="88"/>
                    <a:pt x="71" y="175"/>
                    <a:pt x="0" y="26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55;p47"/>
            <p:cNvSpPr/>
            <p:nvPr/>
          </p:nvSpPr>
          <p:spPr>
            <a:xfrm>
              <a:off x="2899825" y="3700850"/>
              <a:ext cx="5650" cy="4675"/>
            </a:xfrm>
            <a:custGeom>
              <a:avLst/>
              <a:gdLst/>
              <a:ahLst/>
              <a:cxnLst/>
              <a:rect l="l" t="t" r="r" b="b"/>
              <a:pathLst>
                <a:path w="226" h="187" extrusionOk="0">
                  <a:moveTo>
                    <a:pt x="0" y="186"/>
                  </a:moveTo>
                  <a:cubicBezTo>
                    <a:pt x="75" y="123"/>
                    <a:pt x="150" y="60"/>
                    <a:pt x="226" y="1"/>
                  </a:cubicBezTo>
                  <a:cubicBezTo>
                    <a:pt x="150" y="60"/>
                    <a:pt x="75" y="123"/>
                    <a:pt x="0" y="18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56;p47"/>
            <p:cNvSpPr/>
            <p:nvPr/>
          </p:nvSpPr>
          <p:spPr>
            <a:xfrm>
              <a:off x="2915925" y="3688225"/>
              <a:ext cx="7725" cy="5050"/>
            </a:xfrm>
            <a:custGeom>
              <a:avLst/>
              <a:gdLst/>
              <a:ahLst/>
              <a:cxnLst/>
              <a:rect l="l" t="t" r="r" b="b"/>
              <a:pathLst>
                <a:path w="309" h="202" extrusionOk="0">
                  <a:moveTo>
                    <a:pt x="0" y="202"/>
                  </a:moveTo>
                  <a:cubicBezTo>
                    <a:pt x="103" y="131"/>
                    <a:pt x="206" y="63"/>
                    <a:pt x="308" y="0"/>
                  </a:cubicBezTo>
                  <a:cubicBezTo>
                    <a:pt x="206" y="63"/>
                    <a:pt x="103" y="131"/>
                    <a:pt x="0" y="202"/>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57;p47"/>
            <p:cNvSpPr/>
            <p:nvPr/>
          </p:nvSpPr>
          <p:spPr>
            <a:xfrm>
              <a:off x="2891625" y="3707275"/>
              <a:ext cx="6050" cy="5550"/>
            </a:xfrm>
            <a:custGeom>
              <a:avLst/>
              <a:gdLst/>
              <a:ahLst/>
              <a:cxnLst/>
              <a:rect l="l" t="t" r="r" b="b"/>
              <a:pathLst>
                <a:path w="242" h="222" extrusionOk="0">
                  <a:moveTo>
                    <a:pt x="1" y="222"/>
                  </a:moveTo>
                  <a:cubicBezTo>
                    <a:pt x="80" y="147"/>
                    <a:pt x="159" y="72"/>
                    <a:pt x="241" y="1"/>
                  </a:cubicBezTo>
                  <a:cubicBezTo>
                    <a:pt x="159" y="72"/>
                    <a:pt x="80" y="147"/>
                    <a:pt x="1" y="222"/>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58;p47"/>
            <p:cNvSpPr/>
            <p:nvPr/>
          </p:nvSpPr>
          <p:spPr>
            <a:xfrm>
              <a:off x="2907825" y="3694725"/>
              <a:ext cx="6050" cy="4375"/>
            </a:xfrm>
            <a:custGeom>
              <a:avLst/>
              <a:gdLst/>
              <a:ahLst/>
              <a:cxnLst/>
              <a:rect l="l" t="t" r="r" b="b"/>
              <a:pathLst>
                <a:path w="242" h="175" extrusionOk="0">
                  <a:moveTo>
                    <a:pt x="0" y="175"/>
                  </a:moveTo>
                  <a:cubicBezTo>
                    <a:pt x="79" y="115"/>
                    <a:pt x="162" y="56"/>
                    <a:pt x="241" y="1"/>
                  </a:cubicBezTo>
                  <a:cubicBezTo>
                    <a:pt x="162" y="56"/>
                    <a:pt x="79" y="115"/>
                    <a:pt x="0" y="175"/>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59;p47"/>
            <p:cNvSpPr/>
            <p:nvPr/>
          </p:nvSpPr>
          <p:spPr>
            <a:xfrm>
              <a:off x="2928650" y="3855500"/>
              <a:ext cx="425" cy="125"/>
            </a:xfrm>
            <a:custGeom>
              <a:avLst/>
              <a:gdLst/>
              <a:ahLst/>
              <a:cxnLst/>
              <a:rect l="l" t="t" r="r" b="b"/>
              <a:pathLst>
                <a:path w="17" h="5" extrusionOk="0">
                  <a:moveTo>
                    <a:pt x="1" y="0"/>
                  </a:moveTo>
                  <a:lnTo>
                    <a:pt x="16" y="4"/>
                  </a:lnTo>
                  <a:cubicBezTo>
                    <a:pt x="13" y="0"/>
                    <a:pt x="5" y="0"/>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60;p47"/>
            <p:cNvSpPr/>
            <p:nvPr/>
          </p:nvSpPr>
          <p:spPr>
            <a:xfrm>
              <a:off x="2917200" y="3858450"/>
              <a:ext cx="125" cy="125"/>
            </a:xfrm>
            <a:custGeom>
              <a:avLst/>
              <a:gdLst/>
              <a:ahLst/>
              <a:cxnLst/>
              <a:rect l="l" t="t" r="r" b="b"/>
              <a:pathLst>
                <a:path w="5" h="5" extrusionOk="0">
                  <a:moveTo>
                    <a:pt x="4" y="1"/>
                  </a:moveTo>
                  <a:lnTo>
                    <a:pt x="4" y="1"/>
                  </a:lnTo>
                  <a:lnTo>
                    <a:pt x="1" y="5"/>
                  </a:lnTo>
                  <a:lnTo>
                    <a:pt x="1" y="5"/>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61;p47"/>
            <p:cNvSpPr/>
            <p:nvPr/>
          </p:nvSpPr>
          <p:spPr>
            <a:xfrm>
              <a:off x="2920450" y="3856175"/>
              <a:ext cx="125" cy="25"/>
            </a:xfrm>
            <a:custGeom>
              <a:avLst/>
              <a:gdLst/>
              <a:ahLst/>
              <a:cxnLst/>
              <a:rect l="l" t="t" r="r" b="b"/>
              <a:pathLst>
                <a:path w="5" h="1" extrusionOk="0">
                  <a:moveTo>
                    <a:pt x="5" y="1"/>
                  </a:moveTo>
                  <a:lnTo>
                    <a:pt x="1" y="1"/>
                  </a:lnTo>
                  <a:lnTo>
                    <a:pt x="5"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62;p47"/>
            <p:cNvSpPr/>
            <p:nvPr/>
          </p:nvSpPr>
          <p:spPr>
            <a:xfrm>
              <a:off x="2918575" y="3857175"/>
              <a:ext cx="125" cy="125"/>
            </a:xfrm>
            <a:custGeom>
              <a:avLst/>
              <a:gdLst/>
              <a:ahLst/>
              <a:cxnLst/>
              <a:rect l="l" t="t" r="r" b="b"/>
              <a:pathLst>
                <a:path w="5" h="5" extrusionOk="0">
                  <a:moveTo>
                    <a:pt x="1" y="4"/>
                  </a:moveTo>
                  <a:lnTo>
                    <a:pt x="1" y="4"/>
                  </a:lnTo>
                  <a:lnTo>
                    <a:pt x="5"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63;p47"/>
            <p:cNvSpPr/>
            <p:nvPr/>
          </p:nvSpPr>
          <p:spPr>
            <a:xfrm>
              <a:off x="2922150" y="3855500"/>
              <a:ext cx="400" cy="125"/>
            </a:xfrm>
            <a:custGeom>
              <a:avLst/>
              <a:gdLst/>
              <a:ahLst/>
              <a:cxnLst/>
              <a:rect l="l" t="t" r="r" b="b"/>
              <a:pathLst>
                <a:path w="16" h="5" extrusionOk="0">
                  <a:moveTo>
                    <a:pt x="0" y="4"/>
                  </a:moveTo>
                  <a:lnTo>
                    <a:pt x="0" y="4"/>
                  </a:lnTo>
                  <a:lnTo>
                    <a:pt x="16" y="0"/>
                  </a:lnTo>
                  <a:lnTo>
                    <a:pt x="16"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64;p47"/>
            <p:cNvSpPr/>
            <p:nvPr/>
          </p:nvSpPr>
          <p:spPr>
            <a:xfrm>
              <a:off x="2850550" y="3663800"/>
              <a:ext cx="250725" cy="307150"/>
            </a:xfrm>
            <a:custGeom>
              <a:avLst/>
              <a:gdLst/>
              <a:ahLst/>
              <a:cxnLst/>
              <a:rect l="l" t="t" r="r" b="b"/>
              <a:pathLst>
                <a:path w="10029" h="12286" extrusionOk="0">
                  <a:moveTo>
                    <a:pt x="4897" y="0"/>
                  </a:moveTo>
                  <a:cubicBezTo>
                    <a:pt x="3069" y="0"/>
                    <a:pt x="1596" y="1830"/>
                    <a:pt x="1596" y="1830"/>
                  </a:cubicBezTo>
                  <a:cubicBezTo>
                    <a:pt x="1596" y="1830"/>
                    <a:pt x="0" y="4872"/>
                    <a:pt x="2378" y="7980"/>
                  </a:cubicBezTo>
                  <a:cubicBezTo>
                    <a:pt x="4025" y="10133"/>
                    <a:pt x="5052" y="11523"/>
                    <a:pt x="5036" y="11851"/>
                  </a:cubicBezTo>
                  <a:cubicBezTo>
                    <a:pt x="5025" y="12058"/>
                    <a:pt x="5460" y="12286"/>
                    <a:pt x="6004" y="12286"/>
                  </a:cubicBezTo>
                  <a:cubicBezTo>
                    <a:pt x="6415" y="12286"/>
                    <a:pt x="6888" y="12157"/>
                    <a:pt x="7280" y="11792"/>
                  </a:cubicBezTo>
                  <a:cubicBezTo>
                    <a:pt x="7379" y="11697"/>
                    <a:pt x="7406" y="11555"/>
                    <a:pt x="7351" y="11428"/>
                  </a:cubicBezTo>
                  <a:lnTo>
                    <a:pt x="6972" y="10283"/>
                  </a:lnTo>
                  <a:lnTo>
                    <a:pt x="6912" y="10109"/>
                  </a:lnTo>
                  <a:cubicBezTo>
                    <a:pt x="7576" y="10046"/>
                    <a:pt x="8370" y="9572"/>
                    <a:pt x="8733" y="9133"/>
                  </a:cubicBezTo>
                  <a:cubicBezTo>
                    <a:pt x="10029" y="7569"/>
                    <a:pt x="9227" y="5314"/>
                    <a:pt x="8623" y="3454"/>
                  </a:cubicBezTo>
                  <a:cubicBezTo>
                    <a:pt x="8263" y="2360"/>
                    <a:pt x="7683" y="1645"/>
                    <a:pt x="7228" y="1155"/>
                  </a:cubicBezTo>
                  <a:cubicBezTo>
                    <a:pt x="6443" y="303"/>
                    <a:pt x="5640" y="0"/>
                    <a:pt x="4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65;p47"/>
            <p:cNvSpPr/>
            <p:nvPr/>
          </p:nvSpPr>
          <p:spPr>
            <a:xfrm>
              <a:off x="3029175" y="3938525"/>
              <a:ext cx="75750" cy="234150"/>
            </a:xfrm>
            <a:custGeom>
              <a:avLst/>
              <a:gdLst/>
              <a:ahLst/>
              <a:cxnLst/>
              <a:rect l="l" t="t" r="r" b="b"/>
              <a:pathLst>
                <a:path w="3030" h="9366" extrusionOk="0">
                  <a:moveTo>
                    <a:pt x="1" y="1"/>
                  </a:moveTo>
                  <a:lnTo>
                    <a:pt x="569" y="7652"/>
                  </a:lnTo>
                  <a:lnTo>
                    <a:pt x="1031" y="9366"/>
                  </a:lnTo>
                  <a:lnTo>
                    <a:pt x="3030" y="3473"/>
                  </a:lnTo>
                  <a:lnTo>
                    <a:pt x="1529" y="2572"/>
                  </a:lnTo>
                  <a:lnTo>
                    <a:pt x="2560" y="2387"/>
                  </a:lnTo>
                  <a:cubicBezTo>
                    <a:pt x="1284" y="50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66;p47"/>
            <p:cNvSpPr/>
            <p:nvPr/>
          </p:nvSpPr>
          <p:spPr>
            <a:xfrm>
              <a:off x="2936350" y="3936450"/>
              <a:ext cx="118625" cy="236225"/>
            </a:xfrm>
            <a:custGeom>
              <a:avLst/>
              <a:gdLst/>
              <a:ahLst/>
              <a:cxnLst/>
              <a:rect l="l" t="t" r="r" b="b"/>
              <a:pathLst>
                <a:path w="4745" h="9449" extrusionOk="0">
                  <a:moveTo>
                    <a:pt x="1375" y="1"/>
                  </a:moveTo>
                  <a:cubicBezTo>
                    <a:pt x="1375" y="1"/>
                    <a:pt x="376" y="1071"/>
                    <a:pt x="1" y="3453"/>
                  </a:cubicBezTo>
                  <a:lnTo>
                    <a:pt x="1075" y="3165"/>
                  </a:lnTo>
                  <a:lnTo>
                    <a:pt x="1075" y="3165"/>
                  </a:lnTo>
                  <a:lnTo>
                    <a:pt x="44" y="4709"/>
                  </a:lnTo>
                  <a:lnTo>
                    <a:pt x="4744" y="9449"/>
                  </a:lnTo>
                  <a:lnTo>
                    <a:pt x="3951" y="649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67;p47"/>
            <p:cNvSpPr/>
            <p:nvPr/>
          </p:nvSpPr>
          <p:spPr>
            <a:xfrm>
              <a:off x="2840575" y="3592725"/>
              <a:ext cx="201400" cy="378225"/>
            </a:xfrm>
            <a:custGeom>
              <a:avLst/>
              <a:gdLst/>
              <a:ahLst/>
              <a:cxnLst/>
              <a:rect l="l" t="t" r="r" b="b"/>
              <a:pathLst>
                <a:path w="8056" h="15129" extrusionOk="0">
                  <a:moveTo>
                    <a:pt x="5510" y="0"/>
                  </a:moveTo>
                  <a:cubicBezTo>
                    <a:pt x="4820" y="0"/>
                    <a:pt x="4086" y="430"/>
                    <a:pt x="3472" y="1490"/>
                  </a:cubicBezTo>
                  <a:cubicBezTo>
                    <a:pt x="1652" y="4626"/>
                    <a:pt x="723" y="6652"/>
                    <a:pt x="309" y="7549"/>
                  </a:cubicBezTo>
                  <a:cubicBezTo>
                    <a:pt x="60" y="8058"/>
                    <a:pt x="1" y="8639"/>
                    <a:pt x="143" y="9188"/>
                  </a:cubicBezTo>
                  <a:lnTo>
                    <a:pt x="135" y="9180"/>
                  </a:lnTo>
                  <a:lnTo>
                    <a:pt x="151" y="9220"/>
                  </a:lnTo>
                  <a:cubicBezTo>
                    <a:pt x="202" y="9413"/>
                    <a:pt x="269" y="9603"/>
                    <a:pt x="360" y="9788"/>
                  </a:cubicBezTo>
                  <a:lnTo>
                    <a:pt x="2327" y="15128"/>
                  </a:lnTo>
                  <a:lnTo>
                    <a:pt x="4219" y="12036"/>
                  </a:lnTo>
                  <a:cubicBezTo>
                    <a:pt x="4223" y="12032"/>
                    <a:pt x="4223" y="12028"/>
                    <a:pt x="4227" y="12028"/>
                  </a:cubicBezTo>
                  <a:lnTo>
                    <a:pt x="4262" y="11965"/>
                  </a:lnTo>
                  <a:lnTo>
                    <a:pt x="4258" y="11965"/>
                  </a:lnTo>
                  <a:cubicBezTo>
                    <a:pt x="4290" y="11913"/>
                    <a:pt x="4306" y="11858"/>
                    <a:pt x="4314" y="11799"/>
                  </a:cubicBezTo>
                  <a:cubicBezTo>
                    <a:pt x="4345" y="11317"/>
                    <a:pt x="3784" y="10089"/>
                    <a:pt x="3559" y="9622"/>
                  </a:cubicBezTo>
                  <a:cubicBezTo>
                    <a:pt x="3022" y="8505"/>
                    <a:pt x="2698" y="8031"/>
                    <a:pt x="2362" y="7434"/>
                  </a:cubicBezTo>
                  <a:cubicBezTo>
                    <a:pt x="2362" y="7434"/>
                    <a:pt x="7714" y="4855"/>
                    <a:pt x="7864" y="3457"/>
                  </a:cubicBezTo>
                  <a:cubicBezTo>
                    <a:pt x="8055" y="1652"/>
                    <a:pt x="6864" y="0"/>
                    <a:pt x="5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68;p47"/>
            <p:cNvSpPr/>
            <p:nvPr/>
          </p:nvSpPr>
          <p:spPr>
            <a:xfrm>
              <a:off x="2910100" y="3843350"/>
              <a:ext cx="40900" cy="43825"/>
            </a:xfrm>
            <a:custGeom>
              <a:avLst/>
              <a:gdLst/>
              <a:ahLst/>
              <a:cxnLst/>
              <a:rect l="l" t="t" r="r" b="b"/>
              <a:pathLst>
                <a:path w="1636" h="1753" extrusionOk="0">
                  <a:moveTo>
                    <a:pt x="498" y="0"/>
                  </a:moveTo>
                  <a:cubicBezTo>
                    <a:pt x="474" y="0"/>
                    <a:pt x="450" y="0"/>
                    <a:pt x="427" y="4"/>
                  </a:cubicBezTo>
                  <a:lnTo>
                    <a:pt x="407" y="4"/>
                  </a:lnTo>
                  <a:cubicBezTo>
                    <a:pt x="383" y="8"/>
                    <a:pt x="360" y="12"/>
                    <a:pt x="336" y="16"/>
                  </a:cubicBezTo>
                  <a:lnTo>
                    <a:pt x="320" y="20"/>
                  </a:lnTo>
                  <a:cubicBezTo>
                    <a:pt x="296" y="28"/>
                    <a:pt x="277" y="36"/>
                    <a:pt x="253" y="48"/>
                  </a:cubicBezTo>
                  <a:lnTo>
                    <a:pt x="245" y="48"/>
                  </a:lnTo>
                  <a:cubicBezTo>
                    <a:pt x="221" y="60"/>
                    <a:pt x="202" y="71"/>
                    <a:pt x="182" y="87"/>
                  </a:cubicBezTo>
                  <a:lnTo>
                    <a:pt x="178" y="91"/>
                  </a:lnTo>
                  <a:cubicBezTo>
                    <a:pt x="154" y="107"/>
                    <a:pt x="138" y="127"/>
                    <a:pt x="123" y="146"/>
                  </a:cubicBezTo>
                  <a:lnTo>
                    <a:pt x="123" y="150"/>
                  </a:lnTo>
                  <a:cubicBezTo>
                    <a:pt x="103" y="170"/>
                    <a:pt x="87" y="198"/>
                    <a:pt x="75" y="221"/>
                  </a:cubicBezTo>
                  <a:cubicBezTo>
                    <a:pt x="0" y="399"/>
                    <a:pt x="24" y="684"/>
                    <a:pt x="249" y="1138"/>
                  </a:cubicBezTo>
                  <a:cubicBezTo>
                    <a:pt x="249" y="1138"/>
                    <a:pt x="257" y="1154"/>
                    <a:pt x="273" y="1177"/>
                  </a:cubicBezTo>
                  <a:cubicBezTo>
                    <a:pt x="357" y="1316"/>
                    <a:pt x="667" y="1753"/>
                    <a:pt x="1117" y="1753"/>
                  </a:cubicBezTo>
                  <a:cubicBezTo>
                    <a:pt x="1258" y="1753"/>
                    <a:pt x="1414" y="1710"/>
                    <a:pt x="1580" y="1600"/>
                  </a:cubicBezTo>
                  <a:cubicBezTo>
                    <a:pt x="1635" y="1564"/>
                    <a:pt x="1076" y="119"/>
                    <a:pt x="1023" y="119"/>
                  </a:cubicBezTo>
                  <a:cubicBezTo>
                    <a:pt x="1023" y="119"/>
                    <a:pt x="1023" y="119"/>
                    <a:pt x="1023" y="119"/>
                  </a:cubicBezTo>
                  <a:cubicBezTo>
                    <a:pt x="1016" y="120"/>
                    <a:pt x="1009" y="120"/>
                    <a:pt x="1002" y="120"/>
                  </a:cubicBezTo>
                  <a:cubicBezTo>
                    <a:pt x="982" y="120"/>
                    <a:pt x="962" y="116"/>
                    <a:pt x="944" y="107"/>
                  </a:cubicBezTo>
                  <a:cubicBezTo>
                    <a:pt x="865" y="64"/>
                    <a:pt x="778" y="36"/>
                    <a:pt x="687" y="16"/>
                  </a:cubicBezTo>
                  <a:cubicBezTo>
                    <a:pt x="664" y="12"/>
                    <a:pt x="640" y="8"/>
                    <a:pt x="612" y="4"/>
                  </a:cubicBezTo>
                  <a:lnTo>
                    <a:pt x="593" y="4"/>
                  </a:lnTo>
                  <a:cubicBezTo>
                    <a:pt x="569" y="0"/>
                    <a:pt x="541" y="0"/>
                    <a:pt x="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69;p47"/>
            <p:cNvSpPr/>
            <p:nvPr/>
          </p:nvSpPr>
          <p:spPr>
            <a:xfrm>
              <a:off x="2767525" y="4020000"/>
              <a:ext cx="150975" cy="715750"/>
            </a:xfrm>
            <a:custGeom>
              <a:avLst/>
              <a:gdLst/>
              <a:ahLst/>
              <a:cxnLst/>
              <a:rect l="l" t="t" r="r" b="b"/>
              <a:pathLst>
                <a:path w="6039" h="28630" extrusionOk="0">
                  <a:moveTo>
                    <a:pt x="6039" y="0"/>
                  </a:moveTo>
                  <a:cubicBezTo>
                    <a:pt x="6039" y="1"/>
                    <a:pt x="1674" y="2595"/>
                    <a:pt x="1351" y="4152"/>
                  </a:cubicBezTo>
                  <a:cubicBezTo>
                    <a:pt x="1" y="10607"/>
                    <a:pt x="193" y="28629"/>
                    <a:pt x="332" y="28629"/>
                  </a:cubicBezTo>
                  <a:cubicBezTo>
                    <a:pt x="333" y="28629"/>
                    <a:pt x="334" y="28628"/>
                    <a:pt x="335" y="28624"/>
                  </a:cubicBezTo>
                  <a:lnTo>
                    <a:pt x="2125" y="28577"/>
                  </a:lnTo>
                  <a:lnTo>
                    <a:pt x="60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70;p47"/>
            <p:cNvSpPr/>
            <p:nvPr/>
          </p:nvSpPr>
          <p:spPr>
            <a:xfrm>
              <a:off x="3214875" y="4710800"/>
              <a:ext cx="52025" cy="133125"/>
            </a:xfrm>
            <a:custGeom>
              <a:avLst/>
              <a:gdLst/>
              <a:ahLst/>
              <a:cxnLst/>
              <a:rect l="l" t="t" r="r" b="b"/>
              <a:pathLst>
                <a:path w="2081" h="5325" extrusionOk="0">
                  <a:moveTo>
                    <a:pt x="357" y="1"/>
                  </a:moveTo>
                  <a:cubicBezTo>
                    <a:pt x="357" y="1"/>
                    <a:pt x="1" y="3440"/>
                    <a:pt x="189" y="3440"/>
                  </a:cubicBezTo>
                  <a:cubicBezTo>
                    <a:pt x="203" y="3440"/>
                    <a:pt x="221" y="3419"/>
                    <a:pt x="243" y="3374"/>
                  </a:cubicBezTo>
                  <a:cubicBezTo>
                    <a:pt x="464" y="2912"/>
                    <a:pt x="594" y="2501"/>
                    <a:pt x="788" y="2126"/>
                  </a:cubicBezTo>
                  <a:cubicBezTo>
                    <a:pt x="804" y="2094"/>
                    <a:pt x="829" y="2082"/>
                    <a:pt x="856" y="2082"/>
                  </a:cubicBezTo>
                  <a:cubicBezTo>
                    <a:pt x="902" y="2082"/>
                    <a:pt x="951" y="2121"/>
                    <a:pt x="954" y="2169"/>
                  </a:cubicBezTo>
                  <a:cubicBezTo>
                    <a:pt x="966" y="2631"/>
                    <a:pt x="800" y="3777"/>
                    <a:pt x="906" y="5155"/>
                  </a:cubicBezTo>
                  <a:cubicBezTo>
                    <a:pt x="916" y="5270"/>
                    <a:pt x="943" y="5325"/>
                    <a:pt x="982" y="5325"/>
                  </a:cubicBezTo>
                  <a:cubicBezTo>
                    <a:pt x="1248" y="5325"/>
                    <a:pt x="2081" y="2878"/>
                    <a:pt x="1902" y="21"/>
                  </a:cubicBezTo>
                  <a:lnTo>
                    <a:pt x="3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71;p47"/>
            <p:cNvSpPr/>
            <p:nvPr/>
          </p:nvSpPr>
          <p:spPr>
            <a:xfrm>
              <a:off x="3066400" y="5388075"/>
              <a:ext cx="230700" cy="55325"/>
            </a:xfrm>
            <a:custGeom>
              <a:avLst/>
              <a:gdLst/>
              <a:ahLst/>
              <a:cxnLst/>
              <a:rect l="l" t="t" r="r" b="b"/>
              <a:pathLst>
                <a:path w="9228" h="2213" extrusionOk="0">
                  <a:moveTo>
                    <a:pt x="1165" y="0"/>
                  </a:moveTo>
                  <a:cubicBezTo>
                    <a:pt x="717" y="0"/>
                    <a:pt x="455" y="27"/>
                    <a:pt x="344" y="112"/>
                  </a:cubicBezTo>
                  <a:cubicBezTo>
                    <a:pt x="5" y="372"/>
                    <a:pt x="1" y="1905"/>
                    <a:pt x="1" y="1905"/>
                  </a:cubicBezTo>
                  <a:lnTo>
                    <a:pt x="1079" y="2130"/>
                  </a:lnTo>
                  <a:lnTo>
                    <a:pt x="1300" y="1431"/>
                  </a:lnTo>
                  <a:cubicBezTo>
                    <a:pt x="3287" y="1854"/>
                    <a:pt x="6498" y="2213"/>
                    <a:pt x="7904" y="2213"/>
                  </a:cubicBezTo>
                  <a:cubicBezTo>
                    <a:pt x="8021" y="2213"/>
                    <a:pt x="8126" y="2210"/>
                    <a:pt x="8216" y="2205"/>
                  </a:cubicBezTo>
                  <a:cubicBezTo>
                    <a:pt x="9227" y="2146"/>
                    <a:pt x="7549" y="1447"/>
                    <a:pt x="6103" y="886"/>
                  </a:cubicBezTo>
                  <a:cubicBezTo>
                    <a:pt x="5329" y="582"/>
                    <a:pt x="3081" y="49"/>
                    <a:pt x="2248" y="25"/>
                  </a:cubicBezTo>
                  <a:cubicBezTo>
                    <a:pt x="1807" y="11"/>
                    <a:pt x="1448" y="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72;p47"/>
            <p:cNvSpPr/>
            <p:nvPr/>
          </p:nvSpPr>
          <p:spPr>
            <a:xfrm>
              <a:off x="2945350" y="5392400"/>
              <a:ext cx="230575" cy="58800"/>
            </a:xfrm>
            <a:custGeom>
              <a:avLst/>
              <a:gdLst/>
              <a:ahLst/>
              <a:cxnLst/>
              <a:rect l="l" t="t" r="r" b="b"/>
              <a:pathLst>
                <a:path w="9223" h="2352" extrusionOk="0">
                  <a:moveTo>
                    <a:pt x="1029" y="0"/>
                  </a:moveTo>
                  <a:cubicBezTo>
                    <a:pt x="689" y="0"/>
                    <a:pt x="481" y="26"/>
                    <a:pt x="383" y="97"/>
                  </a:cubicBezTo>
                  <a:cubicBezTo>
                    <a:pt x="36" y="353"/>
                    <a:pt x="0" y="1882"/>
                    <a:pt x="0" y="1882"/>
                  </a:cubicBezTo>
                  <a:lnTo>
                    <a:pt x="1075" y="2131"/>
                  </a:lnTo>
                  <a:lnTo>
                    <a:pt x="1308" y="1440"/>
                  </a:lnTo>
                  <a:cubicBezTo>
                    <a:pt x="3349" y="1913"/>
                    <a:pt x="6695" y="2352"/>
                    <a:pt x="8023" y="2352"/>
                  </a:cubicBezTo>
                  <a:cubicBezTo>
                    <a:pt x="8090" y="2352"/>
                    <a:pt x="8152" y="2350"/>
                    <a:pt x="8208" y="2348"/>
                  </a:cubicBezTo>
                  <a:cubicBezTo>
                    <a:pt x="9223" y="2313"/>
                    <a:pt x="7560" y="1578"/>
                    <a:pt x="6126" y="985"/>
                  </a:cubicBezTo>
                  <a:cubicBezTo>
                    <a:pt x="5356" y="669"/>
                    <a:pt x="3120" y="89"/>
                    <a:pt x="2287" y="49"/>
                  </a:cubicBezTo>
                  <a:cubicBezTo>
                    <a:pt x="1750" y="21"/>
                    <a:pt x="1336" y="0"/>
                    <a:pt x="10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73;p47"/>
            <p:cNvSpPr/>
            <p:nvPr/>
          </p:nvSpPr>
          <p:spPr>
            <a:xfrm>
              <a:off x="2979400" y="3952850"/>
              <a:ext cx="64025" cy="176975"/>
            </a:xfrm>
            <a:custGeom>
              <a:avLst/>
              <a:gdLst/>
              <a:ahLst/>
              <a:cxnLst/>
              <a:rect l="l" t="t" r="r" b="b"/>
              <a:pathLst>
                <a:path w="2561" h="7079" extrusionOk="0">
                  <a:moveTo>
                    <a:pt x="2031" y="1"/>
                  </a:moveTo>
                  <a:cubicBezTo>
                    <a:pt x="2031" y="1"/>
                    <a:pt x="1694" y="532"/>
                    <a:pt x="997" y="532"/>
                  </a:cubicBezTo>
                  <a:cubicBezTo>
                    <a:pt x="722" y="532"/>
                    <a:pt x="390" y="449"/>
                    <a:pt x="1" y="218"/>
                  </a:cubicBezTo>
                  <a:lnTo>
                    <a:pt x="1" y="218"/>
                  </a:lnTo>
                  <a:lnTo>
                    <a:pt x="2560" y="7079"/>
                  </a:lnTo>
                  <a:lnTo>
                    <a:pt x="20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74;p47"/>
            <p:cNvSpPr/>
            <p:nvPr/>
          </p:nvSpPr>
          <p:spPr>
            <a:xfrm>
              <a:off x="3130375" y="4094550"/>
              <a:ext cx="132050" cy="616775"/>
            </a:xfrm>
            <a:custGeom>
              <a:avLst/>
              <a:gdLst/>
              <a:ahLst/>
              <a:cxnLst/>
              <a:rect l="l" t="t" r="r" b="b"/>
              <a:pathLst>
                <a:path w="5282" h="24671" extrusionOk="0">
                  <a:moveTo>
                    <a:pt x="1" y="0"/>
                  </a:moveTo>
                  <a:lnTo>
                    <a:pt x="3737" y="24651"/>
                  </a:lnTo>
                  <a:lnTo>
                    <a:pt x="5282" y="24671"/>
                  </a:lnTo>
                  <a:cubicBezTo>
                    <a:pt x="5282" y="24671"/>
                    <a:pt x="4527" y="3753"/>
                    <a:pt x="4065" y="1671"/>
                  </a:cubicBezTo>
                  <a:cubicBezTo>
                    <a:pt x="3769" y="328"/>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75;p47"/>
            <p:cNvSpPr/>
            <p:nvPr/>
          </p:nvSpPr>
          <p:spPr>
            <a:xfrm>
              <a:off x="2835550" y="3945550"/>
              <a:ext cx="145950" cy="218050"/>
            </a:xfrm>
            <a:custGeom>
              <a:avLst/>
              <a:gdLst/>
              <a:ahLst/>
              <a:cxnLst/>
              <a:rect l="l" t="t" r="r" b="b"/>
              <a:pathLst>
                <a:path w="5838" h="8722" extrusionOk="0">
                  <a:moveTo>
                    <a:pt x="2524" y="0"/>
                  </a:moveTo>
                  <a:lnTo>
                    <a:pt x="2524" y="0"/>
                  </a:lnTo>
                  <a:cubicBezTo>
                    <a:pt x="2524" y="0"/>
                    <a:pt x="0" y="3832"/>
                    <a:pt x="3049" y="8721"/>
                  </a:cubicBezTo>
                  <a:cubicBezTo>
                    <a:pt x="3049" y="8721"/>
                    <a:pt x="5838" y="3144"/>
                    <a:pt x="2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76;p47"/>
            <p:cNvSpPr/>
            <p:nvPr/>
          </p:nvSpPr>
          <p:spPr>
            <a:xfrm>
              <a:off x="2885200" y="3945550"/>
              <a:ext cx="28675" cy="24550"/>
            </a:xfrm>
            <a:custGeom>
              <a:avLst/>
              <a:gdLst/>
              <a:ahLst/>
              <a:cxnLst/>
              <a:rect l="l" t="t" r="r" b="b"/>
              <a:pathLst>
                <a:path w="1147" h="982" extrusionOk="0">
                  <a:moveTo>
                    <a:pt x="656" y="0"/>
                  </a:moveTo>
                  <a:cubicBezTo>
                    <a:pt x="222" y="0"/>
                    <a:pt x="1" y="530"/>
                    <a:pt x="313" y="838"/>
                  </a:cubicBezTo>
                  <a:cubicBezTo>
                    <a:pt x="413" y="937"/>
                    <a:pt x="535" y="982"/>
                    <a:pt x="655" y="982"/>
                  </a:cubicBezTo>
                  <a:cubicBezTo>
                    <a:pt x="906" y="982"/>
                    <a:pt x="1146" y="787"/>
                    <a:pt x="1146" y="490"/>
                  </a:cubicBezTo>
                  <a:cubicBezTo>
                    <a:pt x="1146" y="221"/>
                    <a:pt x="929" y="0"/>
                    <a:pt x="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77;p47"/>
            <p:cNvSpPr/>
            <p:nvPr/>
          </p:nvSpPr>
          <p:spPr>
            <a:xfrm>
              <a:off x="2774825" y="4495450"/>
              <a:ext cx="475550" cy="457700"/>
            </a:xfrm>
            <a:custGeom>
              <a:avLst/>
              <a:gdLst/>
              <a:ahLst/>
              <a:cxnLst/>
              <a:rect l="l" t="t" r="r" b="b"/>
              <a:pathLst>
                <a:path w="19022" h="18308" extrusionOk="0">
                  <a:moveTo>
                    <a:pt x="3199" y="0"/>
                  </a:moveTo>
                  <a:lnTo>
                    <a:pt x="0" y="18308"/>
                  </a:lnTo>
                  <a:lnTo>
                    <a:pt x="19022" y="18308"/>
                  </a:lnTo>
                  <a:lnTo>
                    <a:pt x="16703" y="474"/>
                  </a:lnTo>
                  <a:lnTo>
                    <a:pt x="3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78;p47"/>
            <p:cNvSpPr/>
            <p:nvPr/>
          </p:nvSpPr>
          <p:spPr>
            <a:xfrm>
              <a:off x="2771025" y="4734400"/>
              <a:ext cx="49625" cy="144175"/>
            </a:xfrm>
            <a:custGeom>
              <a:avLst/>
              <a:gdLst/>
              <a:ahLst/>
              <a:cxnLst/>
              <a:rect l="l" t="t" r="r" b="b"/>
              <a:pathLst>
                <a:path w="1985" h="5767" extrusionOk="0">
                  <a:moveTo>
                    <a:pt x="1985" y="1"/>
                  </a:moveTo>
                  <a:lnTo>
                    <a:pt x="199" y="48"/>
                  </a:lnTo>
                  <a:cubicBezTo>
                    <a:pt x="0" y="2893"/>
                    <a:pt x="511" y="5766"/>
                    <a:pt x="754" y="5766"/>
                  </a:cubicBezTo>
                  <a:cubicBezTo>
                    <a:pt x="810" y="5766"/>
                    <a:pt x="851" y="5614"/>
                    <a:pt x="867" y="5274"/>
                  </a:cubicBezTo>
                  <a:cubicBezTo>
                    <a:pt x="930" y="3891"/>
                    <a:pt x="1076" y="2758"/>
                    <a:pt x="1136" y="2300"/>
                  </a:cubicBezTo>
                  <a:cubicBezTo>
                    <a:pt x="1142" y="2253"/>
                    <a:pt x="1189" y="2220"/>
                    <a:pt x="1233" y="2220"/>
                  </a:cubicBezTo>
                  <a:cubicBezTo>
                    <a:pt x="1264" y="2220"/>
                    <a:pt x="1295" y="2237"/>
                    <a:pt x="1309" y="2276"/>
                  </a:cubicBezTo>
                  <a:cubicBezTo>
                    <a:pt x="1459" y="2667"/>
                    <a:pt x="1546" y="3090"/>
                    <a:pt x="1716" y="3571"/>
                  </a:cubicBezTo>
                  <a:cubicBezTo>
                    <a:pt x="1733" y="3618"/>
                    <a:pt x="1748" y="3640"/>
                    <a:pt x="1763" y="3640"/>
                  </a:cubicBezTo>
                  <a:cubicBezTo>
                    <a:pt x="1954" y="3640"/>
                    <a:pt x="1985" y="1"/>
                    <a:pt x="1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79;p47"/>
            <p:cNvSpPr/>
            <p:nvPr/>
          </p:nvSpPr>
          <p:spPr>
            <a:xfrm>
              <a:off x="5419650" y="3845025"/>
              <a:ext cx="1700" cy="725"/>
            </a:xfrm>
            <a:custGeom>
              <a:avLst/>
              <a:gdLst/>
              <a:ahLst/>
              <a:cxnLst/>
              <a:rect l="l" t="t" r="r" b="b"/>
              <a:pathLst>
                <a:path w="68" h="29" extrusionOk="0">
                  <a:moveTo>
                    <a:pt x="1" y="0"/>
                  </a:moveTo>
                  <a:cubicBezTo>
                    <a:pt x="19" y="7"/>
                    <a:pt x="37" y="13"/>
                    <a:pt x="54" y="21"/>
                  </a:cubicBezTo>
                  <a:lnTo>
                    <a:pt x="54" y="21"/>
                  </a:lnTo>
                  <a:cubicBezTo>
                    <a:pt x="51" y="19"/>
                    <a:pt x="49" y="18"/>
                    <a:pt x="48" y="16"/>
                  </a:cubicBezTo>
                  <a:cubicBezTo>
                    <a:pt x="32" y="8"/>
                    <a:pt x="16" y="4"/>
                    <a:pt x="1" y="0"/>
                  </a:cubicBezTo>
                  <a:close/>
                  <a:moveTo>
                    <a:pt x="54" y="21"/>
                  </a:moveTo>
                  <a:lnTo>
                    <a:pt x="54" y="21"/>
                  </a:lnTo>
                  <a:cubicBezTo>
                    <a:pt x="58" y="23"/>
                    <a:pt x="63" y="26"/>
                    <a:pt x="68" y="28"/>
                  </a:cubicBezTo>
                  <a:cubicBezTo>
                    <a:pt x="63" y="25"/>
                    <a:pt x="59" y="23"/>
                    <a:pt x="54" y="21"/>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0;p47"/>
            <p:cNvSpPr/>
            <p:nvPr/>
          </p:nvSpPr>
          <p:spPr>
            <a:xfrm>
              <a:off x="5409575" y="3844725"/>
              <a:ext cx="5850" cy="1900"/>
            </a:xfrm>
            <a:custGeom>
              <a:avLst/>
              <a:gdLst/>
              <a:ahLst/>
              <a:cxnLst/>
              <a:rect l="l" t="t" r="r" b="b"/>
              <a:pathLst>
                <a:path w="234" h="76" extrusionOk="0">
                  <a:moveTo>
                    <a:pt x="234" y="1"/>
                  </a:moveTo>
                  <a:cubicBezTo>
                    <a:pt x="219" y="3"/>
                    <a:pt x="204" y="5"/>
                    <a:pt x="190" y="8"/>
                  </a:cubicBezTo>
                  <a:lnTo>
                    <a:pt x="190" y="8"/>
                  </a:lnTo>
                  <a:cubicBezTo>
                    <a:pt x="204" y="6"/>
                    <a:pt x="219" y="3"/>
                    <a:pt x="234" y="1"/>
                  </a:cubicBezTo>
                  <a:close/>
                  <a:moveTo>
                    <a:pt x="190" y="8"/>
                  </a:moveTo>
                  <a:cubicBezTo>
                    <a:pt x="181" y="10"/>
                    <a:pt x="174" y="11"/>
                    <a:pt x="167" y="12"/>
                  </a:cubicBezTo>
                  <a:lnTo>
                    <a:pt x="147" y="16"/>
                  </a:lnTo>
                  <a:cubicBezTo>
                    <a:pt x="142" y="18"/>
                    <a:pt x="138" y="20"/>
                    <a:pt x="133" y="22"/>
                  </a:cubicBezTo>
                  <a:lnTo>
                    <a:pt x="133" y="22"/>
                  </a:lnTo>
                  <a:cubicBezTo>
                    <a:pt x="152" y="16"/>
                    <a:pt x="171" y="12"/>
                    <a:pt x="190" y="8"/>
                  </a:cubicBezTo>
                  <a:close/>
                  <a:moveTo>
                    <a:pt x="133" y="22"/>
                  </a:moveTo>
                  <a:lnTo>
                    <a:pt x="133" y="22"/>
                  </a:lnTo>
                  <a:cubicBezTo>
                    <a:pt x="87" y="35"/>
                    <a:pt x="42" y="52"/>
                    <a:pt x="1" y="76"/>
                  </a:cubicBezTo>
                  <a:cubicBezTo>
                    <a:pt x="20" y="68"/>
                    <a:pt x="44" y="56"/>
                    <a:pt x="64" y="48"/>
                  </a:cubicBezTo>
                  <a:lnTo>
                    <a:pt x="84" y="40"/>
                  </a:lnTo>
                  <a:cubicBezTo>
                    <a:pt x="99" y="34"/>
                    <a:pt x="117" y="28"/>
                    <a:pt x="133" y="22"/>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81;p47"/>
            <p:cNvSpPr/>
            <p:nvPr/>
          </p:nvSpPr>
          <p:spPr>
            <a:xfrm>
              <a:off x="5415800" y="3844525"/>
              <a:ext cx="1700" cy="125"/>
            </a:xfrm>
            <a:custGeom>
              <a:avLst/>
              <a:gdLst/>
              <a:ahLst/>
              <a:cxnLst/>
              <a:rect l="l" t="t" r="r" b="b"/>
              <a:pathLst>
                <a:path w="68" h="5" extrusionOk="0">
                  <a:moveTo>
                    <a:pt x="32" y="1"/>
                  </a:moveTo>
                  <a:cubicBezTo>
                    <a:pt x="27" y="1"/>
                    <a:pt x="23" y="1"/>
                    <a:pt x="19" y="2"/>
                  </a:cubicBezTo>
                  <a:lnTo>
                    <a:pt x="19" y="2"/>
                  </a:lnTo>
                  <a:cubicBezTo>
                    <a:pt x="23" y="2"/>
                    <a:pt x="28" y="2"/>
                    <a:pt x="33" y="2"/>
                  </a:cubicBezTo>
                  <a:cubicBezTo>
                    <a:pt x="37" y="2"/>
                    <a:pt x="42" y="2"/>
                    <a:pt x="47" y="2"/>
                  </a:cubicBezTo>
                  <a:lnTo>
                    <a:pt x="47" y="2"/>
                  </a:lnTo>
                  <a:cubicBezTo>
                    <a:pt x="42" y="1"/>
                    <a:pt x="37" y="1"/>
                    <a:pt x="32" y="1"/>
                  </a:cubicBezTo>
                  <a:close/>
                  <a:moveTo>
                    <a:pt x="19" y="2"/>
                  </a:moveTo>
                  <a:cubicBezTo>
                    <a:pt x="12" y="3"/>
                    <a:pt x="6" y="3"/>
                    <a:pt x="0" y="5"/>
                  </a:cubicBezTo>
                  <a:cubicBezTo>
                    <a:pt x="7" y="5"/>
                    <a:pt x="13" y="3"/>
                    <a:pt x="19" y="2"/>
                  </a:cubicBezTo>
                  <a:close/>
                  <a:moveTo>
                    <a:pt x="47" y="2"/>
                  </a:moveTo>
                  <a:cubicBezTo>
                    <a:pt x="54" y="3"/>
                    <a:pt x="61" y="5"/>
                    <a:pt x="68" y="5"/>
                  </a:cubicBezTo>
                  <a:cubicBezTo>
                    <a:pt x="61" y="3"/>
                    <a:pt x="54" y="3"/>
                    <a:pt x="47" y="2"/>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47"/>
            <p:cNvSpPr/>
            <p:nvPr/>
          </p:nvSpPr>
          <p:spPr>
            <a:xfrm>
              <a:off x="5421425" y="3845825"/>
              <a:ext cx="1700" cy="1200"/>
            </a:xfrm>
            <a:custGeom>
              <a:avLst/>
              <a:gdLst/>
              <a:ahLst/>
              <a:cxnLst/>
              <a:rect l="l" t="t" r="r" b="b"/>
              <a:pathLst>
                <a:path w="68" h="48" extrusionOk="0">
                  <a:moveTo>
                    <a:pt x="1" y="0"/>
                  </a:moveTo>
                  <a:cubicBezTo>
                    <a:pt x="21" y="10"/>
                    <a:pt x="42" y="26"/>
                    <a:pt x="59" y="41"/>
                  </a:cubicBezTo>
                  <a:lnTo>
                    <a:pt x="59" y="41"/>
                  </a:lnTo>
                  <a:cubicBezTo>
                    <a:pt x="56" y="37"/>
                    <a:pt x="54" y="34"/>
                    <a:pt x="52" y="32"/>
                  </a:cubicBezTo>
                  <a:cubicBezTo>
                    <a:pt x="36" y="20"/>
                    <a:pt x="16" y="8"/>
                    <a:pt x="1" y="0"/>
                  </a:cubicBezTo>
                  <a:close/>
                  <a:moveTo>
                    <a:pt x="59" y="41"/>
                  </a:moveTo>
                  <a:cubicBezTo>
                    <a:pt x="62" y="43"/>
                    <a:pt x="64" y="46"/>
                    <a:pt x="68" y="47"/>
                  </a:cubicBezTo>
                  <a:cubicBezTo>
                    <a:pt x="65" y="45"/>
                    <a:pt x="62" y="43"/>
                    <a:pt x="59" y="41"/>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47"/>
            <p:cNvSpPr/>
            <p:nvPr/>
          </p:nvSpPr>
          <p:spPr>
            <a:xfrm>
              <a:off x="5407600" y="3846800"/>
              <a:ext cx="1600" cy="1025"/>
            </a:xfrm>
            <a:custGeom>
              <a:avLst/>
              <a:gdLst/>
              <a:ahLst/>
              <a:cxnLst/>
              <a:rect l="l" t="t" r="r" b="b"/>
              <a:pathLst>
                <a:path w="64" h="41" extrusionOk="0">
                  <a:moveTo>
                    <a:pt x="64" y="1"/>
                  </a:moveTo>
                  <a:cubicBezTo>
                    <a:pt x="48" y="8"/>
                    <a:pt x="32" y="20"/>
                    <a:pt x="12" y="28"/>
                  </a:cubicBezTo>
                  <a:cubicBezTo>
                    <a:pt x="9" y="32"/>
                    <a:pt x="5" y="36"/>
                    <a:pt x="1" y="40"/>
                  </a:cubicBezTo>
                  <a:cubicBezTo>
                    <a:pt x="20" y="24"/>
                    <a:pt x="44" y="12"/>
                    <a:pt x="64" y="1"/>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47"/>
            <p:cNvSpPr/>
            <p:nvPr/>
          </p:nvSpPr>
          <p:spPr>
            <a:xfrm>
              <a:off x="5417675" y="3844625"/>
              <a:ext cx="1900" cy="425"/>
            </a:xfrm>
            <a:custGeom>
              <a:avLst/>
              <a:gdLst/>
              <a:ahLst/>
              <a:cxnLst/>
              <a:rect l="l" t="t" r="r" b="b"/>
              <a:pathLst>
                <a:path w="76" h="17" extrusionOk="0">
                  <a:moveTo>
                    <a:pt x="1" y="1"/>
                  </a:moveTo>
                  <a:cubicBezTo>
                    <a:pt x="24" y="5"/>
                    <a:pt x="52" y="9"/>
                    <a:pt x="76" y="16"/>
                  </a:cubicBezTo>
                  <a:lnTo>
                    <a:pt x="72" y="13"/>
                  </a:lnTo>
                  <a:cubicBezTo>
                    <a:pt x="52" y="9"/>
                    <a:pt x="28" y="5"/>
                    <a:pt x="4" y="1"/>
                  </a:cubicBezTo>
                  <a:close/>
                </a:path>
              </a:pathLst>
            </a:custGeom>
            <a:solidFill>
              <a:srgbClr val="FFC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47"/>
            <p:cNvSpPr/>
            <p:nvPr/>
          </p:nvSpPr>
          <p:spPr>
            <a:xfrm>
              <a:off x="5417475" y="3844625"/>
              <a:ext cx="225" cy="25"/>
            </a:xfrm>
            <a:custGeom>
              <a:avLst/>
              <a:gdLst/>
              <a:ahLst/>
              <a:cxnLst/>
              <a:rect l="l" t="t" r="r" b="b"/>
              <a:pathLst>
                <a:path w="9" h="1" extrusionOk="0">
                  <a:moveTo>
                    <a:pt x="5" y="1"/>
                  </a:moveTo>
                  <a:lnTo>
                    <a:pt x="9" y="1"/>
                  </a:lnTo>
                  <a:lnTo>
                    <a:pt x="5" y="1"/>
                  </a:lnTo>
                  <a:lnTo>
                    <a:pt x="1"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47"/>
            <p:cNvSpPr/>
            <p:nvPr/>
          </p:nvSpPr>
          <p:spPr>
            <a:xfrm>
              <a:off x="5419650" y="3845025"/>
              <a:ext cx="25" cy="25"/>
            </a:xfrm>
            <a:custGeom>
              <a:avLst/>
              <a:gdLst/>
              <a:ahLst/>
              <a:cxnLst/>
              <a:rect l="l" t="t" r="r" b="b"/>
              <a:pathLst>
                <a:path w="1" h="1" extrusionOk="0">
                  <a:moveTo>
                    <a:pt x="1" y="0"/>
                  </a:move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7;p47"/>
            <p:cNvSpPr/>
            <p:nvPr/>
          </p:nvSpPr>
          <p:spPr>
            <a:xfrm>
              <a:off x="5417675" y="3844625"/>
              <a:ext cx="1900" cy="425"/>
            </a:xfrm>
            <a:custGeom>
              <a:avLst/>
              <a:gdLst/>
              <a:ahLst/>
              <a:cxnLst/>
              <a:rect l="l" t="t" r="r" b="b"/>
              <a:pathLst>
                <a:path w="76" h="17" extrusionOk="0">
                  <a:moveTo>
                    <a:pt x="76" y="16"/>
                  </a:moveTo>
                  <a:lnTo>
                    <a:pt x="76" y="16"/>
                  </a:lnTo>
                  <a:cubicBezTo>
                    <a:pt x="52" y="9"/>
                    <a:pt x="24" y="5"/>
                    <a:pt x="1" y="1"/>
                  </a:cubicBezTo>
                  <a:lnTo>
                    <a:pt x="1" y="1"/>
                  </a:lnTo>
                  <a:cubicBezTo>
                    <a:pt x="24" y="5"/>
                    <a:pt x="52" y="9"/>
                    <a:pt x="76" y="1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8;p47"/>
            <p:cNvSpPr/>
            <p:nvPr/>
          </p:nvSpPr>
          <p:spPr>
            <a:xfrm>
              <a:off x="5419650" y="3845025"/>
              <a:ext cx="1200" cy="425"/>
            </a:xfrm>
            <a:custGeom>
              <a:avLst/>
              <a:gdLst/>
              <a:ahLst/>
              <a:cxnLst/>
              <a:rect l="l" t="t" r="r" b="b"/>
              <a:pathLst>
                <a:path w="48" h="17" extrusionOk="0">
                  <a:moveTo>
                    <a:pt x="48" y="16"/>
                  </a:moveTo>
                  <a:cubicBezTo>
                    <a:pt x="32" y="8"/>
                    <a:pt x="16" y="4"/>
                    <a:pt x="1" y="0"/>
                  </a:cubicBezTo>
                  <a:lnTo>
                    <a:pt x="1" y="0"/>
                  </a:lnTo>
                  <a:cubicBezTo>
                    <a:pt x="16" y="4"/>
                    <a:pt x="32" y="8"/>
                    <a:pt x="48" y="1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9;p47"/>
            <p:cNvSpPr/>
            <p:nvPr/>
          </p:nvSpPr>
          <p:spPr>
            <a:xfrm>
              <a:off x="5416600" y="3844525"/>
              <a:ext cx="900" cy="125"/>
            </a:xfrm>
            <a:custGeom>
              <a:avLst/>
              <a:gdLst/>
              <a:ahLst/>
              <a:cxnLst/>
              <a:rect l="l" t="t" r="r" b="b"/>
              <a:pathLst>
                <a:path w="36" h="5" extrusionOk="0">
                  <a:moveTo>
                    <a:pt x="36" y="5"/>
                  </a:moveTo>
                  <a:lnTo>
                    <a:pt x="36" y="5"/>
                  </a:lnTo>
                  <a:cubicBezTo>
                    <a:pt x="24" y="5"/>
                    <a:pt x="12" y="1"/>
                    <a:pt x="0" y="1"/>
                  </a:cubicBezTo>
                  <a:cubicBezTo>
                    <a:pt x="12" y="1"/>
                    <a:pt x="24" y="5"/>
                    <a:pt x="36" y="5"/>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90;p47"/>
            <p:cNvSpPr/>
            <p:nvPr/>
          </p:nvSpPr>
          <p:spPr>
            <a:xfrm>
              <a:off x="5421425" y="3845825"/>
              <a:ext cx="1600" cy="1200"/>
            </a:xfrm>
            <a:custGeom>
              <a:avLst/>
              <a:gdLst/>
              <a:ahLst/>
              <a:cxnLst/>
              <a:rect l="l" t="t" r="r" b="b"/>
              <a:pathLst>
                <a:path w="64" h="48" extrusionOk="0">
                  <a:moveTo>
                    <a:pt x="64" y="47"/>
                  </a:moveTo>
                  <a:lnTo>
                    <a:pt x="64" y="47"/>
                  </a:lnTo>
                  <a:cubicBezTo>
                    <a:pt x="44" y="32"/>
                    <a:pt x="24" y="12"/>
                    <a:pt x="1" y="0"/>
                  </a:cubicBezTo>
                  <a:lnTo>
                    <a:pt x="1" y="0"/>
                  </a:lnTo>
                  <a:cubicBezTo>
                    <a:pt x="24" y="12"/>
                    <a:pt x="44" y="32"/>
                    <a:pt x="64" y="47"/>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91;p47"/>
            <p:cNvSpPr/>
            <p:nvPr/>
          </p:nvSpPr>
          <p:spPr>
            <a:xfrm>
              <a:off x="5421425" y="3845825"/>
              <a:ext cx="1300" cy="800"/>
            </a:xfrm>
            <a:custGeom>
              <a:avLst/>
              <a:gdLst/>
              <a:ahLst/>
              <a:cxnLst/>
              <a:rect l="l" t="t" r="r" b="b"/>
              <a:pathLst>
                <a:path w="52" h="32" extrusionOk="0">
                  <a:moveTo>
                    <a:pt x="1" y="0"/>
                  </a:moveTo>
                  <a:cubicBezTo>
                    <a:pt x="16" y="8"/>
                    <a:pt x="36" y="20"/>
                    <a:pt x="52" y="32"/>
                  </a:cubicBezTo>
                  <a:cubicBezTo>
                    <a:pt x="36" y="20"/>
                    <a:pt x="16" y="8"/>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92;p47"/>
            <p:cNvSpPr/>
            <p:nvPr/>
          </p:nvSpPr>
          <p:spPr>
            <a:xfrm>
              <a:off x="5401075" y="3847800"/>
              <a:ext cx="6550" cy="5150"/>
            </a:xfrm>
            <a:custGeom>
              <a:avLst/>
              <a:gdLst/>
              <a:ahLst/>
              <a:cxnLst/>
              <a:rect l="l" t="t" r="r" b="b"/>
              <a:pathLst>
                <a:path w="262" h="206" extrusionOk="0">
                  <a:moveTo>
                    <a:pt x="262" y="0"/>
                  </a:moveTo>
                  <a:lnTo>
                    <a:pt x="262" y="0"/>
                  </a:lnTo>
                  <a:cubicBezTo>
                    <a:pt x="187" y="47"/>
                    <a:pt x="123" y="103"/>
                    <a:pt x="64" y="166"/>
                  </a:cubicBezTo>
                  <a:cubicBezTo>
                    <a:pt x="48" y="186"/>
                    <a:pt x="25" y="201"/>
                    <a:pt x="1" y="205"/>
                  </a:cubicBezTo>
                  <a:cubicBezTo>
                    <a:pt x="25" y="201"/>
                    <a:pt x="48" y="186"/>
                    <a:pt x="64" y="166"/>
                  </a:cubicBezTo>
                  <a:cubicBezTo>
                    <a:pt x="123" y="103"/>
                    <a:pt x="187" y="47"/>
                    <a:pt x="262"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93;p47"/>
            <p:cNvSpPr/>
            <p:nvPr/>
          </p:nvSpPr>
          <p:spPr>
            <a:xfrm>
              <a:off x="5407600" y="3847500"/>
              <a:ext cx="325" cy="325"/>
            </a:xfrm>
            <a:custGeom>
              <a:avLst/>
              <a:gdLst/>
              <a:ahLst/>
              <a:cxnLst/>
              <a:rect l="l" t="t" r="r" b="b"/>
              <a:pathLst>
                <a:path w="13" h="13" extrusionOk="0">
                  <a:moveTo>
                    <a:pt x="12" y="0"/>
                  </a:moveTo>
                  <a:cubicBezTo>
                    <a:pt x="9" y="4"/>
                    <a:pt x="5" y="8"/>
                    <a:pt x="1" y="12"/>
                  </a:cubicBezTo>
                  <a:lnTo>
                    <a:pt x="1" y="12"/>
                  </a:lnTo>
                  <a:cubicBezTo>
                    <a:pt x="5" y="8"/>
                    <a:pt x="9" y="4"/>
                    <a:pt x="12"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94;p47"/>
            <p:cNvSpPr/>
            <p:nvPr/>
          </p:nvSpPr>
          <p:spPr>
            <a:xfrm>
              <a:off x="5420825" y="3845425"/>
              <a:ext cx="525" cy="325"/>
            </a:xfrm>
            <a:custGeom>
              <a:avLst/>
              <a:gdLst/>
              <a:ahLst/>
              <a:cxnLst/>
              <a:rect l="l" t="t" r="r" b="b"/>
              <a:pathLst>
                <a:path w="21" h="13" extrusionOk="0">
                  <a:moveTo>
                    <a:pt x="21" y="12"/>
                  </a:moveTo>
                  <a:lnTo>
                    <a:pt x="21" y="12"/>
                  </a:lnTo>
                  <a:cubicBezTo>
                    <a:pt x="13" y="8"/>
                    <a:pt x="5" y="4"/>
                    <a:pt x="1" y="0"/>
                  </a:cubicBezTo>
                  <a:cubicBezTo>
                    <a:pt x="5" y="4"/>
                    <a:pt x="13" y="8"/>
                    <a:pt x="21" y="12"/>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95;p47"/>
            <p:cNvSpPr/>
            <p:nvPr/>
          </p:nvSpPr>
          <p:spPr>
            <a:xfrm>
              <a:off x="5422625" y="3846600"/>
              <a:ext cx="400" cy="425"/>
            </a:xfrm>
            <a:custGeom>
              <a:avLst/>
              <a:gdLst/>
              <a:ahLst/>
              <a:cxnLst/>
              <a:rect l="l" t="t" r="r" b="b"/>
              <a:pathLst>
                <a:path w="16" h="17" extrusionOk="0">
                  <a:moveTo>
                    <a:pt x="0" y="1"/>
                  </a:moveTo>
                  <a:cubicBezTo>
                    <a:pt x="8" y="5"/>
                    <a:pt x="12" y="12"/>
                    <a:pt x="16" y="16"/>
                  </a:cubicBezTo>
                  <a:lnTo>
                    <a:pt x="16" y="16"/>
                  </a:lnTo>
                  <a:cubicBezTo>
                    <a:pt x="12" y="12"/>
                    <a:pt x="8" y="5"/>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96;p47"/>
            <p:cNvSpPr/>
            <p:nvPr/>
          </p:nvSpPr>
          <p:spPr>
            <a:xfrm>
              <a:off x="5421325" y="3845725"/>
              <a:ext cx="125" cy="125"/>
            </a:xfrm>
            <a:custGeom>
              <a:avLst/>
              <a:gdLst/>
              <a:ahLst/>
              <a:cxnLst/>
              <a:rect l="l" t="t" r="r" b="b"/>
              <a:pathLst>
                <a:path w="5" h="5" extrusionOk="0">
                  <a:moveTo>
                    <a:pt x="5" y="4"/>
                  </a:moveTo>
                  <a:lnTo>
                    <a:pt x="5" y="4"/>
                  </a:lnTo>
                  <a:lnTo>
                    <a:pt x="1" y="0"/>
                  </a:ln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97;p47"/>
            <p:cNvSpPr/>
            <p:nvPr/>
          </p:nvSpPr>
          <p:spPr>
            <a:xfrm>
              <a:off x="5400000" y="3700375"/>
              <a:ext cx="9100" cy="4550"/>
            </a:xfrm>
            <a:custGeom>
              <a:avLst/>
              <a:gdLst/>
              <a:ahLst/>
              <a:cxnLst/>
              <a:rect l="l" t="t" r="r" b="b"/>
              <a:pathLst>
                <a:path w="364" h="182" extrusionOk="0">
                  <a:moveTo>
                    <a:pt x="1" y="0"/>
                  </a:moveTo>
                  <a:cubicBezTo>
                    <a:pt x="123" y="59"/>
                    <a:pt x="245" y="119"/>
                    <a:pt x="364" y="182"/>
                  </a:cubicBezTo>
                  <a:cubicBezTo>
                    <a:pt x="245" y="119"/>
                    <a:pt x="123" y="55"/>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98;p47"/>
            <p:cNvSpPr/>
            <p:nvPr/>
          </p:nvSpPr>
          <p:spPr>
            <a:xfrm>
              <a:off x="5410175" y="3705500"/>
              <a:ext cx="7425" cy="4475"/>
            </a:xfrm>
            <a:custGeom>
              <a:avLst/>
              <a:gdLst/>
              <a:ahLst/>
              <a:cxnLst/>
              <a:rect l="l" t="t" r="r" b="b"/>
              <a:pathLst>
                <a:path w="297" h="179" extrusionOk="0">
                  <a:moveTo>
                    <a:pt x="297" y="178"/>
                  </a:moveTo>
                  <a:cubicBezTo>
                    <a:pt x="198" y="115"/>
                    <a:pt x="99" y="60"/>
                    <a:pt x="0" y="0"/>
                  </a:cubicBezTo>
                  <a:cubicBezTo>
                    <a:pt x="99" y="60"/>
                    <a:pt x="198" y="115"/>
                    <a:pt x="297" y="17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99;p47"/>
            <p:cNvSpPr/>
            <p:nvPr/>
          </p:nvSpPr>
          <p:spPr>
            <a:xfrm>
              <a:off x="5381350" y="3692950"/>
              <a:ext cx="6925" cy="2500"/>
            </a:xfrm>
            <a:custGeom>
              <a:avLst/>
              <a:gdLst/>
              <a:ahLst/>
              <a:cxnLst/>
              <a:rect l="l" t="t" r="r" b="b"/>
              <a:pathLst>
                <a:path w="277" h="100" extrusionOk="0">
                  <a:moveTo>
                    <a:pt x="0" y="1"/>
                  </a:moveTo>
                  <a:lnTo>
                    <a:pt x="0" y="1"/>
                  </a:lnTo>
                  <a:cubicBezTo>
                    <a:pt x="91" y="29"/>
                    <a:pt x="182" y="64"/>
                    <a:pt x="276" y="100"/>
                  </a:cubicBezTo>
                  <a:cubicBezTo>
                    <a:pt x="186" y="64"/>
                    <a:pt x="91" y="29"/>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00;p47"/>
            <p:cNvSpPr/>
            <p:nvPr/>
          </p:nvSpPr>
          <p:spPr>
            <a:xfrm>
              <a:off x="5360100" y="3686750"/>
              <a:ext cx="8925" cy="2275"/>
            </a:xfrm>
            <a:custGeom>
              <a:avLst/>
              <a:gdLst/>
              <a:ahLst/>
              <a:cxnLst/>
              <a:rect l="l" t="t" r="r" b="b"/>
              <a:pathLst>
                <a:path w="357" h="91" extrusionOk="0">
                  <a:moveTo>
                    <a:pt x="356" y="91"/>
                  </a:moveTo>
                  <a:cubicBezTo>
                    <a:pt x="238" y="59"/>
                    <a:pt x="119" y="28"/>
                    <a:pt x="1" y="0"/>
                  </a:cubicBezTo>
                  <a:cubicBezTo>
                    <a:pt x="119" y="28"/>
                    <a:pt x="238" y="59"/>
                    <a:pt x="356" y="9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01;p47"/>
            <p:cNvSpPr/>
            <p:nvPr/>
          </p:nvSpPr>
          <p:spPr>
            <a:xfrm>
              <a:off x="5390825" y="3696425"/>
              <a:ext cx="7525" cy="3275"/>
            </a:xfrm>
            <a:custGeom>
              <a:avLst/>
              <a:gdLst/>
              <a:ahLst/>
              <a:cxnLst/>
              <a:rect l="l" t="t" r="r" b="b"/>
              <a:pathLst>
                <a:path w="301" h="131" extrusionOk="0">
                  <a:moveTo>
                    <a:pt x="300" y="130"/>
                  </a:moveTo>
                  <a:cubicBezTo>
                    <a:pt x="202" y="83"/>
                    <a:pt x="103" y="40"/>
                    <a:pt x="0" y="0"/>
                  </a:cubicBezTo>
                  <a:cubicBezTo>
                    <a:pt x="103" y="40"/>
                    <a:pt x="202" y="83"/>
                    <a:pt x="300" y="13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02;p47"/>
            <p:cNvSpPr/>
            <p:nvPr/>
          </p:nvSpPr>
          <p:spPr>
            <a:xfrm>
              <a:off x="5371375" y="3689700"/>
              <a:ext cx="7225" cy="2200"/>
            </a:xfrm>
            <a:custGeom>
              <a:avLst/>
              <a:gdLst/>
              <a:ahLst/>
              <a:cxnLst/>
              <a:rect l="l" t="t" r="r" b="b"/>
              <a:pathLst>
                <a:path w="289" h="88" extrusionOk="0">
                  <a:moveTo>
                    <a:pt x="0" y="0"/>
                  </a:moveTo>
                  <a:lnTo>
                    <a:pt x="0" y="0"/>
                  </a:lnTo>
                  <a:cubicBezTo>
                    <a:pt x="99" y="32"/>
                    <a:pt x="194" y="60"/>
                    <a:pt x="288" y="87"/>
                  </a:cubicBezTo>
                  <a:cubicBezTo>
                    <a:pt x="194" y="60"/>
                    <a:pt x="99" y="28"/>
                    <a:pt x="0"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03;p47"/>
            <p:cNvSpPr/>
            <p:nvPr/>
          </p:nvSpPr>
          <p:spPr>
            <a:xfrm>
              <a:off x="5409175" y="3846600"/>
              <a:ext cx="425" cy="225"/>
            </a:xfrm>
            <a:custGeom>
              <a:avLst/>
              <a:gdLst/>
              <a:ahLst/>
              <a:cxnLst/>
              <a:rect l="l" t="t" r="r" b="b"/>
              <a:pathLst>
                <a:path w="17" h="9" extrusionOk="0">
                  <a:moveTo>
                    <a:pt x="17" y="1"/>
                  </a:moveTo>
                  <a:lnTo>
                    <a:pt x="17" y="1"/>
                  </a:lnTo>
                  <a:lnTo>
                    <a:pt x="1" y="9"/>
                  </a:lnTo>
                  <a:lnTo>
                    <a:pt x="1" y="9"/>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04;p47"/>
            <p:cNvSpPr/>
            <p:nvPr/>
          </p:nvSpPr>
          <p:spPr>
            <a:xfrm>
              <a:off x="5421325" y="3845725"/>
              <a:ext cx="125" cy="125"/>
            </a:xfrm>
            <a:custGeom>
              <a:avLst/>
              <a:gdLst/>
              <a:ahLst/>
              <a:cxnLst/>
              <a:rect l="l" t="t" r="r" b="b"/>
              <a:pathLst>
                <a:path w="5" h="5" extrusionOk="0">
                  <a:moveTo>
                    <a:pt x="1" y="0"/>
                  </a:moveTo>
                  <a:lnTo>
                    <a:pt x="1" y="0"/>
                  </a:lnTo>
                  <a:lnTo>
                    <a:pt x="5" y="4"/>
                  </a:lnTo>
                  <a:lnTo>
                    <a:pt x="5" y="4"/>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05;p47"/>
            <p:cNvSpPr/>
            <p:nvPr/>
          </p:nvSpPr>
          <p:spPr>
            <a:xfrm>
              <a:off x="5417475" y="3844625"/>
              <a:ext cx="125" cy="25"/>
            </a:xfrm>
            <a:custGeom>
              <a:avLst/>
              <a:gdLst/>
              <a:ahLst/>
              <a:cxnLst/>
              <a:rect l="l" t="t" r="r" b="b"/>
              <a:pathLst>
                <a:path w="5" h="1" extrusionOk="0">
                  <a:moveTo>
                    <a:pt x="1" y="1"/>
                  </a:moveTo>
                  <a:lnTo>
                    <a:pt x="5"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06;p47"/>
            <p:cNvSpPr/>
            <p:nvPr/>
          </p:nvSpPr>
          <p:spPr>
            <a:xfrm>
              <a:off x="5419550" y="3845025"/>
              <a:ext cx="125" cy="25"/>
            </a:xfrm>
            <a:custGeom>
              <a:avLst/>
              <a:gdLst/>
              <a:ahLst/>
              <a:cxnLst/>
              <a:rect l="l" t="t" r="r" b="b"/>
              <a:pathLst>
                <a:path w="5" h="1" extrusionOk="0">
                  <a:moveTo>
                    <a:pt x="5" y="0"/>
                  </a:moveTo>
                  <a:lnTo>
                    <a:pt x="5" y="0"/>
                  </a:ln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07;p47"/>
            <p:cNvSpPr/>
            <p:nvPr/>
          </p:nvSpPr>
          <p:spPr>
            <a:xfrm>
              <a:off x="5415400" y="3844625"/>
              <a:ext cx="425" cy="75"/>
            </a:xfrm>
            <a:custGeom>
              <a:avLst/>
              <a:gdLst/>
              <a:ahLst/>
              <a:cxnLst/>
              <a:rect l="l" t="t" r="r" b="b"/>
              <a:pathLst>
                <a:path w="17" h="3" extrusionOk="0">
                  <a:moveTo>
                    <a:pt x="1" y="1"/>
                  </a:moveTo>
                  <a:cubicBezTo>
                    <a:pt x="2" y="2"/>
                    <a:pt x="3" y="2"/>
                    <a:pt x="5" y="2"/>
                  </a:cubicBezTo>
                  <a:cubicBezTo>
                    <a:pt x="8" y="2"/>
                    <a:pt x="11" y="1"/>
                    <a:pt x="16"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108;p47"/>
            <p:cNvSpPr/>
            <p:nvPr/>
          </p:nvSpPr>
          <p:spPr>
            <a:xfrm>
              <a:off x="4392925" y="4585100"/>
              <a:ext cx="317975" cy="815850"/>
            </a:xfrm>
            <a:custGeom>
              <a:avLst/>
              <a:gdLst/>
              <a:ahLst/>
              <a:cxnLst/>
              <a:rect l="l" t="t" r="r" b="b"/>
              <a:pathLst>
                <a:path w="12719" h="32634" extrusionOk="0">
                  <a:moveTo>
                    <a:pt x="0" y="1"/>
                  </a:moveTo>
                  <a:lnTo>
                    <a:pt x="1714" y="32231"/>
                  </a:lnTo>
                  <a:lnTo>
                    <a:pt x="3749" y="32290"/>
                  </a:lnTo>
                  <a:lnTo>
                    <a:pt x="4404" y="9543"/>
                  </a:lnTo>
                  <a:lnTo>
                    <a:pt x="5234" y="32634"/>
                  </a:lnTo>
                  <a:lnTo>
                    <a:pt x="7706" y="32491"/>
                  </a:lnTo>
                  <a:lnTo>
                    <a:pt x="12718" y="64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09;p47"/>
            <p:cNvSpPr/>
            <p:nvPr/>
          </p:nvSpPr>
          <p:spPr>
            <a:xfrm>
              <a:off x="4349375" y="3987225"/>
              <a:ext cx="433100" cy="630075"/>
            </a:xfrm>
            <a:custGeom>
              <a:avLst/>
              <a:gdLst/>
              <a:ahLst/>
              <a:cxnLst/>
              <a:rect l="l" t="t" r="r" b="b"/>
              <a:pathLst>
                <a:path w="17324" h="25203" extrusionOk="0">
                  <a:moveTo>
                    <a:pt x="8448" y="0"/>
                  </a:moveTo>
                  <a:cubicBezTo>
                    <a:pt x="7738" y="0"/>
                    <a:pt x="7288" y="71"/>
                    <a:pt x="7288" y="71"/>
                  </a:cubicBezTo>
                  <a:cubicBezTo>
                    <a:pt x="6510" y="150"/>
                    <a:pt x="5127" y="589"/>
                    <a:pt x="5127" y="589"/>
                  </a:cubicBezTo>
                  <a:cubicBezTo>
                    <a:pt x="1367" y="1884"/>
                    <a:pt x="0" y="6912"/>
                    <a:pt x="222" y="10886"/>
                  </a:cubicBezTo>
                  <a:cubicBezTo>
                    <a:pt x="778" y="20815"/>
                    <a:pt x="494" y="24516"/>
                    <a:pt x="1865" y="24824"/>
                  </a:cubicBezTo>
                  <a:lnTo>
                    <a:pt x="11648" y="25188"/>
                  </a:lnTo>
                  <a:cubicBezTo>
                    <a:pt x="11841" y="25197"/>
                    <a:pt x="12027" y="25202"/>
                    <a:pt x="12206" y="25202"/>
                  </a:cubicBezTo>
                  <a:cubicBezTo>
                    <a:pt x="16721" y="25202"/>
                    <a:pt x="16585" y="22198"/>
                    <a:pt x="16585" y="22198"/>
                  </a:cubicBezTo>
                  <a:cubicBezTo>
                    <a:pt x="16818" y="20235"/>
                    <a:pt x="16941" y="18256"/>
                    <a:pt x="16945" y="16277"/>
                  </a:cubicBezTo>
                  <a:lnTo>
                    <a:pt x="17324" y="8816"/>
                  </a:lnTo>
                  <a:cubicBezTo>
                    <a:pt x="16660" y="879"/>
                    <a:pt x="10946" y="0"/>
                    <a:pt x="8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10;p47"/>
            <p:cNvSpPr/>
            <p:nvPr/>
          </p:nvSpPr>
          <p:spPr>
            <a:xfrm>
              <a:off x="4662575" y="3906050"/>
              <a:ext cx="1325" cy="1200"/>
            </a:xfrm>
            <a:custGeom>
              <a:avLst/>
              <a:gdLst/>
              <a:ahLst/>
              <a:cxnLst/>
              <a:rect l="l" t="t" r="r" b="b"/>
              <a:pathLst>
                <a:path w="53" h="48" extrusionOk="0">
                  <a:moveTo>
                    <a:pt x="1" y="0"/>
                  </a:moveTo>
                  <a:cubicBezTo>
                    <a:pt x="6" y="4"/>
                    <a:pt x="11" y="7"/>
                    <a:pt x="16" y="11"/>
                  </a:cubicBezTo>
                  <a:lnTo>
                    <a:pt x="16" y="11"/>
                  </a:lnTo>
                  <a:cubicBezTo>
                    <a:pt x="11" y="7"/>
                    <a:pt x="6" y="4"/>
                    <a:pt x="1" y="0"/>
                  </a:cubicBezTo>
                  <a:close/>
                  <a:moveTo>
                    <a:pt x="16" y="11"/>
                  </a:moveTo>
                  <a:lnTo>
                    <a:pt x="16" y="11"/>
                  </a:lnTo>
                  <a:cubicBezTo>
                    <a:pt x="29" y="21"/>
                    <a:pt x="41" y="33"/>
                    <a:pt x="52" y="48"/>
                  </a:cubicBezTo>
                  <a:cubicBezTo>
                    <a:pt x="48" y="40"/>
                    <a:pt x="44" y="32"/>
                    <a:pt x="36" y="28"/>
                  </a:cubicBezTo>
                  <a:cubicBezTo>
                    <a:pt x="30" y="21"/>
                    <a:pt x="23" y="16"/>
                    <a:pt x="16" y="1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11;p47"/>
            <p:cNvSpPr/>
            <p:nvPr/>
          </p:nvSpPr>
          <p:spPr>
            <a:xfrm>
              <a:off x="4652800" y="3904050"/>
              <a:ext cx="5950" cy="350"/>
            </a:xfrm>
            <a:custGeom>
              <a:avLst/>
              <a:gdLst/>
              <a:ahLst/>
              <a:cxnLst/>
              <a:rect l="l" t="t" r="r" b="b"/>
              <a:pathLst>
                <a:path w="238" h="14" extrusionOk="0">
                  <a:moveTo>
                    <a:pt x="112" y="1"/>
                  </a:moveTo>
                  <a:cubicBezTo>
                    <a:pt x="75" y="1"/>
                    <a:pt x="38" y="4"/>
                    <a:pt x="1" y="9"/>
                  </a:cubicBezTo>
                  <a:cubicBezTo>
                    <a:pt x="25" y="9"/>
                    <a:pt x="48" y="5"/>
                    <a:pt x="72" y="5"/>
                  </a:cubicBezTo>
                  <a:lnTo>
                    <a:pt x="92" y="5"/>
                  </a:lnTo>
                  <a:cubicBezTo>
                    <a:pt x="102" y="3"/>
                    <a:pt x="112" y="2"/>
                    <a:pt x="123" y="2"/>
                  </a:cubicBezTo>
                  <a:cubicBezTo>
                    <a:pt x="134" y="2"/>
                    <a:pt x="145" y="3"/>
                    <a:pt x="155" y="5"/>
                  </a:cubicBezTo>
                  <a:lnTo>
                    <a:pt x="175" y="5"/>
                  </a:lnTo>
                  <a:cubicBezTo>
                    <a:pt x="194" y="5"/>
                    <a:pt x="218" y="9"/>
                    <a:pt x="238" y="13"/>
                  </a:cubicBezTo>
                  <a:cubicBezTo>
                    <a:pt x="198" y="5"/>
                    <a:pt x="155" y="1"/>
                    <a:pt x="112"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12;p47"/>
            <p:cNvSpPr/>
            <p:nvPr/>
          </p:nvSpPr>
          <p:spPr>
            <a:xfrm>
              <a:off x="4659125" y="3904475"/>
              <a:ext cx="1600" cy="500"/>
            </a:xfrm>
            <a:custGeom>
              <a:avLst/>
              <a:gdLst/>
              <a:ahLst/>
              <a:cxnLst/>
              <a:rect l="l" t="t" r="r" b="b"/>
              <a:pathLst>
                <a:path w="64" h="20" extrusionOk="0">
                  <a:moveTo>
                    <a:pt x="1" y="0"/>
                  </a:moveTo>
                  <a:lnTo>
                    <a:pt x="1" y="0"/>
                  </a:lnTo>
                  <a:cubicBezTo>
                    <a:pt x="6" y="2"/>
                    <a:pt x="11" y="3"/>
                    <a:pt x="16" y="4"/>
                  </a:cubicBezTo>
                  <a:lnTo>
                    <a:pt x="16" y="4"/>
                  </a:lnTo>
                  <a:cubicBezTo>
                    <a:pt x="11" y="2"/>
                    <a:pt x="6" y="1"/>
                    <a:pt x="1" y="0"/>
                  </a:cubicBezTo>
                  <a:close/>
                  <a:moveTo>
                    <a:pt x="16" y="4"/>
                  </a:moveTo>
                  <a:cubicBezTo>
                    <a:pt x="32" y="8"/>
                    <a:pt x="49" y="14"/>
                    <a:pt x="64" y="20"/>
                  </a:cubicBezTo>
                  <a:cubicBezTo>
                    <a:pt x="56" y="16"/>
                    <a:pt x="44" y="8"/>
                    <a:pt x="32" y="8"/>
                  </a:cubicBezTo>
                  <a:cubicBezTo>
                    <a:pt x="28" y="6"/>
                    <a:pt x="22" y="5"/>
                    <a:pt x="16" y="4"/>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13;p47"/>
            <p:cNvSpPr/>
            <p:nvPr/>
          </p:nvSpPr>
          <p:spPr>
            <a:xfrm>
              <a:off x="4663975" y="3907325"/>
              <a:ext cx="1100" cy="1600"/>
            </a:xfrm>
            <a:custGeom>
              <a:avLst/>
              <a:gdLst/>
              <a:ahLst/>
              <a:cxnLst/>
              <a:rect l="l" t="t" r="r" b="b"/>
              <a:pathLst>
                <a:path w="44" h="64" extrusionOk="0">
                  <a:moveTo>
                    <a:pt x="0" y="1"/>
                  </a:moveTo>
                  <a:lnTo>
                    <a:pt x="0" y="1"/>
                  </a:lnTo>
                  <a:cubicBezTo>
                    <a:pt x="13" y="17"/>
                    <a:pt x="26" y="33"/>
                    <a:pt x="37" y="51"/>
                  </a:cubicBezTo>
                  <a:lnTo>
                    <a:pt x="37" y="51"/>
                  </a:lnTo>
                  <a:cubicBezTo>
                    <a:pt x="36" y="49"/>
                    <a:pt x="36" y="47"/>
                    <a:pt x="36" y="44"/>
                  </a:cubicBezTo>
                  <a:cubicBezTo>
                    <a:pt x="24" y="28"/>
                    <a:pt x="12" y="13"/>
                    <a:pt x="0" y="1"/>
                  </a:cubicBezTo>
                  <a:close/>
                  <a:moveTo>
                    <a:pt x="37" y="51"/>
                  </a:moveTo>
                  <a:lnTo>
                    <a:pt x="37" y="51"/>
                  </a:lnTo>
                  <a:cubicBezTo>
                    <a:pt x="38" y="56"/>
                    <a:pt x="41" y="61"/>
                    <a:pt x="44" y="64"/>
                  </a:cubicBezTo>
                  <a:cubicBezTo>
                    <a:pt x="41" y="60"/>
                    <a:pt x="39" y="55"/>
                    <a:pt x="37" y="5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14;p47"/>
            <p:cNvSpPr/>
            <p:nvPr/>
          </p:nvSpPr>
          <p:spPr>
            <a:xfrm>
              <a:off x="4650650" y="3904375"/>
              <a:ext cx="1800" cy="425"/>
            </a:xfrm>
            <a:custGeom>
              <a:avLst/>
              <a:gdLst/>
              <a:ahLst/>
              <a:cxnLst/>
              <a:rect l="l" t="t" r="r" b="b"/>
              <a:pathLst>
                <a:path w="72" h="17" extrusionOk="0">
                  <a:moveTo>
                    <a:pt x="71" y="0"/>
                  </a:moveTo>
                  <a:lnTo>
                    <a:pt x="71" y="0"/>
                  </a:lnTo>
                  <a:cubicBezTo>
                    <a:pt x="47" y="4"/>
                    <a:pt x="24" y="8"/>
                    <a:pt x="0" y="16"/>
                  </a:cubicBezTo>
                  <a:lnTo>
                    <a:pt x="16" y="12"/>
                  </a:lnTo>
                  <a:cubicBezTo>
                    <a:pt x="36" y="8"/>
                    <a:pt x="51" y="4"/>
                    <a:pt x="71" y="0"/>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15;p47"/>
            <p:cNvSpPr/>
            <p:nvPr/>
          </p:nvSpPr>
          <p:spPr>
            <a:xfrm>
              <a:off x="4660800" y="3905050"/>
              <a:ext cx="1700" cy="1025"/>
            </a:xfrm>
            <a:custGeom>
              <a:avLst/>
              <a:gdLst/>
              <a:ahLst/>
              <a:cxnLst/>
              <a:rect l="l" t="t" r="r" b="b"/>
              <a:pathLst>
                <a:path w="68" h="41" extrusionOk="0">
                  <a:moveTo>
                    <a:pt x="1" y="1"/>
                  </a:moveTo>
                  <a:cubicBezTo>
                    <a:pt x="25" y="13"/>
                    <a:pt x="48" y="25"/>
                    <a:pt x="68" y="40"/>
                  </a:cubicBezTo>
                  <a:lnTo>
                    <a:pt x="64" y="36"/>
                  </a:lnTo>
                  <a:cubicBezTo>
                    <a:pt x="48" y="21"/>
                    <a:pt x="28" y="9"/>
                    <a:pt x="9"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16;p47"/>
            <p:cNvSpPr/>
            <p:nvPr/>
          </p:nvSpPr>
          <p:spPr>
            <a:xfrm>
              <a:off x="4660700" y="3904950"/>
              <a:ext cx="125" cy="125"/>
            </a:xfrm>
            <a:custGeom>
              <a:avLst/>
              <a:gdLst/>
              <a:ahLst/>
              <a:cxnLst/>
              <a:rect l="l" t="t" r="r" b="b"/>
              <a:pathLst>
                <a:path w="5" h="5" extrusionOk="0">
                  <a:moveTo>
                    <a:pt x="1" y="1"/>
                  </a:moveTo>
                  <a:lnTo>
                    <a:pt x="5" y="5"/>
                  </a:lnTo>
                  <a:lnTo>
                    <a:pt x="5"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17;p47"/>
            <p:cNvSpPr/>
            <p:nvPr/>
          </p:nvSpPr>
          <p:spPr>
            <a:xfrm>
              <a:off x="4662575" y="3906050"/>
              <a:ext cx="25" cy="25"/>
            </a:xfrm>
            <a:custGeom>
              <a:avLst/>
              <a:gdLst/>
              <a:ahLst/>
              <a:cxnLst/>
              <a:rect l="l" t="t" r="r" b="b"/>
              <a:pathLst>
                <a:path w="1" h="1" extrusionOk="0">
                  <a:moveTo>
                    <a:pt x="1" y="0"/>
                  </a:move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18;p47"/>
            <p:cNvSpPr/>
            <p:nvPr/>
          </p:nvSpPr>
          <p:spPr>
            <a:xfrm>
              <a:off x="4660900" y="3905050"/>
              <a:ext cx="1600" cy="925"/>
            </a:xfrm>
            <a:custGeom>
              <a:avLst/>
              <a:gdLst/>
              <a:ahLst/>
              <a:cxnLst/>
              <a:rect l="l" t="t" r="r" b="b"/>
              <a:pathLst>
                <a:path w="64" h="37" extrusionOk="0">
                  <a:moveTo>
                    <a:pt x="64" y="36"/>
                  </a:moveTo>
                  <a:lnTo>
                    <a:pt x="64" y="36"/>
                  </a:lnTo>
                  <a:cubicBezTo>
                    <a:pt x="44" y="25"/>
                    <a:pt x="24" y="9"/>
                    <a:pt x="1" y="1"/>
                  </a:cubicBezTo>
                  <a:lnTo>
                    <a:pt x="1" y="1"/>
                  </a:lnTo>
                  <a:cubicBezTo>
                    <a:pt x="24" y="9"/>
                    <a:pt x="44" y="25"/>
                    <a:pt x="64" y="36"/>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19;p47"/>
            <p:cNvSpPr/>
            <p:nvPr/>
          </p:nvSpPr>
          <p:spPr>
            <a:xfrm>
              <a:off x="4662575" y="3906050"/>
              <a:ext cx="925" cy="725"/>
            </a:xfrm>
            <a:custGeom>
              <a:avLst/>
              <a:gdLst/>
              <a:ahLst/>
              <a:cxnLst/>
              <a:rect l="l" t="t" r="r" b="b"/>
              <a:pathLst>
                <a:path w="37" h="29" extrusionOk="0">
                  <a:moveTo>
                    <a:pt x="36" y="28"/>
                  </a:moveTo>
                  <a:cubicBezTo>
                    <a:pt x="25" y="16"/>
                    <a:pt x="13" y="8"/>
                    <a:pt x="1" y="0"/>
                  </a:cubicBezTo>
                  <a:lnTo>
                    <a:pt x="1" y="0"/>
                  </a:lnTo>
                  <a:cubicBezTo>
                    <a:pt x="13" y="8"/>
                    <a:pt x="25" y="16"/>
                    <a:pt x="36" y="2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20;p47"/>
            <p:cNvSpPr/>
            <p:nvPr/>
          </p:nvSpPr>
          <p:spPr>
            <a:xfrm>
              <a:off x="4659925" y="3904675"/>
              <a:ext cx="800" cy="300"/>
            </a:xfrm>
            <a:custGeom>
              <a:avLst/>
              <a:gdLst/>
              <a:ahLst/>
              <a:cxnLst/>
              <a:rect l="l" t="t" r="r" b="b"/>
              <a:pathLst>
                <a:path w="32" h="12" extrusionOk="0">
                  <a:moveTo>
                    <a:pt x="0" y="0"/>
                  </a:moveTo>
                  <a:lnTo>
                    <a:pt x="0" y="0"/>
                  </a:lnTo>
                  <a:cubicBezTo>
                    <a:pt x="12" y="4"/>
                    <a:pt x="20" y="8"/>
                    <a:pt x="32" y="12"/>
                  </a:cubicBezTo>
                  <a:cubicBezTo>
                    <a:pt x="24" y="8"/>
                    <a:pt x="12" y="4"/>
                    <a:pt x="0"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21;p47"/>
            <p:cNvSpPr/>
            <p:nvPr/>
          </p:nvSpPr>
          <p:spPr>
            <a:xfrm>
              <a:off x="4663975" y="3907225"/>
              <a:ext cx="1100" cy="1700"/>
            </a:xfrm>
            <a:custGeom>
              <a:avLst/>
              <a:gdLst/>
              <a:ahLst/>
              <a:cxnLst/>
              <a:rect l="l" t="t" r="r" b="b"/>
              <a:pathLst>
                <a:path w="44" h="68" extrusionOk="0">
                  <a:moveTo>
                    <a:pt x="44" y="68"/>
                  </a:moveTo>
                  <a:lnTo>
                    <a:pt x="44" y="68"/>
                  </a:lnTo>
                  <a:cubicBezTo>
                    <a:pt x="32" y="44"/>
                    <a:pt x="16" y="21"/>
                    <a:pt x="0" y="1"/>
                  </a:cubicBezTo>
                  <a:lnTo>
                    <a:pt x="0" y="1"/>
                  </a:lnTo>
                  <a:cubicBezTo>
                    <a:pt x="16" y="21"/>
                    <a:pt x="32" y="44"/>
                    <a:pt x="44" y="6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22;p47"/>
            <p:cNvSpPr/>
            <p:nvPr/>
          </p:nvSpPr>
          <p:spPr>
            <a:xfrm>
              <a:off x="4663975" y="3907325"/>
              <a:ext cx="900" cy="1125"/>
            </a:xfrm>
            <a:custGeom>
              <a:avLst/>
              <a:gdLst/>
              <a:ahLst/>
              <a:cxnLst/>
              <a:rect l="l" t="t" r="r" b="b"/>
              <a:pathLst>
                <a:path w="36" h="45" extrusionOk="0">
                  <a:moveTo>
                    <a:pt x="0" y="1"/>
                  </a:moveTo>
                  <a:cubicBezTo>
                    <a:pt x="12" y="13"/>
                    <a:pt x="24" y="28"/>
                    <a:pt x="36" y="44"/>
                  </a:cubicBezTo>
                  <a:cubicBezTo>
                    <a:pt x="24" y="28"/>
                    <a:pt x="12" y="13"/>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23;p47"/>
            <p:cNvSpPr/>
            <p:nvPr/>
          </p:nvSpPr>
          <p:spPr>
            <a:xfrm>
              <a:off x="4643025" y="3904775"/>
              <a:ext cx="7650" cy="2775"/>
            </a:xfrm>
            <a:custGeom>
              <a:avLst/>
              <a:gdLst/>
              <a:ahLst/>
              <a:cxnLst/>
              <a:rect l="l" t="t" r="r" b="b"/>
              <a:pathLst>
                <a:path w="306" h="111" extrusionOk="0">
                  <a:moveTo>
                    <a:pt x="305" y="0"/>
                  </a:moveTo>
                  <a:lnTo>
                    <a:pt x="305" y="0"/>
                  </a:lnTo>
                  <a:cubicBezTo>
                    <a:pt x="226" y="20"/>
                    <a:pt x="147" y="51"/>
                    <a:pt x="72" y="91"/>
                  </a:cubicBezTo>
                  <a:cubicBezTo>
                    <a:pt x="52" y="103"/>
                    <a:pt x="25" y="111"/>
                    <a:pt x="1" y="107"/>
                  </a:cubicBezTo>
                  <a:cubicBezTo>
                    <a:pt x="25" y="111"/>
                    <a:pt x="52" y="103"/>
                    <a:pt x="72" y="91"/>
                  </a:cubicBezTo>
                  <a:cubicBezTo>
                    <a:pt x="147" y="51"/>
                    <a:pt x="226" y="20"/>
                    <a:pt x="305"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24;p47"/>
            <p:cNvSpPr/>
            <p:nvPr/>
          </p:nvSpPr>
          <p:spPr>
            <a:xfrm>
              <a:off x="4640275" y="3853025"/>
              <a:ext cx="14925" cy="52450"/>
            </a:xfrm>
            <a:custGeom>
              <a:avLst/>
              <a:gdLst/>
              <a:ahLst/>
              <a:cxnLst/>
              <a:rect l="l" t="t" r="r" b="b"/>
              <a:pathLst>
                <a:path w="597" h="2098" extrusionOk="0">
                  <a:moveTo>
                    <a:pt x="8" y="2098"/>
                  </a:moveTo>
                  <a:cubicBezTo>
                    <a:pt x="0" y="2074"/>
                    <a:pt x="0" y="2046"/>
                    <a:pt x="8" y="2023"/>
                  </a:cubicBezTo>
                  <a:lnTo>
                    <a:pt x="597" y="0"/>
                  </a:lnTo>
                  <a:lnTo>
                    <a:pt x="8" y="2023"/>
                  </a:lnTo>
                  <a:cubicBezTo>
                    <a:pt x="0" y="2046"/>
                    <a:pt x="0" y="2074"/>
                    <a:pt x="8" y="209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25;p47"/>
            <p:cNvSpPr/>
            <p:nvPr/>
          </p:nvSpPr>
          <p:spPr>
            <a:xfrm>
              <a:off x="4650725" y="3904675"/>
              <a:ext cx="425" cy="125"/>
            </a:xfrm>
            <a:custGeom>
              <a:avLst/>
              <a:gdLst/>
              <a:ahLst/>
              <a:cxnLst/>
              <a:rect l="l" t="t" r="r" b="b"/>
              <a:pathLst>
                <a:path w="17" h="5" extrusionOk="0">
                  <a:moveTo>
                    <a:pt x="17" y="0"/>
                  </a:moveTo>
                  <a:lnTo>
                    <a:pt x="1" y="4"/>
                  </a:lnTo>
                  <a:lnTo>
                    <a:pt x="1" y="4"/>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26;p47"/>
            <p:cNvSpPr/>
            <p:nvPr/>
          </p:nvSpPr>
          <p:spPr>
            <a:xfrm>
              <a:off x="4663475" y="3906750"/>
              <a:ext cx="425" cy="500"/>
            </a:xfrm>
            <a:custGeom>
              <a:avLst/>
              <a:gdLst/>
              <a:ahLst/>
              <a:cxnLst/>
              <a:rect l="l" t="t" r="r" b="b"/>
              <a:pathLst>
                <a:path w="17" h="20" extrusionOk="0">
                  <a:moveTo>
                    <a:pt x="16" y="20"/>
                  </a:moveTo>
                  <a:lnTo>
                    <a:pt x="16" y="20"/>
                  </a:lnTo>
                  <a:cubicBezTo>
                    <a:pt x="12" y="12"/>
                    <a:pt x="8" y="4"/>
                    <a:pt x="0" y="0"/>
                  </a:cubicBezTo>
                  <a:cubicBezTo>
                    <a:pt x="8" y="4"/>
                    <a:pt x="12" y="12"/>
                    <a:pt x="16" y="2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27;p47"/>
            <p:cNvSpPr/>
            <p:nvPr/>
          </p:nvSpPr>
          <p:spPr>
            <a:xfrm>
              <a:off x="4664850" y="3908425"/>
              <a:ext cx="225" cy="500"/>
            </a:xfrm>
            <a:custGeom>
              <a:avLst/>
              <a:gdLst/>
              <a:ahLst/>
              <a:cxnLst/>
              <a:rect l="l" t="t" r="r" b="b"/>
              <a:pathLst>
                <a:path w="9" h="20" extrusionOk="0">
                  <a:moveTo>
                    <a:pt x="1" y="0"/>
                  </a:moveTo>
                  <a:cubicBezTo>
                    <a:pt x="1" y="8"/>
                    <a:pt x="5" y="16"/>
                    <a:pt x="9" y="20"/>
                  </a:cubicBezTo>
                  <a:lnTo>
                    <a:pt x="9" y="20"/>
                  </a:lnTo>
                  <a:cubicBezTo>
                    <a:pt x="5" y="16"/>
                    <a:pt x="1" y="8"/>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28;p47"/>
            <p:cNvSpPr/>
            <p:nvPr/>
          </p:nvSpPr>
          <p:spPr>
            <a:xfrm>
              <a:off x="4663875" y="3907225"/>
              <a:ext cx="125" cy="125"/>
            </a:xfrm>
            <a:custGeom>
              <a:avLst/>
              <a:gdLst/>
              <a:ahLst/>
              <a:cxnLst/>
              <a:rect l="l" t="t" r="r" b="b"/>
              <a:pathLst>
                <a:path w="5" h="5" extrusionOk="0">
                  <a:moveTo>
                    <a:pt x="4" y="5"/>
                  </a:moveTo>
                  <a:lnTo>
                    <a:pt x="4" y="5"/>
                  </a:ln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29;p47"/>
            <p:cNvSpPr/>
            <p:nvPr/>
          </p:nvSpPr>
          <p:spPr>
            <a:xfrm>
              <a:off x="4690150" y="3767225"/>
              <a:ext cx="6825" cy="7025"/>
            </a:xfrm>
            <a:custGeom>
              <a:avLst/>
              <a:gdLst/>
              <a:ahLst/>
              <a:cxnLst/>
              <a:rect l="l" t="t" r="r" b="b"/>
              <a:pathLst>
                <a:path w="273" h="281" extrusionOk="0">
                  <a:moveTo>
                    <a:pt x="0" y="0"/>
                  </a:moveTo>
                  <a:lnTo>
                    <a:pt x="0" y="0"/>
                  </a:lnTo>
                  <a:cubicBezTo>
                    <a:pt x="95" y="91"/>
                    <a:pt x="186" y="190"/>
                    <a:pt x="272" y="280"/>
                  </a:cubicBezTo>
                  <a:cubicBezTo>
                    <a:pt x="186" y="182"/>
                    <a:pt x="95" y="91"/>
                    <a:pt x="0"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30;p47"/>
            <p:cNvSpPr/>
            <p:nvPr/>
          </p:nvSpPr>
          <p:spPr>
            <a:xfrm>
              <a:off x="4697750" y="3775125"/>
              <a:ext cx="5450" cy="6425"/>
            </a:xfrm>
            <a:custGeom>
              <a:avLst/>
              <a:gdLst/>
              <a:ahLst/>
              <a:cxnLst/>
              <a:rect l="l" t="t" r="r" b="b"/>
              <a:pathLst>
                <a:path w="218" h="257" extrusionOk="0">
                  <a:moveTo>
                    <a:pt x="217" y="257"/>
                  </a:moveTo>
                  <a:cubicBezTo>
                    <a:pt x="146" y="170"/>
                    <a:pt x="75" y="83"/>
                    <a:pt x="0" y="0"/>
                  </a:cubicBezTo>
                  <a:cubicBezTo>
                    <a:pt x="75" y="83"/>
                    <a:pt x="146" y="170"/>
                    <a:pt x="217" y="257"/>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31;p47"/>
            <p:cNvSpPr/>
            <p:nvPr/>
          </p:nvSpPr>
          <p:spPr>
            <a:xfrm>
              <a:off x="4675325" y="3754475"/>
              <a:ext cx="5550" cy="4475"/>
            </a:xfrm>
            <a:custGeom>
              <a:avLst/>
              <a:gdLst/>
              <a:ahLst/>
              <a:cxnLst/>
              <a:rect l="l" t="t" r="r" b="b"/>
              <a:pathLst>
                <a:path w="222" h="179" extrusionOk="0">
                  <a:moveTo>
                    <a:pt x="0" y="1"/>
                  </a:moveTo>
                  <a:cubicBezTo>
                    <a:pt x="72" y="56"/>
                    <a:pt x="147" y="119"/>
                    <a:pt x="222" y="178"/>
                  </a:cubicBezTo>
                  <a:cubicBezTo>
                    <a:pt x="147" y="119"/>
                    <a:pt x="76" y="56"/>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32;p47"/>
            <p:cNvSpPr/>
            <p:nvPr/>
          </p:nvSpPr>
          <p:spPr>
            <a:xfrm>
              <a:off x="4657850" y="3742125"/>
              <a:ext cx="7425" cy="4975"/>
            </a:xfrm>
            <a:custGeom>
              <a:avLst/>
              <a:gdLst/>
              <a:ahLst/>
              <a:cxnLst/>
              <a:rect l="l" t="t" r="r" b="b"/>
              <a:pathLst>
                <a:path w="297" h="199" extrusionOk="0">
                  <a:moveTo>
                    <a:pt x="297" y="198"/>
                  </a:moveTo>
                  <a:cubicBezTo>
                    <a:pt x="198" y="131"/>
                    <a:pt x="99" y="64"/>
                    <a:pt x="0" y="1"/>
                  </a:cubicBezTo>
                  <a:cubicBezTo>
                    <a:pt x="99" y="64"/>
                    <a:pt x="198" y="131"/>
                    <a:pt x="297" y="19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33;p47"/>
            <p:cNvSpPr/>
            <p:nvPr/>
          </p:nvSpPr>
          <p:spPr>
            <a:xfrm>
              <a:off x="4682925" y="3760700"/>
              <a:ext cx="5950" cy="5350"/>
            </a:xfrm>
            <a:custGeom>
              <a:avLst/>
              <a:gdLst/>
              <a:ahLst/>
              <a:cxnLst/>
              <a:rect l="l" t="t" r="r" b="b"/>
              <a:pathLst>
                <a:path w="238" h="214" extrusionOk="0">
                  <a:moveTo>
                    <a:pt x="238" y="214"/>
                  </a:moveTo>
                  <a:cubicBezTo>
                    <a:pt x="159" y="143"/>
                    <a:pt x="80" y="68"/>
                    <a:pt x="1" y="0"/>
                  </a:cubicBezTo>
                  <a:cubicBezTo>
                    <a:pt x="80" y="68"/>
                    <a:pt x="159" y="143"/>
                    <a:pt x="238" y="214"/>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34;p47"/>
            <p:cNvSpPr/>
            <p:nvPr/>
          </p:nvSpPr>
          <p:spPr>
            <a:xfrm>
              <a:off x="4667225" y="3748450"/>
              <a:ext cx="5850" cy="4275"/>
            </a:xfrm>
            <a:custGeom>
              <a:avLst/>
              <a:gdLst/>
              <a:ahLst/>
              <a:cxnLst/>
              <a:rect l="l" t="t" r="r" b="b"/>
              <a:pathLst>
                <a:path w="234" h="171" extrusionOk="0">
                  <a:moveTo>
                    <a:pt x="234" y="170"/>
                  </a:moveTo>
                  <a:cubicBezTo>
                    <a:pt x="155" y="111"/>
                    <a:pt x="80" y="56"/>
                    <a:pt x="1" y="1"/>
                  </a:cubicBezTo>
                  <a:cubicBezTo>
                    <a:pt x="80" y="56"/>
                    <a:pt x="155" y="111"/>
                    <a:pt x="234" y="17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35;p47"/>
            <p:cNvSpPr/>
            <p:nvPr/>
          </p:nvSpPr>
          <p:spPr>
            <a:xfrm>
              <a:off x="4652425" y="3904275"/>
              <a:ext cx="400" cy="125"/>
            </a:xfrm>
            <a:custGeom>
              <a:avLst/>
              <a:gdLst/>
              <a:ahLst/>
              <a:cxnLst/>
              <a:rect l="l" t="t" r="r" b="b"/>
              <a:pathLst>
                <a:path w="16" h="5" extrusionOk="0">
                  <a:moveTo>
                    <a:pt x="16" y="0"/>
                  </a:moveTo>
                  <a:lnTo>
                    <a:pt x="16" y="0"/>
                  </a:lnTo>
                  <a:lnTo>
                    <a:pt x="0" y="4"/>
                  </a:lnTo>
                  <a:lnTo>
                    <a:pt x="0" y="4"/>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36;p47"/>
            <p:cNvSpPr/>
            <p:nvPr/>
          </p:nvSpPr>
          <p:spPr>
            <a:xfrm>
              <a:off x="4663875" y="3907225"/>
              <a:ext cx="125" cy="125"/>
            </a:xfrm>
            <a:custGeom>
              <a:avLst/>
              <a:gdLst/>
              <a:ahLst/>
              <a:cxnLst/>
              <a:rect l="l" t="t" r="r" b="b"/>
              <a:pathLst>
                <a:path w="5" h="5" extrusionOk="0">
                  <a:moveTo>
                    <a:pt x="0" y="1"/>
                  </a:moveTo>
                  <a:lnTo>
                    <a:pt x="0" y="1"/>
                  </a:lnTo>
                  <a:lnTo>
                    <a:pt x="4" y="5"/>
                  </a:lnTo>
                  <a:lnTo>
                    <a:pt x="4" y="5"/>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37;p47"/>
            <p:cNvSpPr/>
            <p:nvPr/>
          </p:nvSpPr>
          <p:spPr>
            <a:xfrm>
              <a:off x="4660700" y="3904950"/>
              <a:ext cx="125" cy="125"/>
            </a:xfrm>
            <a:custGeom>
              <a:avLst/>
              <a:gdLst/>
              <a:ahLst/>
              <a:cxnLst/>
              <a:rect l="l" t="t" r="r" b="b"/>
              <a:pathLst>
                <a:path w="5" h="5" extrusionOk="0">
                  <a:moveTo>
                    <a:pt x="1" y="1"/>
                  </a:moveTo>
                  <a:lnTo>
                    <a:pt x="5" y="5"/>
                  </a:lnTo>
                  <a:lnTo>
                    <a:pt x="1"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38;p47"/>
            <p:cNvSpPr/>
            <p:nvPr/>
          </p:nvSpPr>
          <p:spPr>
            <a:xfrm>
              <a:off x="4662475" y="3905950"/>
              <a:ext cx="125" cy="125"/>
            </a:xfrm>
            <a:custGeom>
              <a:avLst/>
              <a:gdLst/>
              <a:ahLst/>
              <a:cxnLst/>
              <a:rect l="l" t="t" r="r" b="b"/>
              <a:pathLst>
                <a:path w="5" h="5" extrusionOk="0">
                  <a:moveTo>
                    <a:pt x="5" y="4"/>
                  </a:moveTo>
                  <a:lnTo>
                    <a:pt x="5" y="4"/>
                  </a:ln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39;p47"/>
            <p:cNvSpPr/>
            <p:nvPr/>
          </p:nvSpPr>
          <p:spPr>
            <a:xfrm>
              <a:off x="4658725" y="3904375"/>
              <a:ext cx="425" cy="125"/>
            </a:xfrm>
            <a:custGeom>
              <a:avLst/>
              <a:gdLst/>
              <a:ahLst/>
              <a:cxnLst/>
              <a:rect l="l" t="t" r="r" b="b"/>
              <a:pathLst>
                <a:path w="17" h="5" extrusionOk="0">
                  <a:moveTo>
                    <a:pt x="17" y="4"/>
                  </a:moveTo>
                  <a:lnTo>
                    <a:pt x="17" y="4"/>
                  </a:lnTo>
                  <a:lnTo>
                    <a:pt x="1" y="0"/>
                  </a:ln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40;p47"/>
            <p:cNvSpPr/>
            <p:nvPr/>
          </p:nvSpPr>
          <p:spPr>
            <a:xfrm>
              <a:off x="4485550" y="3718500"/>
              <a:ext cx="243025" cy="297750"/>
            </a:xfrm>
            <a:custGeom>
              <a:avLst/>
              <a:gdLst/>
              <a:ahLst/>
              <a:cxnLst/>
              <a:rect l="l" t="t" r="r" b="b"/>
              <a:pathLst>
                <a:path w="9721" h="11910" extrusionOk="0">
                  <a:moveTo>
                    <a:pt x="4973" y="1"/>
                  </a:moveTo>
                  <a:cubicBezTo>
                    <a:pt x="4253" y="1"/>
                    <a:pt x="3475" y="294"/>
                    <a:pt x="2714" y="1120"/>
                  </a:cubicBezTo>
                  <a:cubicBezTo>
                    <a:pt x="2275" y="1594"/>
                    <a:pt x="1710" y="2289"/>
                    <a:pt x="1363" y="3347"/>
                  </a:cubicBezTo>
                  <a:cubicBezTo>
                    <a:pt x="774" y="5152"/>
                    <a:pt x="0" y="7340"/>
                    <a:pt x="1256" y="8853"/>
                  </a:cubicBezTo>
                  <a:cubicBezTo>
                    <a:pt x="1608" y="9280"/>
                    <a:pt x="2378" y="9738"/>
                    <a:pt x="3022" y="9797"/>
                  </a:cubicBezTo>
                  <a:lnTo>
                    <a:pt x="2966" y="9967"/>
                  </a:lnTo>
                  <a:lnTo>
                    <a:pt x="2595" y="11081"/>
                  </a:lnTo>
                  <a:cubicBezTo>
                    <a:pt x="2544" y="11199"/>
                    <a:pt x="2571" y="11342"/>
                    <a:pt x="2666" y="11432"/>
                  </a:cubicBezTo>
                  <a:cubicBezTo>
                    <a:pt x="3046" y="11785"/>
                    <a:pt x="3503" y="11910"/>
                    <a:pt x="3900" y="11910"/>
                  </a:cubicBezTo>
                  <a:cubicBezTo>
                    <a:pt x="4429" y="11910"/>
                    <a:pt x="4851" y="11688"/>
                    <a:pt x="4842" y="11488"/>
                  </a:cubicBezTo>
                  <a:cubicBezTo>
                    <a:pt x="4827" y="11172"/>
                    <a:pt x="5822" y="9825"/>
                    <a:pt x="7418" y="7735"/>
                  </a:cubicBezTo>
                  <a:cubicBezTo>
                    <a:pt x="9720" y="4726"/>
                    <a:pt x="8172" y="1775"/>
                    <a:pt x="8172" y="1775"/>
                  </a:cubicBezTo>
                  <a:cubicBezTo>
                    <a:pt x="8172" y="1775"/>
                    <a:pt x="6745"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41;p47"/>
            <p:cNvSpPr/>
            <p:nvPr/>
          </p:nvSpPr>
          <p:spPr>
            <a:xfrm>
              <a:off x="4481975" y="3984850"/>
              <a:ext cx="73500" cy="226925"/>
            </a:xfrm>
            <a:custGeom>
              <a:avLst/>
              <a:gdLst/>
              <a:ahLst/>
              <a:cxnLst/>
              <a:rect l="l" t="t" r="r" b="b"/>
              <a:pathLst>
                <a:path w="2940" h="9077" extrusionOk="0">
                  <a:moveTo>
                    <a:pt x="2939" y="0"/>
                  </a:moveTo>
                  <a:cubicBezTo>
                    <a:pt x="2939" y="0"/>
                    <a:pt x="1695" y="490"/>
                    <a:pt x="455" y="2311"/>
                  </a:cubicBezTo>
                  <a:lnTo>
                    <a:pt x="1454" y="2493"/>
                  </a:lnTo>
                  <a:lnTo>
                    <a:pt x="1" y="3365"/>
                  </a:lnTo>
                  <a:lnTo>
                    <a:pt x="1940" y="9077"/>
                  </a:lnTo>
                  <a:lnTo>
                    <a:pt x="2387" y="7414"/>
                  </a:lnTo>
                  <a:lnTo>
                    <a:pt x="29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42;p47"/>
            <p:cNvSpPr/>
            <p:nvPr/>
          </p:nvSpPr>
          <p:spPr>
            <a:xfrm>
              <a:off x="4530475" y="3982875"/>
              <a:ext cx="114950" cy="228900"/>
            </a:xfrm>
            <a:custGeom>
              <a:avLst/>
              <a:gdLst/>
              <a:ahLst/>
              <a:cxnLst/>
              <a:rect l="l" t="t" r="r" b="b"/>
              <a:pathLst>
                <a:path w="4598" h="9156" extrusionOk="0">
                  <a:moveTo>
                    <a:pt x="3263" y="0"/>
                  </a:moveTo>
                  <a:lnTo>
                    <a:pt x="770" y="6292"/>
                  </a:lnTo>
                  <a:lnTo>
                    <a:pt x="0" y="9156"/>
                  </a:lnTo>
                  <a:lnTo>
                    <a:pt x="4554" y="4562"/>
                  </a:lnTo>
                  <a:lnTo>
                    <a:pt x="3555" y="3065"/>
                  </a:lnTo>
                  <a:lnTo>
                    <a:pt x="4598" y="3346"/>
                  </a:lnTo>
                  <a:cubicBezTo>
                    <a:pt x="4234" y="1039"/>
                    <a:pt x="3263" y="0"/>
                    <a:pt x="3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43;p47"/>
            <p:cNvSpPr/>
            <p:nvPr/>
          </p:nvSpPr>
          <p:spPr>
            <a:xfrm>
              <a:off x="4542950" y="3649625"/>
              <a:ext cx="211200" cy="306175"/>
            </a:xfrm>
            <a:custGeom>
              <a:avLst/>
              <a:gdLst/>
              <a:ahLst/>
              <a:cxnLst/>
              <a:rect l="l" t="t" r="r" b="b"/>
              <a:pathLst>
                <a:path w="8448" h="12247" extrusionOk="0">
                  <a:moveTo>
                    <a:pt x="2468" y="0"/>
                  </a:moveTo>
                  <a:cubicBezTo>
                    <a:pt x="1155" y="0"/>
                    <a:pt x="0" y="1601"/>
                    <a:pt x="188" y="3353"/>
                  </a:cubicBezTo>
                  <a:cubicBezTo>
                    <a:pt x="339" y="4708"/>
                    <a:pt x="5521" y="7208"/>
                    <a:pt x="5521" y="7208"/>
                  </a:cubicBezTo>
                  <a:cubicBezTo>
                    <a:pt x="5197" y="7785"/>
                    <a:pt x="4885" y="8243"/>
                    <a:pt x="4363" y="9325"/>
                  </a:cubicBezTo>
                  <a:cubicBezTo>
                    <a:pt x="4142" y="9779"/>
                    <a:pt x="3597" y="10968"/>
                    <a:pt x="3633" y="11438"/>
                  </a:cubicBezTo>
                  <a:cubicBezTo>
                    <a:pt x="3659" y="11842"/>
                    <a:pt x="4435" y="12246"/>
                    <a:pt x="5071" y="12246"/>
                  </a:cubicBezTo>
                  <a:cubicBezTo>
                    <a:pt x="5398" y="12246"/>
                    <a:pt x="5689" y="12139"/>
                    <a:pt x="5821" y="11869"/>
                  </a:cubicBezTo>
                  <a:cubicBezTo>
                    <a:pt x="6354" y="10775"/>
                    <a:pt x="8447" y="9329"/>
                    <a:pt x="7511" y="7319"/>
                  </a:cubicBezTo>
                  <a:cubicBezTo>
                    <a:pt x="7108" y="6450"/>
                    <a:pt x="6208" y="4483"/>
                    <a:pt x="4446" y="1446"/>
                  </a:cubicBezTo>
                  <a:cubicBezTo>
                    <a:pt x="3851" y="418"/>
                    <a:pt x="3139" y="0"/>
                    <a:pt x="2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44;p47"/>
            <p:cNvSpPr/>
            <p:nvPr/>
          </p:nvSpPr>
          <p:spPr>
            <a:xfrm>
              <a:off x="4631200" y="3892525"/>
              <a:ext cx="39700" cy="42600"/>
            </a:xfrm>
            <a:custGeom>
              <a:avLst/>
              <a:gdLst/>
              <a:ahLst/>
              <a:cxnLst/>
              <a:rect l="l" t="t" r="r" b="b"/>
              <a:pathLst>
                <a:path w="1588" h="1704" extrusionOk="0">
                  <a:moveTo>
                    <a:pt x="1082" y="0"/>
                  </a:moveTo>
                  <a:cubicBezTo>
                    <a:pt x="1058" y="0"/>
                    <a:pt x="1035" y="4"/>
                    <a:pt x="1011" y="4"/>
                  </a:cubicBezTo>
                  <a:lnTo>
                    <a:pt x="995" y="4"/>
                  </a:lnTo>
                  <a:cubicBezTo>
                    <a:pt x="968" y="8"/>
                    <a:pt x="944" y="12"/>
                    <a:pt x="920" y="16"/>
                  </a:cubicBezTo>
                  <a:cubicBezTo>
                    <a:pt x="833" y="36"/>
                    <a:pt x="750" y="63"/>
                    <a:pt x="671" y="103"/>
                  </a:cubicBezTo>
                  <a:cubicBezTo>
                    <a:pt x="653" y="115"/>
                    <a:pt x="633" y="120"/>
                    <a:pt x="612" y="120"/>
                  </a:cubicBezTo>
                  <a:cubicBezTo>
                    <a:pt x="605" y="120"/>
                    <a:pt x="599" y="120"/>
                    <a:pt x="592" y="119"/>
                  </a:cubicBezTo>
                  <a:cubicBezTo>
                    <a:pt x="592" y="119"/>
                    <a:pt x="592" y="119"/>
                    <a:pt x="592" y="119"/>
                  </a:cubicBezTo>
                  <a:cubicBezTo>
                    <a:pt x="543" y="119"/>
                    <a:pt x="0" y="1517"/>
                    <a:pt x="55" y="1556"/>
                  </a:cubicBezTo>
                  <a:cubicBezTo>
                    <a:pt x="215" y="1662"/>
                    <a:pt x="365" y="1704"/>
                    <a:pt x="501" y="1704"/>
                  </a:cubicBezTo>
                  <a:cubicBezTo>
                    <a:pt x="937" y="1704"/>
                    <a:pt x="1239" y="1278"/>
                    <a:pt x="1323" y="1146"/>
                  </a:cubicBezTo>
                  <a:cubicBezTo>
                    <a:pt x="1339" y="1122"/>
                    <a:pt x="1347" y="1106"/>
                    <a:pt x="1347" y="1106"/>
                  </a:cubicBezTo>
                  <a:cubicBezTo>
                    <a:pt x="1560" y="668"/>
                    <a:pt x="1588" y="387"/>
                    <a:pt x="1513" y="218"/>
                  </a:cubicBezTo>
                  <a:cubicBezTo>
                    <a:pt x="1501" y="194"/>
                    <a:pt x="1485" y="170"/>
                    <a:pt x="1469" y="146"/>
                  </a:cubicBezTo>
                  <a:cubicBezTo>
                    <a:pt x="1453" y="123"/>
                    <a:pt x="1438" y="107"/>
                    <a:pt x="1418" y="91"/>
                  </a:cubicBezTo>
                  <a:lnTo>
                    <a:pt x="1414" y="87"/>
                  </a:lnTo>
                  <a:cubicBezTo>
                    <a:pt x="1394" y="71"/>
                    <a:pt x="1374" y="60"/>
                    <a:pt x="1351" y="52"/>
                  </a:cubicBezTo>
                  <a:lnTo>
                    <a:pt x="1347" y="52"/>
                  </a:lnTo>
                  <a:lnTo>
                    <a:pt x="1343" y="48"/>
                  </a:lnTo>
                  <a:cubicBezTo>
                    <a:pt x="1319" y="36"/>
                    <a:pt x="1299" y="28"/>
                    <a:pt x="1276" y="24"/>
                  </a:cubicBezTo>
                  <a:lnTo>
                    <a:pt x="1260" y="20"/>
                  </a:lnTo>
                  <a:cubicBezTo>
                    <a:pt x="1240" y="12"/>
                    <a:pt x="1216" y="8"/>
                    <a:pt x="1193" y="4"/>
                  </a:cubicBezTo>
                  <a:lnTo>
                    <a:pt x="1173" y="4"/>
                  </a:lnTo>
                  <a:cubicBezTo>
                    <a:pt x="1149" y="4"/>
                    <a:pt x="1126" y="0"/>
                    <a:pt x="1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45;p47"/>
            <p:cNvSpPr/>
            <p:nvPr/>
          </p:nvSpPr>
          <p:spPr>
            <a:xfrm>
              <a:off x="4662675" y="4063750"/>
              <a:ext cx="146350" cy="693900"/>
            </a:xfrm>
            <a:custGeom>
              <a:avLst/>
              <a:gdLst/>
              <a:ahLst/>
              <a:cxnLst/>
              <a:rect l="l" t="t" r="r" b="b"/>
              <a:pathLst>
                <a:path w="5854" h="27756" extrusionOk="0">
                  <a:moveTo>
                    <a:pt x="1" y="0"/>
                  </a:moveTo>
                  <a:lnTo>
                    <a:pt x="3797" y="27704"/>
                  </a:lnTo>
                  <a:lnTo>
                    <a:pt x="5531" y="27751"/>
                  </a:lnTo>
                  <a:cubicBezTo>
                    <a:pt x="5532" y="27754"/>
                    <a:pt x="5533" y="27756"/>
                    <a:pt x="5534" y="27756"/>
                  </a:cubicBezTo>
                  <a:cubicBezTo>
                    <a:pt x="5668" y="27756"/>
                    <a:pt x="5854" y="10285"/>
                    <a:pt x="4547" y="4029"/>
                  </a:cubicBezTo>
                  <a:cubicBezTo>
                    <a:pt x="4231" y="251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46;p47"/>
            <p:cNvSpPr/>
            <p:nvPr/>
          </p:nvSpPr>
          <p:spPr>
            <a:xfrm>
              <a:off x="4757575" y="4756325"/>
              <a:ext cx="48000" cy="139750"/>
            </a:xfrm>
            <a:custGeom>
              <a:avLst/>
              <a:gdLst/>
              <a:ahLst/>
              <a:cxnLst/>
              <a:rect l="l" t="t" r="r" b="b"/>
              <a:pathLst>
                <a:path w="1920" h="5590" extrusionOk="0">
                  <a:moveTo>
                    <a:pt x="1" y="1"/>
                  </a:moveTo>
                  <a:cubicBezTo>
                    <a:pt x="1" y="1"/>
                    <a:pt x="31" y="3531"/>
                    <a:pt x="216" y="3531"/>
                  </a:cubicBezTo>
                  <a:cubicBezTo>
                    <a:pt x="230" y="3531"/>
                    <a:pt x="245" y="3510"/>
                    <a:pt x="261" y="3465"/>
                  </a:cubicBezTo>
                  <a:cubicBezTo>
                    <a:pt x="427" y="2995"/>
                    <a:pt x="506" y="2584"/>
                    <a:pt x="656" y="2205"/>
                  </a:cubicBezTo>
                  <a:cubicBezTo>
                    <a:pt x="671" y="2169"/>
                    <a:pt x="699" y="2155"/>
                    <a:pt x="728" y="2155"/>
                  </a:cubicBezTo>
                  <a:cubicBezTo>
                    <a:pt x="770" y="2155"/>
                    <a:pt x="815" y="2186"/>
                    <a:pt x="822" y="2228"/>
                  </a:cubicBezTo>
                  <a:cubicBezTo>
                    <a:pt x="881" y="2675"/>
                    <a:pt x="1020" y="3773"/>
                    <a:pt x="1083" y="5112"/>
                  </a:cubicBezTo>
                  <a:cubicBezTo>
                    <a:pt x="1098" y="5441"/>
                    <a:pt x="1139" y="5589"/>
                    <a:pt x="1193" y="5589"/>
                  </a:cubicBezTo>
                  <a:cubicBezTo>
                    <a:pt x="1428" y="5589"/>
                    <a:pt x="1920" y="2805"/>
                    <a:pt x="1731" y="44"/>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47;p47"/>
            <p:cNvSpPr/>
            <p:nvPr/>
          </p:nvSpPr>
          <p:spPr>
            <a:xfrm>
              <a:off x="4325025" y="4733425"/>
              <a:ext cx="50425" cy="129025"/>
            </a:xfrm>
            <a:custGeom>
              <a:avLst/>
              <a:gdLst/>
              <a:ahLst/>
              <a:cxnLst/>
              <a:rect l="l" t="t" r="r" b="b"/>
              <a:pathLst>
                <a:path w="2017" h="5161" extrusionOk="0">
                  <a:moveTo>
                    <a:pt x="1670" y="0"/>
                  </a:moveTo>
                  <a:lnTo>
                    <a:pt x="173" y="16"/>
                  </a:lnTo>
                  <a:cubicBezTo>
                    <a:pt x="1" y="2791"/>
                    <a:pt x="807" y="5161"/>
                    <a:pt x="1064" y="5161"/>
                  </a:cubicBezTo>
                  <a:cubicBezTo>
                    <a:pt x="1102" y="5161"/>
                    <a:pt x="1128" y="5108"/>
                    <a:pt x="1136" y="4997"/>
                  </a:cubicBezTo>
                  <a:cubicBezTo>
                    <a:pt x="1239" y="3662"/>
                    <a:pt x="1077" y="2552"/>
                    <a:pt x="1093" y="2106"/>
                  </a:cubicBezTo>
                  <a:cubicBezTo>
                    <a:pt x="1093" y="2056"/>
                    <a:pt x="1140" y="2017"/>
                    <a:pt x="1186" y="2017"/>
                  </a:cubicBezTo>
                  <a:cubicBezTo>
                    <a:pt x="1213" y="2017"/>
                    <a:pt x="1239" y="2030"/>
                    <a:pt x="1255" y="2062"/>
                  </a:cubicBezTo>
                  <a:cubicBezTo>
                    <a:pt x="1440" y="2425"/>
                    <a:pt x="1567" y="2824"/>
                    <a:pt x="1780" y="3271"/>
                  </a:cubicBezTo>
                  <a:cubicBezTo>
                    <a:pt x="1801" y="3314"/>
                    <a:pt x="1819" y="3335"/>
                    <a:pt x="1833" y="3335"/>
                  </a:cubicBezTo>
                  <a:cubicBezTo>
                    <a:pt x="2016" y="3335"/>
                    <a:pt x="1670" y="0"/>
                    <a:pt x="16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48;p47"/>
            <p:cNvSpPr/>
            <p:nvPr/>
          </p:nvSpPr>
          <p:spPr>
            <a:xfrm>
              <a:off x="4271375" y="5390000"/>
              <a:ext cx="223675" cy="53600"/>
            </a:xfrm>
            <a:custGeom>
              <a:avLst/>
              <a:gdLst/>
              <a:ahLst/>
              <a:cxnLst/>
              <a:rect l="l" t="t" r="r" b="b"/>
              <a:pathLst>
                <a:path w="8947" h="2144" extrusionOk="0">
                  <a:moveTo>
                    <a:pt x="7817" y="0"/>
                  </a:moveTo>
                  <a:cubicBezTo>
                    <a:pt x="7542" y="0"/>
                    <a:pt x="7193" y="11"/>
                    <a:pt x="6762" y="23"/>
                  </a:cubicBezTo>
                  <a:cubicBezTo>
                    <a:pt x="5956" y="47"/>
                    <a:pt x="3776" y="564"/>
                    <a:pt x="3026" y="856"/>
                  </a:cubicBezTo>
                  <a:cubicBezTo>
                    <a:pt x="1623" y="1401"/>
                    <a:pt x="0" y="2081"/>
                    <a:pt x="976" y="2136"/>
                  </a:cubicBezTo>
                  <a:cubicBezTo>
                    <a:pt x="1066" y="2141"/>
                    <a:pt x="1171" y="2144"/>
                    <a:pt x="1289" y="2144"/>
                  </a:cubicBezTo>
                  <a:cubicBezTo>
                    <a:pt x="2659" y="2144"/>
                    <a:pt x="5762" y="1797"/>
                    <a:pt x="7686" y="1386"/>
                  </a:cubicBezTo>
                  <a:lnTo>
                    <a:pt x="7900" y="2065"/>
                  </a:lnTo>
                  <a:lnTo>
                    <a:pt x="8946" y="1848"/>
                  </a:lnTo>
                  <a:cubicBezTo>
                    <a:pt x="8946" y="1848"/>
                    <a:pt x="8938" y="359"/>
                    <a:pt x="8607" y="110"/>
                  </a:cubicBezTo>
                  <a:cubicBezTo>
                    <a:pt x="8498" y="26"/>
                    <a:pt x="8246" y="0"/>
                    <a:pt x="7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149;p47"/>
            <p:cNvSpPr/>
            <p:nvPr/>
          </p:nvSpPr>
          <p:spPr>
            <a:xfrm>
              <a:off x="4388775" y="5394200"/>
              <a:ext cx="223575" cy="57000"/>
            </a:xfrm>
            <a:custGeom>
              <a:avLst/>
              <a:gdLst/>
              <a:ahLst/>
              <a:cxnLst/>
              <a:rect l="l" t="t" r="r" b="b"/>
              <a:pathLst>
                <a:path w="8943" h="2280" extrusionOk="0">
                  <a:moveTo>
                    <a:pt x="7953" y="1"/>
                  </a:moveTo>
                  <a:cubicBezTo>
                    <a:pt x="7655" y="1"/>
                    <a:pt x="7250" y="22"/>
                    <a:pt x="6723" y="48"/>
                  </a:cubicBezTo>
                  <a:cubicBezTo>
                    <a:pt x="5913" y="88"/>
                    <a:pt x="3749" y="649"/>
                    <a:pt x="3002" y="957"/>
                  </a:cubicBezTo>
                  <a:cubicBezTo>
                    <a:pt x="1612" y="1530"/>
                    <a:pt x="0" y="2241"/>
                    <a:pt x="980" y="2276"/>
                  </a:cubicBezTo>
                  <a:cubicBezTo>
                    <a:pt x="1032" y="2278"/>
                    <a:pt x="1089" y="2279"/>
                    <a:pt x="1150" y="2279"/>
                  </a:cubicBezTo>
                  <a:cubicBezTo>
                    <a:pt x="2436" y="2279"/>
                    <a:pt x="5688" y="1855"/>
                    <a:pt x="7671" y="1391"/>
                  </a:cubicBezTo>
                  <a:lnTo>
                    <a:pt x="7900" y="2063"/>
                  </a:lnTo>
                  <a:lnTo>
                    <a:pt x="8943" y="1826"/>
                  </a:lnTo>
                  <a:cubicBezTo>
                    <a:pt x="8943" y="1826"/>
                    <a:pt x="8903" y="345"/>
                    <a:pt x="8571" y="96"/>
                  </a:cubicBezTo>
                  <a:cubicBezTo>
                    <a:pt x="8477" y="26"/>
                    <a:pt x="8278" y="1"/>
                    <a:pt x="7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150;p47"/>
            <p:cNvSpPr/>
            <p:nvPr/>
          </p:nvSpPr>
          <p:spPr>
            <a:xfrm>
              <a:off x="4541625" y="3998575"/>
              <a:ext cx="62125" cy="171625"/>
            </a:xfrm>
            <a:custGeom>
              <a:avLst/>
              <a:gdLst/>
              <a:ahLst/>
              <a:cxnLst/>
              <a:rect l="l" t="t" r="r" b="b"/>
              <a:pathLst>
                <a:path w="2485" h="6865" extrusionOk="0">
                  <a:moveTo>
                    <a:pt x="514" y="0"/>
                  </a:moveTo>
                  <a:lnTo>
                    <a:pt x="1" y="6865"/>
                  </a:lnTo>
                  <a:lnTo>
                    <a:pt x="2485" y="218"/>
                  </a:lnTo>
                  <a:lnTo>
                    <a:pt x="2485" y="218"/>
                  </a:lnTo>
                  <a:cubicBezTo>
                    <a:pt x="2109" y="441"/>
                    <a:pt x="1788" y="522"/>
                    <a:pt x="1521" y="522"/>
                  </a:cubicBezTo>
                  <a:cubicBezTo>
                    <a:pt x="842" y="522"/>
                    <a:pt x="514" y="0"/>
                    <a:pt x="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151;p47"/>
            <p:cNvSpPr/>
            <p:nvPr/>
          </p:nvSpPr>
          <p:spPr>
            <a:xfrm>
              <a:off x="4329325" y="4136025"/>
              <a:ext cx="128000" cy="597925"/>
            </a:xfrm>
            <a:custGeom>
              <a:avLst/>
              <a:gdLst/>
              <a:ahLst/>
              <a:cxnLst/>
              <a:rect l="l" t="t" r="r" b="b"/>
              <a:pathLst>
                <a:path w="5120" h="23917" extrusionOk="0">
                  <a:moveTo>
                    <a:pt x="5119" y="0"/>
                  </a:moveTo>
                  <a:lnTo>
                    <a:pt x="5119" y="0"/>
                  </a:lnTo>
                  <a:cubicBezTo>
                    <a:pt x="5119" y="0"/>
                    <a:pt x="1466" y="320"/>
                    <a:pt x="1182" y="1624"/>
                  </a:cubicBezTo>
                  <a:cubicBezTo>
                    <a:pt x="735" y="3642"/>
                    <a:pt x="1" y="23916"/>
                    <a:pt x="1" y="23916"/>
                  </a:cubicBezTo>
                  <a:lnTo>
                    <a:pt x="1498" y="23900"/>
                  </a:lnTo>
                  <a:lnTo>
                    <a:pt x="5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152;p47"/>
            <p:cNvSpPr/>
            <p:nvPr/>
          </p:nvSpPr>
          <p:spPr>
            <a:xfrm>
              <a:off x="2306775" y="1258100"/>
              <a:ext cx="895425" cy="201775"/>
            </a:xfrm>
            <a:custGeom>
              <a:avLst/>
              <a:gdLst/>
              <a:ahLst/>
              <a:cxnLst/>
              <a:rect l="l" t="t" r="r" b="b"/>
              <a:pathLst>
                <a:path w="35817" h="8071" extrusionOk="0">
                  <a:moveTo>
                    <a:pt x="14009" y="0"/>
                  </a:moveTo>
                  <a:cubicBezTo>
                    <a:pt x="6134" y="0"/>
                    <a:pt x="209" y="1249"/>
                    <a:pt x="111" y="3106"/>
                  </a:cubicBezTo>
                  <a:cubicBezTo>
                    <a:pt x="0" y="5275"/>
                    <a:pt x="7876" y="7447"/>
                    <a:pt x="17703" y="7961"/>
                  </a:cubicBezTo>
                  <a:cubicBezTo>
                    <a:pt x="19119" y="8035"/>
                    <a:pt x="20498" y="8070"/>
                    <a:pt x="21822" y="8070"/>
                  </a:cubicBezTo>
                  <a:cubicBezTo>
                    <a:pt x="29688" y="8070"/>
                    <a:pt x="35608" y="6819"/>
                    <a:pt x="35706" y="4963"/>
                  </a:cubicBezTo>
                  <a:cubicBezTo>
                    <a:pt x="35816" y="2798"/>
                    <a:pt x="27941" y="622"/>
                    <a:pt x="18114" y="109"/>
                  </a:cubicBezTo>
                  <a:cubicBezTo>
                    <a:pt x="16703" y="35"/>
                    <a:pt x="15329" y="0"/>
                    <a:pt x="1400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153;p47"/>
            <p:cNvSpPr/>
            <p:nvPr/>
          </p:nvSpPr>
          <p:spPr>
            <a:xfrm>
              <a:off x="2610600" y="512275"/>
              <a:ext cx="664575" cy="736800"/>
            </a:xfrm>
            <a:custGeom>
              <a:avLst/>
              <a:gdLst/>
              <a:ahLst/>
              <a:cxnLst/>
              <a:rect l="l" t="t" r="r" b="b"/>
              <a:pathLst>
                <a:path w="26583" h="29472" extrusionOk="0">
                  <a:moveTo>
                    <a:pt x="14722" y="0"/>
                  </a:moveTo>
                  <a:cubicBezTo>
                    <a:pt x="10697" y="0"/>
                    <a:pt x="4689" y="941"/>
                    <a:pt x="4472" y="6527"/>
                  </a:cubicBezTo>
                  <a:cubicBezTo>
                    <a:pt x="4472" y="6527"/>
                    <a:pt x="3840" y="11638"/>
                    <a:pt x="2726" y="15991"/>
                  </a:cubicBezTo>
                  <a:lnTo>
                    <a:pt x="2765" y="15999"/>
                  </a:lnTo>
                  <a:cubicBezTo>
                    <a:pt x="1806" y="19696"/>
                    <a:pt x="751" y="23105"/>
                    <a:pt x="751" y="23105"/>
                  </a:cubicBezTo>
                  <a:cubicBezTo>
                    <a:pt x="751" y="23105"/>
                    <a:pt x="1" y="26328"/>
                    <a:pt x="5866" y="27548"/>
                  </a:cubicBezTo>
                  <a:lnTo>
                    <a:pt x="17992" y="29472"/>
                  </a:lnTo>
                  <a:cubicBezTo>
                    <a:pt x="17992" y="29472"/>
                    <a:pt x="17993" y="29472"/>
                    <a:pt x="17993" y="29472"/>
                  </a:cubicBezTo>
                  <a:cubicBezTo>
                    <a:pt x="18285" y="29472"/>
                    <a:pt x="17529" y="27523"/>
                    <a:pt x="19177" y="23199"/>
                  </a:cubicBezTo>
                  <a:cubicBezTo>
                    <a:pt x="20089" y="20798"/>
                    <a:pt x="20749" y="19471"/>
                    <a:pt x="24153" y="12962"/>
                  </a:cubicBezTo>
                  <a:cubicBezTo>
                    <a:pt x="26326" y="8814"/>
                    <a:pt x="26582" y="6389"/>
                    <a:pt x="26582" y="6389"/>
                  </a:cubicBezTo>
                  <a:lnTo>
                    <a:pt x="23253" y="3229"/>
                  </a:lnTo>
                  <a:cubicBezTo>
                    <a:pt x="23138" y="3115"/>
                    <a:pt x="23012" y="3012"/>
                    <a:pt x="22877" y="2917"/>
                  </a:cubicBezTo>
                  <a:cubicBezTo>
                    <a:pt x="22285" y="2495"/>
                    <a:pt x="21013" y="1646"/>
                    <a:pt x="20606" y="1476"/>
                  </a:cubicBezTo>
                  <a:cubicBezTo>
                    <a:pt x="20606" y="1476"/>
                    <a:pt x="19165" y="563"/>
                    <a:pt x="18300" y="243"/>
                  </a:cubicBezTo>
                  <a:cubicBezTo>
                    <a:pt x="18300" y="243"/>
                    <a:pt x="16767" y="0"/>
                    <a:pt x="14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154;p47"/>
            <p:cNvSpPr/>
            <p:nvPr/>
          </p:nvSpPr>
          <p:spPr>
            <a:xfrm>
              <a:off x="3043500" y="518450"/>
              <a:ext cx="83150" cy="231875"/>
            </a:xfrm>
            <a:custGeom>
              <a:avLst/>
              <a:gdLst/>
              <a:ahLst/>
              <a:cxnLst/>
              <a:rect l="l" t="t" r="r" b="b"/>
              <a:pathLst>
                <a:path w="3326" h="9275" extrusionOk="0">
                  <a:moveTo>
                    <a:pt x="984" y="0"/>
                  </a:moveTo>
                  <a:lnTo>
                    <a:pt x="0" y="9274"/>
                  </a:lnTo>
                  <a:lnTo>
                    <a:pt x="3326" y="1276"/>
                  </a:lnTo>
                  <a:lnTo>
                    <a:pt x="98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155;p47"/>
            <p:cNvSpPr/>
            <p:nvPr/>
          </p:nvSpPr>
          <p:spPr>
            <a:xfrm>
              <a:off x="2878300" y="1999400"/>
              <a:ext cx="156425" cy="181325"/>
            </a:xfrm>
            <a:custGeom>
              <a:avLst/>
              <a:gdLst/>
              <a:ahLst/>
              <a:cxnLst/>
              <a:rect l="l" t="t" r="r" b="b"/>
              <a:pathLst>
                <a:path w="6257" h="7253" extrusionOk="0">
                  <a:moveTo>
                    <a:pt x="4333" y="1"/>
                  </a:moveTo>
                  <a:cubicBezTo>
                    <a:pt x="3476" y="1411"/>
                    <a:pt x="0" y="6079"/>
                    <a:pt x="0" y="6079"/>
                  </a:cubicBezTo>
                  <a:lnTo>
                    <a:pt x="838" y="7252"/>
                  </a:lnTo>
                  <a:cubicBezTo>
                    <a:pt x="838" y="7252"/>
                    <a:pt x="5206" y="3018"/>
                    <a:pt x="6257" y="1810"/>
                  </a:cubicBezTo>
                  <a:lnTo>
                    <a:pt x="4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156;p47"/>
            <p:cNvSpPr/>
            <p:nvPr/>
          </p:nvSpPr>
          <p:spPr>
            <a:xfrm>
              <a:off x="3120900" y="389775"/>
              <a:ext cx="2100" cy="425"/>
            </a:xfrm>
            <a:custGeom>
              <a:avLst/>
              <a:gdLst/>
              <a:ahLst/>
              <a:cxnLst/>
              <a:rect l="l" t="t" r="r" b="b"/>
              <a:pathLst>
                <a:path w="84" h="17" extrusionOk="0">
                  <a:moveTo>
                    <a:pt x="1" y="1"/>
                  </a:moveTo>
                  <a:cubicBezTo>
                    <a:pt x="28" y="5"/>
                    <a:pt x="56" y="9"/>
                    <a:pt x="84" y="17"/>
                  </a:cubicBezTo>
                  <a:cubicBezTo>
                    <a:pt x="64" y="9"/>
                    <a:pt x="48" y="5"/>
                    <a:pt x="28" y="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157;p47"/>
            <p:cNvSpPr/>
            <p:nvPr/>
          </p:nvSpPr>
          <p:spPr>
            <a:xfrm>
              <a:off x="3127225" y="392550"/>
              <a:ext cx="4375" cy="5450"/>
            </a:xfrm>
            <a:custGeom>
              <a:avLst/>
              <a:gdLst/>
              <a:ahLst/>
              <a:cxnLst/>
              <a:rect l="l" t="t" r="r" b="b"/>
              <a:pathLst>
                <a:path w="175" h="218" extrusionOk="0">
                  <a:moveTo>
                    <a:pt x="1" y="0"/>
                  </a:moveTo>
                  <a:cubicBezTo>
                    <a:pt x="21" y="17"/>
                    <a:pt x="40" y="36"/>
                    <a:pt x="59" y="55"/>
                  </a:cubicBezTo>
                  <a:lnTo>
                    <a:pt x="59" y="55"/>
                  </a:lnTo>
                  <a:cubicBezTo>
                    <a:pt x="58" y="54"/>
                    <a:pt x="57" y="53"/>
                    <a:pt x="56" y="52"/>
                  </a:cubicBezTo>
                  <a:cubicBezTo>
                    <a:pt x="40" y="32"/>
                    <a:pt x="20" y="16"/>
                    <a:pt x="1" y="0"/>
                  </a:cubicBezTo>
                  <a:close/>
                  <a:moveTo>
                    <a:pt x="59" y="55"/>
                  </a:moveTo>
                  <a:lnTo>
                    <a:pt x="59" y="55"/>
                  </a:lnTo>
                  <a:cubicBezTo>
                    <a:pt x="61" y="58"/>
                    <a:pt x="64" y="63"/>
                    <a:pt x="68" y="66"/>
                  </a:cubicBezTo>
                  <a:lnTo>
                    <a:pt x="68" y="66"/>
                  </a:lnTo>
                  <a:cubicBezTo>
                    <a:pt x="65" y="62"/>
                    <a:pt x="62" y="58"/>
                    <a:pt x="59" y="55"/>
                  </a:cubicBezTo>
                  <a:close/>
                  <a:moveTo>
                    <a:pt x="68" y="66"/>
                  </a:moveTo>
                  <a:cubicBezTo>
                    <a:pt x="75" y="73"/>
                    <a:pt x="81" y="80"/>
                    <a:pt x="87" y="87"/>
                  </a:cubicBezTo>
                  <a:lnTo>
                    <a:pt x="87" y="87"/>
                  </a:lnTo>
                  <a:cubicBezTo>
                    <a:pt x="82" y="81"/>
                    <a:pt x="77" y="74"/>
                    <a:pt x="72" y="68"/>
                  </a:cubicBezTo>
                  <a:cubicBezTo>
                    <a:pt x="71" y="67"/>
                    <a:pt x="69" y="66"/>
                    <a:pt x="68" y="66"/>
                  </a:cubicBezTo>
                  <a:close/>
                  <a:moveTo>
                    <a:pt x="87" y="87"/>
                  </a:moveTo>
                  <a:cubicBezTo>
                    <a:pt x="98" y="101"/>
                    <a:pt x="109" y="115"/>
                    <a:pt x="119" y="131"/>
                  </a:cubicBezTo>
                  <a:cubicBezTo>
                    <a:pt x="123" y="135"/>
                    <a:pt x="127" y="143"/>
                    <a:pt x="131" y="150"/>
                  </a:cubicBezTo>
                  <a:cubicBezTo>
                    <a:pt x="143" y="165"/>
                    <a:pt x="154" y="182"/>
                    <a:pt x="164" y="199"/>
                  </a:cubicBezTo>
                  <a:lnTo>
                    <a:pt x="164" y="199"/>
                  </a:lnTo>
                  <a:cubicBezTo>
                    <a:pt x="142" y="159"/>
                    <a:pt x="116" y="122"/>
                    <a:pt x="87" y="87"/>
                  </a:cubicBezTo>
                  <a:close/>
                  <a:moveTo>
                    <a:pt x="164" y="199"/>
                  </a:moveTo>
                  <a:lnTo>
                    <a:pt x="164" y="199"/>
                  </a:lnTo>
                  <a:cubicBezTo>
                    <a:pt x="168" y="205"/>
                    <a:pt x="171" y="211"/>
                    <a:pt x="174" y="218"/>
                  </a:cubicBezTo>
                  <a:cubicBezTo>
                    <a:pt x="171" y="211"/>
                    <a:pt x="168" y="205"/>
                    <a:pt x="164" y="199"/>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158;p47"/>
            <p:cNvSpPr/>
            <p:nvPr/>
          </p:nvSpPr>
          <p:spPr>
            <a:xfrm>
              <a:off x="3125250" y="391175"/>
              <a:ext cx="1700" cy="1100"/>
            </a:xfrm>
            <a:custGeom>
              <a:avLst/>
              <a:gdLst/>
              <a:ahLst/>
              <a:cxnLst/>
              <a:rect l="l" t="t" r="r" b="b"/>
              <a:pathLst>
                <a:path w="68" h="44" extrusionOk="0">
                  <a:moveTo>
                    <a:pt x="1" y="0"/>
                  </a:moveTo>
                  <a:lnTo>
                    <a:pt x="1" y="0"/>
                  </a:lnTo>
                  <a:cubicBezTo>
                    <a:pt x="24" y="12"/>
                    <a:pt x="44" y="28"/>
                    <a:pt x="68" y="44"/>
                  </a:cubicBezTo>
                  <a:cubicBezTo>
                    <a:pt x="56" y="36"/>
                    <a:pt x="48" y="28"/>
                    <a:pt x="36" y="20"/>
                  </a:cubicBezTo>
                  <a:cubicBezTo>
                    <a:pt x="24" y="12"/>
                    <a:pt x="12" y="4"/>
                    <a:pt x="1" y="0"/>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159;p47"/>
            <p:cNvSpPr/>
            <p:nvPr/>
          </p:nvSpPr>
          <p:spPr>
            <a:xfrm>
              <a:off x="3118450" y="389775"/>
              <a:ext cx="2375" cy="225"/>
            </a:xfrm>
            <a:custGeom>
              <a:avLst/>
              <a:gdLst/>
              <a:ahLst/>
              <a:cxnLst/>
              <a:rect l="l" t="t" r="r" b="b"/>
              <a:pathLst>
                <a:path w="95" h="9" extrusionOk="0">
                  <a:moveTo>
                    <a:pt x="28" y="1"/>
                  </a:moveTo>
                  <a:cubicBezTo>
                    <a:pt x="22" y="1"/>
                    <a:pt x="15" y="4"/>
                    <a:pt x="9" y="7"/>
                  </a:cubicBezTo>
                  <a:lnTo>
                    <a:pt x="9" y="7"/>
                  </a:lnTo>
                  <a:cubicBezTo>
                    <a:pt x="38" y="1"/>
                    <a:pt x="66" y="1"/>
                    <a:pt x="95" y="1"/>
                  </a:cubicBezTo>
                  <a:close/>
                  <a:moveTo>
                    <a:pt x="9" y="7"/>
                  </a:moveTo>
                  <a:cubicBezTo>
                    <a:pt x="6" y="7"/>
                    <a:pt x="3" y="8"/>
                    <a:pt x="0" y="9"/>
                  </a:cubicBezTo>
                  <a:cubicBezTo>
                    <a:pt x="3" y="9"/>
                    <a:pt x="6" y="8"/>
                    <a:pt x="9" y="7"/>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160;p47"/>
            <p:cNvSpPr/>
            <p:nvPr/>
          </p:nvSpPr>
          <p:spPr>
            <a:xfrm>
              <a:off x="3131775" y="398375"/>
              <a:ext cx="1000" cy="2000"/>
            </a:xfrm>
            <a:custGeom>
              <a:avLst/>
              <a:gdLst/>
              <a:ahLst/>
              <a:cxnLst/>
              <a:rect l="l" t="t" r="r" b="b"/>
              <a:pathLst>
                <a:path w="40" h="80" extrusionOk="0">
                  <a:moveTo>
                    <a:pt x="0" y="0"/>
                  </a:moveTo>
                  <a:cubicBezTo>
                    <a:pt x="9" y="21"/>
                    <a:pt x="21" y="40"/>
                    <a:pt x="31" y="60"/>
                  </a:cubicBezTo>
                  <a:lnTo>
                    <a:pt x="31" y="60"/>
                  </a:lnTo>
                  <a:cubicBezTo>
                    <a:pt x="23" y="38"/>
                    <a:pt x="12" y="19"/>
                    <a:pt x="0" y="0"/>
                  </a:cubicBezTo>
                  <a:close/>
                  <a:moveTo>
                    <a:pt x="31" y="60"/>
                  </a:moveTo>
                  <a:cubicBezTo>
                    <a:pt x="31" y="61"/>
                    <a:pt x="31" y="62"/>
                    <a:pt x="32" y="64"/>
                  </a:cubicBezTo>
                  <a:cubicBezTo>
                    <a:pt x="32" y="64"/>
                    <a:pt x="33" y="65"/>
                    <a:pt x="33" y="65"/>
                  </a:cubicBezTo>
                  <a:lnTo>
                    <a:pt x="33" y="65"/>
                  </a:lnTo>
                  <a:cubicBezTo>
                    <a:pt x="32" y="63"/>
                    <a:pt x="31" y="62"/>
                    <a:pt x="31" y="60"/>
                  </a:cubicBezTo>
                  <a:close/>
                  <a:moveTo>
                    <a:pt x="33" y="65"/>
                  </a:moveTo>
                  <a:lnTo>
                    <a:pt x="33" y="65"/>
                  </a:lnTo>
                  <a:cubicBezTo>
                    <a:pt x="35" y="68"/>
                    <a:pt x="36" y="71"/>
                    <a:pt x="37" y="74"/>
                  </a:cubicBezTo>
                  <a:lnTo>
                    <a:pt x="37" y="74"/>
                  </a:lnTo>
                  <a:cubicBezTo>
                    <a:pt x="36" y="70"/>
                    <a:pt x="35" y="67"/>
                    <a:pt x="33" y="65"/>
                  </a:cubicBezTo>
                  <a:close/>
                  <a:moveTo>
                    <a:pt x="37" y="74"/>
                  </a:moveTo>
                  <a:cubicBezTo>
                    <a:pt x="38" y="75"/>
                    <a:pt x="39" y="77"/>
                    <a:pt x="40" y="79"/>
                  </a:cubicBezTo>
                  <a:cubicBezTo>
                    <a:pt x="39" y="77"/>
                    <a:pt x="38" y="76"/>
                    <a:pt x="37" y="74"/>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161;p47"/>
            <p:cNvSpPr/>
            <p:nvPr/>
          </p:nvSpPr>
          <p:spPr>
            <a:xfrm>
              <a:off x="3123075" y="390175"/>
              <a:ext cx="2100" cy="925"/>
            </a:xfrm>
            <a:custGeom>
              <a:avLst/>
              <a:gdLst/>
              <a:ahLst/>
              <a:cxnLst/>
              <a:rect l="l" t="t" r="r" b="b"/>
              <a:pathLst>
                <a:path w="84" h="37" extrusionOk="0">
                  <a:moveTo>
                    <a:pt x="1" y="1"/>
                  </a:moveTo>
                  <a:cubicBezTo>
                    <a:pt x="11" y="4"/>
                    <a:pt x="21" y="7"/>
                    <a:pt x="32" y="11"/>
                  </a:cubicBezTo>
                  <a:lnTo>
                    <a:pt x="32" y="11"/>
                  </a:lnTo>
                  <a:cubicBezTo>
                    <a:pt x="23" y="7"/>
                    <a:pt x="14" y="4"/>
                    <a:pt x="5" y="1"/>
                  </a:cubicBezTo>
                  <a:close/>
                  <a:moveTo>
                    <a:pt x="32" y="11"/>
                  </a:moveTo>
                  <a:cubicBezTo>
                    <a:pt x="46" y="18"/>
                    <a:pt x="61" y="25"/>
                    <a:pt x="76" y="32"/>
                  </a:cubicBezTo>
                  <a:lnTo>
                    <a:pt x="84" y="36"/>
                  </a:lnTo>
                  <a:cubicBezTo>
                    <a:pt x="66" y="26"/>
                    <a:pt x="49" y="18"/>
                    <a:pt x="32" y="11"/>
                  </a:cubicBezTo>
                  <a:close/>
                </a:path>
              </a:pathLst>
            </a:custGeom>
            <a:solidFill>
              <a:srgbClr val="FFA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162;p47"/>
            <p:cNvSpPr/>
            <p:nvPr/>
          </p:nvSpPr>
          <p:spPr>
            <a:xfrm>
              <a:off x="3125150" y="391075"/>
              <a:ext cx="125" cy="125"/>
            </a:xfrm>
            <a:custGeom>
              <a:avLst/>
              <a:gdLst/>
              <a:ahLst/>
              <a:cxnLst/>
              <a:rect l="l" t="t" r="r" b="b"/>
              <a:pathLst>
                <a:path w="5" h="5" extrusionOk="0">
                  <a:moveTo>
                    <a:pt x="1" y="0"/>
                  </a:moveTo>
                  <a:lnTo>
                    <a:pt x="5" y="4"/>
                  </a:lnTo>
                  <a:lnTo>
                    <a:pt x="5"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163;p47"/>
            <p:cNvSpPr/>
            <p:nvPr/>
          </p:nvSpPr>
          <p:spPr>
            <a:xfrm>
              <a:off x="3122975" y="390175"/>
              <a:ext cx="25" cy="25"/>
            </a:xfrm>
            <a:custGeom>
              <a:avLst/>
              <a:gdLst/>
              <a:ahLst/>
              <a:cxnLst/>
              <a:rect l="l" t="t" r="r" b="b"/>
              <a:pathLst>
                <a:path w="1" h="1" extrusionOk="0">
                  <a:moveTo>
                    <a:pt x="1" y="1"/>
                  </a:moveTo>
                  <a:lnTo>
                    <a:pt x="1" y="1"/>
                  </a:lnTo>
                  <a:lnTo>
                    <a:pt x="1" y="1"/>
                  </a:lnTo>
                  <a:lnTo>
                    <a:pt x="1"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164;p47"/>
            <p:cNvSpPr/>
            <p:nvPr/>
          </p:nvSpPr>
          <p:spPr>
            <a:xfrm>
              <a:off x="3123075" y="390175"/>
              <a:ext cx="2000" cy="925"/>
            </a:xfrm>
            <a:custGeom>
              <a:avLst/>
              <a:gdLst/>
              <a:ahLst/>
              <a:cxnLst/>
              <a:rect l="l" t="t" r="r" b="b"/>
              <a:pathLst>
                <a:path w="80" h="37" extrusionOk="0">
                  <a:moveTo>
                    <a:pt x="1" y="1"/>
                  </a:moveTo>
                  <a:lnTo>
                    <a:pt x="1" y="1"/>
                  </a:lnTo>
                  <a:cubicBezTo>
                    <a:pt x="28" y="9"/>
                    <a:pt x="56" y="20"/>
                    <a:pt x="80" y="36"/>
                  </a:cubicBezTo>
                  <a:lnTo>
                    <a:pt x="80" y="36"/>
                  </a:lnTo>
                  <a:cubicBezTo>
                    <a:pt x="56" y="20"/>
                    <a:pt x="28" y="9"/>
                    <a:pt x="1"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165;p47"/>
            <p:cNvSpPr/>
            <p:nvPr/>
          </p:nvSpPr>
          <p:spPr>
            <a:xfrm>
              <a:off x="3121600" y="389775"/>
              <a:ext cx="1400" cy="425"/>
            </a:xfrm>
            <a:custGeom>
              <a:avLst/>
              <a:gdLst/>
              <a:ahLst/>
              <a:cxnLst/>
              <a:rect l="l" t="t" r="r" b="b"/>
              <a:pathLst>
                <a:path w="56" h="17" extrusionOk="0">
                  <a:moveTo>
                    <a:pt x="0" y="1"/>
                  </a:moveTo>
                  <a:cubicBezTo>
                    <a:pt x="20" y="5"/>
                    <a:pt x="36" y="9"/>
                    <a:pt x="56" y="17"/>
                  </a:cubicBezTo>
                  <a:lnTo>
                    <a:pt x="56" y="17"/>
                  </a:lnTo>
                  <a:cubicBezTo>
                    <a:pt x="36" y="9"/>
                    <a:pt x="20" y="5"/>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166;p47"/>
            <p:cNvSpPr/>
            <p:nvPr/>
          </p:nvSpPr>
          <p:spPr>
            <a:xfrm>
              <a:off x="3125250" y="391175"/>
              <a:ext cx="925" cy="500"/>
            </a:xfrm>
            <a:custGeom>
              <a:avLst/>
              <a:gdLst/>
              <a:ahLst/>
              <a:cxnLst/>
              <a:rect l="l" t="t" r="r" b="b"/>
              <a:pathLst>
                <a:path w="37" h="20" extrusionOk="0">
                  <a:moveTo>
                    <a:pt x="1" y="0"/>
                  </a:moveTo>
                  <a:lnTo>
                    <a:pt x="1" y="0"/>
                  </a:lnTo>
                  <a:cubicBezTo>
                    <a:pt x="12" y="4"/>
                    <a:pt x="24" y="12"/>
                    <a:pt x="36" y="20"/>
                  </a:cubicBezTo>
                  <a:cubicBezTo>
                    <a:pt x="24" y="12"/>
                    <a:pt x="12" y="4"/>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167;p47"/>
            <p:cNvSpPr/>
            <p:nvPr/>
          </p:nvSpPr>
          <p:spPr>
            <a:xfrm>
              <a:off x="3118450" y="389675"/>
              <a:ext cx="2375" cy="325"/>
            </a:xfrm>
            <a:custGeom>
              <a:avLst/>
              <a:gdLst/>
              <a:ahLst/>
              <a:cxnLst/>
              <a:rect l="l" t="t" r="r" b="b"/>
              <a:pathLst>
                <a:path w="95" h="13" extrusionOk="0">
                  <a:moveTo>
                    <a:pt x="0" y="13"/>
                  </a:moveTo>
                  <a:lnTo>
                    <a:pt x="0" y="13"/>
                  </a:lnTo>
                  <a:cubicBezTo>
                    <a:pt x="32" y="5"/>
                    <a:pt x="63" y="1"/>
                    <a:pt x="95" y="5"/>
                  </a:cubicBezTo>
                  <a:lnTo>
                    <a:pt x="95" y="5"/>
                  </a:lnTo>
                  <a:cubicBezTo>
                    <a:pt x="63" y="1"/>
                    <a:pt x="32" y="5"/>
                    <a:pt x="0" y="13"/>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168;p47"/>
            <p:cNvSpPr/>
            <p:nvPr/>
          </p:nvSpPr>
          <p:spPr>
            <a:xfrm>
              <a:off x="3119125" y="389775"/>
              <a:ext cx="1700" cy="25"/>
            </a:xfrm>
            <a:custGeom>
              <a:avLst/>
              <a:gdLst/>
              <a:ahLst/>
              <a:cxnLst/>
              <a:rect l="l" t="t" r="r" b="b"/>
              <a:pathLst>
                <a:path w="68" h="1" extrusionOk="0">
                  <a:moveTo>
                    <a:pt x="68" y="1"/>
                  </a:moveTo>
                  <a:cubicBezTo>
                    <a:pt x="44" y="1"/>
                    <a:pt x="20" y="1"/>
                    <a:pt x="1" y="1"/>
                  </a:cubicBezTo>
                  <a:cubicBezTo>
                    <a:pt x="20" y="1"/>
                    <a:pt x="44" y="1"/>
                    <a:pt x="68"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169;p47"/>
            <p:cNvSpPr/>
            <p:nvPr/>
          </p:nvSpPr>
          <p:spPr>
            <a:xfrm>
              <a:off x="3132750" y="400350"/>
              <a:ext cx="3000" cy="9100"/>
            </a:xfrm>
            <a:custGeom>
              <a:avLst/>
              <a:gdLst/>
              <a:ahLst/>
              <a:cxnLst/>
              <a:rect l="l" t="t" r="r" b="b"/>
              <a:pathLst>
                <a:path w="120" h="364" extrusionOk="0">
                  <a:moveTo>
                    <a:pt x="1" y="0"/>
                  </a:moveTo>
                  <a:lnTo>
                    <a:pt x="1" y="0"/>
                  </a:lnTo>
                  <a:cubicBezTo>
                    <a:pt x="40" y="91"/>
                    <a:pt x="68" y="186"/>
                    <a:pt x="80" y="285"/>
                  </a:cubicBezTo>
                  <a:cubicBezTo>
                    <a:pt x="84" y="312"/>
                    <a:pt x="96" y="340"/>
                    <a:pt x="119" y="364"/>
                  </a:cubicBezTo>
                  <a:cubicBezTo>
                    <a:pt x="96" y="340"/>
                    <a:pt x="84" y="312"/>
                    <a:pt x="80" y="285"/>
                  </a:cubicBezTo>
                  <a:cubicBezTo>
                    <a:pt x="68" y="186"/>
                    <a:pt x="40" y="91"/>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170;p47"/>
            <p:cNvSpPr/>
            <p:nvPr/>
          </p:nvSpPr>
          <p:spPr>
            <a:xfrm>
              <a:off x="3139475" y="358875"/>
              <a:ext cx="38225" cy="51475"/>
            </a:xfrm>
            <a:custGeom>
              <a:avLst/>
              <a:gdLst/>
              <a:ahLst/>
              <a:cxnLst/>
              <a:rect l="l" t="t" r="r" b="b"/>
              <a:pathLst>
                <a:path w="1529" h="2059" extrusionOk="0">
                  <a:moveTo>
                    <a:pt x="0" y="2058"/>
                  </a:moveTo>
                  <a:cubicBezTo>
                    <a:pt x="28" y="2050"/>
                    <a:pt x="52" y="2031"/>
                    <a:pt x="68" y="2007"/>
                  </a:cubicBezTo>
                  <a:lnTo>
                    <a:pt x="1529" y="1"/>
                  </a:lnTo>
                  <a:lnTo>
                    <a:pt x="68" y="2007"/>
                  </a:lnTo>
                  <a:cubicBezTo>
                    <a:pt x="52" y="2031"/>
                    <a:pt x="28" y="2050"/>
                    <a:pt x="0" y="205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171;p47"/>
            <p:cNvSpPr/>
            <p:nvPr/>
          </p:nvSpPr>
          <p:spPr>
            <a:xfrm>
              <a:off x="3132550" y="399950"/>
              <a:ext cx="225" cy="425"/>
            </a:xfrm>
            <a:custGeom>
              <a:avLst/>
              <a:gdLst/>
              <a:ahLst/>
              <a:cxnLst/>
              <a:rect l="l" t="t" r="r" b="b"/>
              <a:pathLst>
                <a:path w="9" h="17" extrusionOk="0">
                  <a:moveTo>
                    <a:pt x="1" y="1"/>
                  </a:moveTo>
                  <a:cubicBezTo>
                    <a:pt x="1" y="5"/>
                    <a:pt x="5" y="9"/>
                    <a:pt x="9" y="16"/>
                  </a:cubicBezTo>
                  <a:cubicBezTo>
                    <a:pt x="5" y="9"/>
                    <a:pt x="5" y="5"/>
                    <a:pt x="1"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172;p47"/>
            <p:cNvSpPr/>
            <p:nvPr/>
          </p:nvSpPr>
          <p:spPr>
            <a:xfrm>
              <a:off x="3120900" y="389775"/>
              <a:ext cx="725" cy="25"/>
            </a:xfrm>
            <a:custGeom>
              <a:avLst/>
              <a:gdLst/>
              <a:ahLst/>
              <a:cxnLst/>
              <a:rect l="l" t="t" r="r" b="b"/>
              <a:pathLst>
                <a:path w="29" h="1" extrusionOk="0">
                  <a:moveTo>
                    <a:pt x="1" y="1"/>
                  </a:moveTo>
                  <a:lnTo>
                    <a:pt x="1" y="1"/>
                  </a:lnTo>
                  <a:lnTo>
                    <a:pt x="28" y="1"/>
                  </a:lnTo>
                  <a:cubicBezTo>
                    <a:pt x="21" y="1"/>
                    <a:pt x="9" y="1"/>
                    <a:pt x="1"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173;p47"/>
            <p:cNvSpPr/>
            <p:nvPr/>
          </p:nvSpPr>
          <p:spPr>
            <a:xfrm>
              <a:off x="3118450" y="389775"/>
              <a:ext cx="700" cy="225"/>
            </a:xfrm>
            <a:custGeom>
              <a:avLst/>
              <a:gdLst/>
              <a:ahLst/>
              <a:cxnLst/>
              <a:rect l="l" t="t" r="r" b="b"/>
              <a:pathLst>
                <a:path w="28" h="9" extrusionOk="0">
                  <a:moveTo>
                    <a:pt x="28" y="1"/>
                  </a:moveTo>
                  <a:cubicBezTo>
                    <a:pt x="20" y="1"/>
                    <a:pt x="8" y="9"/>
                    <a:pt x="0" y="9"/>
                  </a:cubicBezTo>
                  <a:lnTo>
                    <a:pt x="0" y="9"/>
                  </a:lnTo>
                  <a:cubicBezTo>
                    <a:pt x="8" y="9"/>
                    <a:pt x="20" y="1"/>
                    <a:pt x="28"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174;p47"/>
            <p:cNvSpPr/>
            <p:nvPr/>
          </p:nvSpPr>
          <p:spPr>
            <a:xfrm>
              <a:off x="3120800" y="389775"/>
              <a:ext cx="125" cy="25"/>
            </a:xfrm>
            <a:custGeom>
              <a:avLst/>
              <a:gdLst/>
              <a:ahLst/>
              <a:cxnLst/>
              <a:rect l="l" t="t" r="r" b="b"/>
              <a:pathLst>
                <a:path w="5" h="1" extrusionOk="0">
                  <a:moveTo>
                    <a:pt x="1" y="1"/>
                  </a:moveTo>
                  <a:lnTo>
                    <a:pt x="1" y="1"/>
                  </a:lnTo>
                  <a:lnTo>
                    <a:pt x="5" y="1"/>
                  </a:lnTo>
                  <a:lnTo>
                    <a:pt x="5"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175;p47"/>
            <p:cNvSpPr/>
            <p:nvPr/>
          </p:nvSpPr>
          <p:spPr>
            <a:xfrm>
              <a:off x="3152400" y="374875"/>
              <a:ext cx="10200" cy="1300"/>
            </a:xfrm>
            <a:custGeom>
              <a:avLst/>
              <a:gdLst/>
              <a:ahLst/>
              <a:cxnLst/>
              <a:rect l="l" t="t" r="r" b="b"/>
              <a:pathLst>
                <a:path w="408" h="52" extrusionOk="0">
                  <a:moveTo>
                    <a:pt x="1" y="0"/>
                  </a:moveTo>
                  <a:cubicBezTo>
                    <a:pt x="135" y="12"/>
                    <a:pt x="273" y="28"/>
                    <a:pt x="408" y="52"/>
                  </a:cubicBezTo>
                  <a:cubicBezTo>
                    <a:pt x="273" y="28"/>
                    <a:pt x="135" y="12"/>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176;p47"/>
            <p:cNvSpPr/>
            <p:nvPr/>
          </p:nvSpPr>
          <p:spPr>
            <a:xfrm>
              <a:off x="3142425" y="374375"/>
              <a:ext cx="8825" cy="525"/>
            </a:xfrm>
            <a:custGeom>
              <a:avLst/>
              <a:gdLst/>
              <a:ahLst/>
              <a:cxnLst/>
              <a:rect l="l" t="t" r="r" b="b"/>
              <a:pathLst>
                <a:path w="353" h="21" extrusionOk="0">
                  <a:moveTo>
                    <a:pt x="1" y="1"/>
                  </a:moveTo>
                  <a:cubicBezTo>
                    <a:pt x="119" y="5"/>
                    <a:pt x="234" y="9"/>
                    <a:pt x="352" y="20"/>
                  </a:cubicBezTo>
                  <a:cubicBezTo>
                    <a:pt x="234" y="9"/>
                    <a:pt x="119" y="1"/>
                    <a:pt x="1"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177;p47"/>
            <p:cNvSpPr/>
            <p:nvPr/>
          </p:nvSpPr>
          <p:spPr>
            <a:xfrm>
              <a:off x="3175425" y="378425"/>
              <a:ext cx="7225" cy="1700"/>
            </a:xfrm>
            <a:custGeom>
              <a:avLst/>
              <a:gdLst/>
              <a:ahLst/>
              <a:cxnLst/>
              <a:rect l="l" t="t" r="r" b="b"/>
              <a:pathLst>
                <a:path w="289" h="68" extrusionOk="0">
                  <a:moveTo>
                    <a:pt x="0" y="1"/>
                  </a:moveTo>
                  <a:cubicBezTo>
                    <a:pt x="95" y="20"/>
                    <a:pt x="194" y="44"/>
                    <a:pt x="288" y="68"/>
                  </a:cubicBezTo>
                  <a:cubicBezTo>
                    <a:pt x="194" y="44"/>
                    <a:pt x="95" y="20"/>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178;p47"/>
            <p:cNvSpPr/>
            <p:nvPr/>
          </p:nvSpPr>
          <p:spPr>
            <a:xfrm>
              <a:off x="3195175" y="383750"/>
              <a:ext cx="8900" cy="3100"/>
            </a:xfrm>
            <a:custGeom>
              <a:avLst/>
              <a:gdLst/>
              <a:ahLst/>
              <a:cxnLst/>
              <a:rect l="l" t="t" r="r" b="b"/>
              <a:pathLst>
                <a:path w="356" h="124" extrusionOk="0">
                  <a:moveTo>
                    <a:pt x="0" y="1"/>
                  </a:moveTo>
                  <a:cubicBezTo>
                    <a:pt x="119" y="40"/>
                    <a:pt x="237" y="80"/>
                    <a:pt x="355" y="123"/>
                  </a:cubicBezTo>
                  <a:cubicBezTo>
                    <a:pt x="237" y="80"/>
                    <a:pt x="119" y="40"/>
                    <a:pt x="0" y="1"/>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179;p47"/>
            <p:cNvSpPr/>
            <p:nvPr/>
          </p:nvSpPr>
          <p:spPr>
            <a:xfrm>
              <a:off x="3164450" y="376350"/>
              <a:ext cx="8125" cy="1500"/>
            </a:xfrm>
            <a:custGeom>
              <a:avLst/>
              <a:gdLst/>
              <a:ahLst/>
              <a:cxnLst/>
              <a:rect l="l" t="t" r="r" b="b"/>
              <a:pathLst>
                <a:path w="325" h="60" extrusionOk="0">
                  <a:moveTo>
                    <a:pt x="1" y="1"/>
                  </a:moveTo>
                  <a:lnTo>
                    <a:pt x="1" y="1"/>
                  </a:lnTo>
                  <a:cubicBezTo>
                    <a:pt x="89" y="17"/>
                    <a:pt x="183" y="31"/>
                    <a:pt x="271" y="48"/>
                  </a:cubicBezTo>
                  <a:lnTo>
                    <a:pt x="271" y="48"/>
                  </a:lnTo>
                  <a:cubicBezTo>
                    <a:pt x="181" y="30"/>
                    <a:pt x="89" y="14"/>
                    <a:pt x="1" y="1"/>
                  </a:cubicBezTo>
                  <a:close/>
                  <a:moveTo>
                    <a:pt x="271" y="48"/>
                  </a:moveTo>
                  <a:cubicBezTo>
                    <a:pt x="289" y="52"/>
                    <a:pt x="307" y="56"/>
                    <a:pt x="325" y="60"/>
                  </a:cubicBezTo>
                  <a:cubicBezTo>
                    <a:pt x="307" y="56"/>
                    <a:pt x="289" y="52"/>
                    <a:pt x="271" y="48"/>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80;p47"/>
            <p:cNvSpPr/>
            <p:nvPr/>
          </p:nvSpPr>
          <p:spPr>
            <a:xfrm>
              <a:off x="3185475" y="380900"/>
              <a:ext cx="7350" cy="2100"/>
            </a:xfrm>
            <a:custGeom>
              <a:avLst/>
              <a:gdLst/>
              <a:ahLst/>
              <a:cxnLst/>
              <a:rect l="l" t="t" r="r" b="b"/>
              <a:pathLst>
                <a:path w="294" h="84" extrusionOk="0">
                  <a:moveTo>
                    <a:pt x="1" y="0"/>
                  </a:moveTo>
                  <a:cubicBezTo>
                    <a:pt x="100" y="28"/>
                    <a:pt x="194" y="56"/>
                    <a:pt x="293" y="83"/>
                  </a:cubicBezTo>
                  <a:cubicBezTo>
                    <a:pt x="194" y="56"/>
                    <a:pt x="100" y="28"/>
                    <a:pt x="1" y="0"/>
                  </a:cubicBez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81;p47"/>
            <p:cNvSpPr/>
            <p:nvPr/>
          </p:nvSpPr>
          <p:spPr>
            <a:xfrm>
              <a:off x="3131575" y="397975"/>
              <a:ext cx="225" cy="425"/>
            </a:xfrm>
            <a:custGeom>
              <a:avLst/>
              <a:gdLst/>
              <a:ahLst/>
              <a:cxnLst/>
              <a:rect l="l" t="t" r="r" b="b"/>
              <a:pathLst>
                <a:path w="9" h="17" extrusionOk="0">
                  <a:moveTo>
                    <a:pt x="0" y="1"/>
                  </a:moveTo>
                  <a:lnTo>
                    <a:pt x="4" y="9"/>
                  </a:lnTo>
                  <a:lnTo>
                    <a:pt x="4" y="9"/>
                  </a:lnTo>
                  <a:cubicBezTo>
                    <a:pt x="3" y="6"/>
                    <a:pt x="2" y="3"/>
                    <a:pt x="0" y="1"/>
                  </a:cubicBezTo>
                  <a:close/>
                  <a:moveTo>
                    <a:pt x="4" y="9"/>
                  </a:moveTo>
                  <a:cubicBezTo>
                    <a:pt x="5" y="12"/>
                    <a:pt x="6" y="14"/>
                    <a:pt x="8" y="16"/>
                  </a:cubicBezTo>
                  <a:lnTo>
                    <a:pt x="4" y="9"/>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82;p47"/>
            <p:cNvSpPr/>
            <p:nvPr/>
          </p:nvSpPr>
          <p:spPr>
            <a:xfrm>
              <a:off x="3120800" y="389775"/>
              <a:ext cx="125" cy="25"/>
            </a:xfrm>
            <a:custGeom>
              <a:avLst/>
              <a:gdLst/>
              <a:ahLst/>
              <a:cxnLst/>
              <a:rect l="l" t="t" r="r" b="b"/>
              <a:pathLst>
                <a:path w="5" h="1" extrusionOk="0">
                  <a:moveTo>
                    <a:pt x="5" y="1"/>
                  </a:moveTo>
                  <a:lnTo>
                    <a:pt x="5" y="1"/>
                  </a:lnTo>
                  <a:lnTo>
                    <a:pt x="1" y="1"/>
                  </a:lnTo>
                  <a:lnTo>
                    <a:pt x="1"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83;p47"/>
            <p:cNvSpPr/>
            <p:nvPr/>
          </p:nvSpPr>
          <p:spPr>
            <a:xfrm>
              <a:off x="3125150" y="391075"/>
              <a:ext cx="125" cy="125"/>
            </a:xfrm>
            <a:custGeom>
              <a:avLst/>
              <a:gdLst/>
              <a:ahLst/>
              <a:cxnLst/>
              <a:rect l="l" t="t" r="r" b="b"/>
              <a:pathLst>
                <a:path w="5" h="5" extrusionOk="0">
                  <a:moveTo>
                    <a:pt x="5" y="4"/>
                  </a:moveTo>
                  <a:lnTo>
                    <a:pt x="1" y="0"/>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84;p47"/>
            <p:cNvSpPr/>
            <p:nvPr/>
          </p:nvSpPr>
          <p:spPr>
            <a:xfrm>
              <a:off x="3122975" y="390175"/>
              <a:ext cx="25" cy="25"/>
            </a:xfrm>
            <a:custGeom>
              <a:avLst/>
              <a:gdLst/>
              <a:ahLst/>
              <a:cxnLst/>
              <a:rect l="l" t="t" r="r" b="b"/>
              <a:pathLst>
                <a:path w="1" h="1" extrusionOk="0">
                  <a:moveTo>
                    <a:pt x="1" y="1"/>
                  </a:moveTo>
                  <a:lnTo>
                    <a:pt x="1" y="1"/>
                  </a:lnTo>
                  <a:lnTo>
                    <a:pt x="1"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185;p47"/>
            <p:cNvSpPr/>
            <p:nvPr/>
          </p:nvSpPr>
          <p:spPr>
            <a:xfrm>
              <a:off x="3126925" y="392250"/>
              <a:ext cx="325" cy="325"/>
            </a:xfrm>
            <a:custGeom>
              <a:avLst/>
              <a:gdLst/>
              <a:ahLst/>
              <a:cxnLst/>
              <a:rect l="l" t="t" r="r" b="b"/>
              <a:pathLst>
                <a:path w="13" h="13" extrusionOk="0">
                  <a:moveTo>
                    <a:pt x="1" y="1"/>
                  </a:moveTo>
                  <a:lnTo>
                    <a:pt x="1" y="1"/>
                  </a:lnTo>
                  <a:lnTo>
                    <a:pt x="13" y="12"/>
                  </a:lnTo>
                  <a:lnTo>
                    <a:pt x="13" y="12"/>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186;p47"/>
            <p:cNvSpPr/>
            <p:nvPr/>
          </p:nvSpPr>
          <p:spPr>
            <a:xfrm>
              <a:off x="3118450" y="389975"/>
              <a:ext cx="25" cy="25"/>
            </a:xfrm>
            <a:custGeom>
              <a:avLst/>
              <a:gdLst/>
              <a:ahLst/>
              <a:cxnLst/>
              <a:rect l="l" t="t" r="r" b="b"/>
              <a:pathLst>
                <a:path w="1" h="1" extrusionOk="0">
                  <a:moveTo>
                    <a:pt x="0" y="1"/>
                  </a:move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187;p47"/>
            <p:cNvSpPr/>
            <p:nvPr/>
          </p:nvSpPr>
          <p:spPr>
            <a:xfrm>
              <a:off x="3118450" y="389975"/>
              <a:ext cx="25" cy="25"/>
            </a:xfrm>
            <a:custGeom>
              <a:avLst/>
              <a:gdLst/>
              <a:ahLst/>
              <a:cxnLst/>
              <a:rect l="l" t="t" r="r" b="b"/>
              <a:pathLst>
                <a:path w="1" h="1" extrusionOk="0">
                  <a:moveTo>
                    <a:pt x="0" y="1"/>
                  </a:moveTo>
                  <a:lnTo>
                    <a:pt x="0" y="1"/>
                  </a:lnTo>
                  <a:lnTo>
                    <a:pt x="0" y="1"/>
                  </a:lnTo>
                  <a:close/>
                </a:path>
              </a:pathLst>
            </a:custGeom>
            <a:solidFill>
              <a:srgbClr val="404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188;p47"/>
            <p:cNvSpPr/>
            <p:nvPr/>
          </p:nvSpPr>
          <p:spPr>
            <a:xfrm>
              <a:off x="3061950" y="261625"/>
              <a:ext cx="307125" cy="302175"/>
            </a:xfrm>
            <a:custGeom>
              <a:avLst/>
              <a:gdLst/>
              <a:ahLst/>
              <a:cxnLst/>
              <a:rect l="l" t="t" r="r" b="b"/>
              <a:pathLst>
                <a:path w="12285" h="12087" extrusionOk="0">
                  <a:moveTo>
                    <a:pt x="6988" y="0"/>
                  </a:moveTo>
                  <a:cubicBezTo>
                    <a:pt x="6988" y="0"/>
                    <a:pt x="3125" y="683"/>
                    <a:pt x="1980" y="4996"/>
                  </a:cubicBezTo>
                  <a:cubicBezTo>
                    <a:pt x="1186" y="7990"/>
                    <a:pt x="649" y="9886"/>
                    <a:pt x="344" y="10100"/>
                  </a:cubicBezTo>
                  <a:cubicBezTo>
                    <a:pt x="1" y="10337"/>
                    <a:pt x="562" y="11849"/>
                    <a:pt x="1964" y="12082"/>
                  </a:cubicBezTo>
                  <a:cubicBezTo>
                    <a:pt x="1982" y="12085"/>
                    <a:pt x="2001" y="12087"/>
                    <a:pt x="2019" y="12087"/>
                  </a:cubicBezTo>
                  <a:cubicBezTo>
                    <a:pt x="2151" y="12087"/>
                    <a:pt x="2277" y="12014"/>
                    <a:pt x="2343" y="11897"/>
                  </a:cubicBezTo>
                  <a:lnTo>
                    <a:pt x="3109" y="10751"/>
                  </a:lnTo>
                  <a:lnTo>
                    <a:pt x="3228" y="10577"/>
                  </a:lnTo>
                  <a:cubicBezTo>
                    <a:pt x="3745" y="11130"/>
                    <a:pt x="4729" y="11518"/>
                    <a:pt x="5380" y="11541"/>
                  </a:cubicBezTo>
                  <a:cubicBezTo>
                    <a:pt x="5417" y="11542"/>
                    <a:pt x="5454" y="11543"/>
                    <a:pt x="5490" y="11543"/>
                  </a:cubicBezTo>
                  <a:cubicBezTo>
                    <a:pt x="7738" y="11543"/>
                    <a:pt x="9188" y="9288"/>
                    <a:pt x="10424" y="7473"/>
                  </a:cubicBezTo>
                  <a:cubicBezTo>
                    <a:pt x="11159" y="6387"/>
                    <a:pt x="11400" y="5360"/>
                    <a:pt x="11526" y="4609"/>
                  </a:cubicBezTo>
                  <a:cubicBezTo>
                    <a:pt x="12284" y="103"/>
                    <a:pt x="6988" y="0"/>
                    <a:pt x="6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189;p47"/>
            <p:cNvSpPr/>
            <p:nvPr/>
          </p:nvSpPr>
          <p:spPr>
            <a:xfrm>
              <a:off x="2489650" y="1512700"/>
              <a:ext cx="69050" cy="199100"/>
            </a:xfrm>
            <a:custGeom>
              <a:avLst/>
              <a:gdLst/>
              <a:ahLst/>
              <a:cxnLst/>
              <a:rect l="l" t="t" r="r" b="b"/>
              <a:pathLst>
                <a:path w="2762" h="7964" extrusionOk="0">
                  <a:moveTo>
                    <a:pt x="2607" y="0"/>
                  </a:moveTo>
                  <a:lnTo>
                    <a:pt x="0" y="415"/>
                  </a:lnTo>
                  <a:cubicBezTo>
                    <a:pt x="186" y="2003"/>
                    <a:pt x="1406" y="7963"/>
                    <a:pt x="1406" y="7963"/>
                  </a:cubicBezTo>
                  <a:lnTo>
                    <a:pt x="2761" y="7465"/>
                  </a:lnTo>
                  <a:cubicBezTo>
                    <a:pt x="2761" y="7465"/>
                    <a:pt x="2520" y="1651"/>
                    <a:pt x="2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190;p47"/>
            <p:cNvSpPr/>
            <p:nvPr/>
          </p:nvSpPr>
          <p:spPr>
            <a:xfrm>
              <a:off x="2349250" y="1688025"/>
              <a:ext cx="244700" cy="144450"/>
            </a:xfrm>
            <a:custGeom>
              <a:avLst/>
              <a:gdLst/>
              <a:ahLst/>
              <a:cxnLst/>
              <a:rect l="l" t="t" r="r" b="b"/>
              <a:pathLst>
                <a:path w="9788" h="5778" extrusionOk="0">
                  <a:moveTo>
                    <a:pt x="8610" y="0"/>
                  </a:moveTo>
                  <a:cubicBezTo>
                    <a:pt x="8304" y="0"/>
                    <a:pt x="7678" y="243"/>
                    <a:pt x="6529" y="725"/>
                  </a:cubicBezTo>
                  <a:cubicBezTo>
                    <a:pt x="5612" y="1112"/>
                    <a:pt x="3341" y="2672"/>
                    <a:pt x="2607" y="3344"/>
                  </a:cubicBezTo>
                  <a:cubicBezTo>
                    <a:pt x="1383" y="4458"/>
                    <a:pt x="1" y="5778"/>
                    <a:pt x="550" y="5778"/>
                  </a:cubicBezTo>
                  <a:cubicBezTo>
                    <a:pt x="615" y="5778"/>
                    <a:pt x="705" y="5760"/>
                    <a:pt x="825" y="5721"/>
                  </a:cubicBezTo>
                  <a:cubicBezTo>
                    <a:pt x="2172" y="5287"/>
                    <a:pt x="6055" y="3288"/>
                    <a:pt x="8247" y="1851"/>
                  </a:cubicBezTo>
                  <a:lnTo>
                    <a:pt x="8681" y="2392"/>
                  </a:lnTo>
                  <a:lnTo>
                    <a:pt x="9787" y="1681"/>
                  </a:lnTo>
                  <a:lnTo>
                    <a:pt x="9270" y="587"/>
                  </a:lnTo>
                  <a:cubicBezTo>
                    <a:pt x="9266" y="575"/>
                    <a:pt x="9262" y="567"/>
                    <a:pt x="9258" y="559"/>
                  </a:cubicBezTo>
                  <a:lnTo>
                    <a:pt x="9242" y="523"/>
                  </a:lnTo>
                  <a:cubicBezTo>
                    <a:pt x="9128" y="306"/>
                    <a:pt x="8887" y="46"/>
                    <a:pt x="8685" y="6"/>
                  </a:cubicBezTo>
                  <a:cubicBezTo>
                    <a:pt x="8663" y="2"/>
                    <a:pt x="8638" y="0"/>
                    <a:pt x="86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191;p47"/>
            <p:cNvSpPr/>
            <p:nvPr/>
          </p:nvSpPr>
          <p:spPr>
            <a:xfrm>
              <a:off x="2361275" y="737400"/>
              <a:ext cx="943825" cy="1314950"/>
            </a:xfrm>
            <a:custGeom>
              <a:avLst/>
              <a:gdLst/>
              <a:ahLst/>
              <a:cxnLst/>
              <a:rect l="l" t="t" r="r" b="b"/>
              <a:pathLst>
                <a:path w="37753" h="52598" extrusionOk="0">
                  <a:moveTo>
                    <a:pt x="4434" y="0"/>
                  </a:moveTo>
                  <a:cubicBezTo>
                    <a:pt x="3574" y="0"/>
                    <a:pt x="2706" y="818"/>
                    <a:pt x="1810" y="2843"/>
                  </a:cubicBezTo>
                  <a:cubicBezTo>
                    <a:pt x="1" y="6935"/>
                    <a:pt x="2090" y="22682"/>
                    <a:pt x="4693" y="31794"/>
                  </a:cubicBezTo>
                  <a:lnTo>
                    <a:pt x="7750" y="30933"/>
                  </a:lnTo>
                  <a:cubicBezTo>
                    <a:pt x="7075" y="24788"/>
                    <a:pt x="6810" y="23966"/>
                    <a:pt x="6289" y="15517"/>
                  </a:cubicBezTo>
                  <a:cubicBezTo>
                    <a:pt x="6283" y="15434"/>
                    <a:pt x="6278" y="15354"/>
                    <a:pt x="6273" y="15276"/>
                  </a:cubicBezTo>
                  <a:lnTo>
                    <a:pt x="6273" y="15276"/>
                  </a:lnTo>
                  <a:cubicBezTo>
                    <a:pt x="6915" y="18659"/>
                    <a:pt x="9326" y="26060"/>
                    <a:pt x="16813" y="26060"/>
                  </a:cubicBezTo>
                  <a:cubicBezTo>
                    <a:pt x="17586" y="26060"/>
                    <a:pt x="18414" y="25981"/>
                    <a:pt x="19299" y="25811"/>
                  </a:cubicBezTo>
                  <a:cubicBezTo>
                    <a:pt x="27076" y="28994"/>
                    <a:pt x="28759" y="27509"/>
                    <a:pt x="29264" y="31044"/>
                  </a:cubicBezTo>
                  <a:cubicBezTo>
                    <a:pt x="30224" y="37739"/>
                    <a:pt x="27783" y="45038"/>
                    <a:pt x="24718" y="50406"/>
                  </a:cubicBezTo>
                  <a:lnTo>
                    <a:pt x="26752" y="52598"/>
                  </a:lnTo>
                  <a:cubicBezTo>
                    <a:pt x="32771" y="45283"/>
                    <a:pt x="37752" y="35634"/>
                    <a:pt x="37582" y="31320"/>
                  </a:cubicBezTo>
                  <a:cubicBezTo>
                    <a:pt x="37325" y="24910"/>
                    <a:pt x="27965" y="20467"/>
                    <a:pt x="27965" y="20467"/>
                  </a:cubicBezTo>
                  <a:cubicBezTo>
                    <a:pt x="21084" y="19207"/>
                    <a:pt x="10724" y="14103"/>
                    <a:pt x="10724" y="14103"/>
                  </a:cubicBezTo>
                  <a:cubicBezTo>
                    <a:pt x="10724" y="14103"/>
                    <a:pt x="11798" y="12662"/>
                    <a:pt x="11869" y="10683"/>
                  </a:cubicBezTo>
                  <a:cubicBezTo>
                    <a:pt x="9170" y="6381"/>
                    <a:pt x="6836" y="0"/>
                    <a:pt x="4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192;p47"/>
            <p:cNvSpPr/>
            <p:nvPr/>
          </p:nvSpPr>
          <p:spPr>
            <a:xfrm>
              <a:off x="3033225" y="548175"/>
              <a:ext cx="128675" cy="251725"/>
            </a:xfrm>
            <a:custGeom>
              <a:avLst/>
              <a:gdLst/>
              <a:ahLst/>
              <a:cxnLst/>
              <a:rect l="l" t="t" r="r" b="b"/>
              <a:pathLst>
                <a:path w="5147" h="10069" extrusionOk="0">
                  <a:moveTo>
                    <a:pt x="3765" y="0"/>
                  </a:moveTo>
                  <a:lnTo>
                    <a:pt x="411" y="8089"/>
                  </a:lnTo>
                  <a:lnTo>
                    <a:pt x="0" y="10068"/>
                  </a:lnTo>
                  <a:lnTo>
                    <a:pt x="5068" y="5095"/>
                  </a:lnTo>
                  <a:lnTo>
                    <a:pt x="4002" y="3409"/>
                  </a:lnTo>
                  <a:lnTo>
                    <a:pt x="5147" y="3749"/>
                  </a:lnTo>
                  <a:cubicBezTo>
                    <a:pt x="4811" y="1177"/>
                    <a:pt x="3765" y="0"/>
                    <a:pt x="3765" y="0"/>
                  </a:cubicBezTo>
                  <a:close/>
                  <a:moveTo>
                    <a:pt x="0" y="10068"/>
                  </a:moveTo>
                  <a:lnTo>
                    <a:pt x="0" y="10068"/>
                  </a:lnTo>
                  <a:lnTo>
                    <a:pt x="0" y="1006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193;p47"/>
            <p:cNvSpPr/>
            <p:nvPr/>
          </p:nvSpPr>
          <p:spPr>
            <a:xfrm>
              <a:off x="2974475" y="516175"/>
              <a:ext cx="94425" cy="283725"/>
            </a:xfrm>
            <a:custGeom>
              <a:avLst/>
              <a:gdLst/>
              <a:ahLst/>
              <a:cxnLst/>
              <a:rect l="l" t="t" r="r" b="b"/>
              <a:pathLst>
                <a:path w="3777" h="11349" extrusionOk="0">
                  <a:moveTo>
                    <a:pt x="3776" y="0"/>
                  </a:moveTo>
                  <a:cubicBezTo>
                    <a:pt x="3776" y="1"/>
                    <a:pt x="2208" y="573"/>
                    <a:pt x="601" y="2805"/>
                  </a:cubicBezTo>
                  <a:lnTo>
                    <a:pt x="1845" y="3066"/>
                  </a:lnTo>
                  <a:lnTo>
                    <a:pt x="0" y="4108"/>
                  </a:lnTo>
                  <a:lnTo>
                    <a:pt x="2350" y="11348"/>
                  </a:lnTo>
                  <a:lnTo>
                    <a:pt x="3061" y="7932"/>
                  </a:lnTo>
                  <a:lnTo>
                    <a:pt x="3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194;p47"/>
            <p:cNvSpPr/>
            <p:nvPr/>
          </p:nvSpPr>
          <p:spPr>
            <a:xfrm>
              <a:off x="3185300" y="658250"/>
              <a:ext cx="481375" cy="953500"/>
            </a:xfrm>
            <a:custGeom>
              <a:avLst/>
              <a:gdLst/>
              <a:ahLst/>
              <a:cxnLst/>
              <a:rect l="l" t="t" r="r" b="b"/>
              <a:pathLst>
                <a:path w="19255" h="38140" extrusionOk="0">
                  <a:moveTo>
                    <a:pt x="2248" y="0"/>
                  </a:moveTo>
                  <a:cubicBezTo>
                    <a:pt x="1967" y="0"/>
                    <a:pt x="1682" y="71"/>
                    <a:pt x="1379" y="211"/>
                  </a:cubicBezTo>
                  <a:cubicBezTo>
                    <a:pt x="893" y="436"/>
                    <a:pt x="537" y="874"/>
                    <a:pt x="371" y="1384"/>
                  </a:cubicBezTo>
                  <a:lnTo>
                    <a:pt x="0" y="7360"/>
                  </a:lnTo>
                  <a:lnTo>
                    <a:pt x="17683" y="38140"/>
                  </a:lnTo>
                  <a:lnTo>
                    <a:pt x="19255" y="37200"/>
                  </a:lnTo>
                  <a:cubicBezTo>
                    <a:pt x="19255" y="37200"/>
                    <a:pt x="8930" y="14765"/>
                    <a:pt x="7860" y="10583"/>
                  </a:cubicBezTo>
                  <a:cubicBezTo>
                    <a:pt x="7248" y="8189"/>
                    <a:pt x="5779" y="2525"/>
                    <a:pt x="3883" y="795"/>
                  </a:cubicBezTo>
                  <a:cubicBezTo>
                    <a:pt x="3301" y="260"/>
                    <a:pt x="2785" y="0"/>
                    <a:pt x="2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195;p47"/>
            <p:cNvSpPr/>
            <p:nvPr/>
          </p:nvSpPr>
          <p:spPr>
            <a:xfrm>
              <a:off x="2672525" y="550700"/>
              <a:ext cx="403775" cy="997075"/>
            </a:xfrm>
            <a:custGeom>
              <a:avLst/>
              <a:gdLst/>
              <a:ahLst/>
              <a:cxnLst/>
              <a:rect l="l" t="t" r="r" b="b"/>
              <a:pathLst>
                <a:path w="16151" h="39883" extrusionOk="0">
                  <a:moveTo>
                    <a:pt x="6247" y="1"/>
                  </a:moveTo>
                  <a:cubicBezTo>
                    <a:pt x="5964" y="1"/>
                    <a:pt x="5646" y="71"/>
                    <a:pt x="5289" y="219"/>
                  </a:cubicBezTo>
                  <a:cubicBezTo>
                    <a:pt x="5289" y="219"/>
                    <a:pt x="1655" y="1633"/>
                    <a:pt x="976" y="6021"/>
                  </a:cubicBezTo>
                  <a:cubicBezTo>
                    <a:pt x="514" y="8995"/>
                    <a:pt x="0" y="15015"/>
                    <a:pt x="63" y="18072"/>
                  </a:cubicBezTo>
                  <a:cubicBezTo>
                    <a:pt x="79" y="19644"/>
                    <a:pt x="198" y="23384"/>
                    <a:pt x="916" y="24846"/>
                  </a:cubicBezTo>
                  <a:cubicBezTo>
                    <a:pt x="1841" y="26722"/>
                    <a:pt x="14804" y="39883"/>
                    <a:pt x="14804" y="39883"/>
                  </a:cubicBezTo>
                  <a:lnTo>
                    <a:pt x="16151" y="38812"/>
                  </a:lnTo>
                  <a:lnTo>
                    <a:pt x="6158" y="25359"/>
                  </a:lnTo>
                  <a:cubicBezTo>
                    <a:pt x="5735" y="24818"/>
                    <a:pt x="5490" y="24166"/>
                    <a:pt x="5455" y="23483"/>
                  </a:cubicBezTo>
                  <a:cubicBezTo>
                    <a:pt x="5407" y="22519"/>
                    <a:pt x="5419" y="21074"/>
                    <a:pt x="5759" y="19763"/>
                  </a:cubicBezTo>
                  <a:lnTo>
                    <a:pt x="5763" y="19763"/>
                  </a:lnTo>
                  <a:cubicBezTo>
                    <a:pt x="5763" y="19763"/>
                    <a:pt x="10998" y="1"/>
                    <a:pt x="62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196;p47"/>
            <p:cNvSpPr/>
            <p:nvPr/>
          </p:nvSpPr>
          <p:spPr>
            <a:xfrm>
              <a:off x="2824375" y="2141650"/>
              <a:ext cx="144125" cy="235950"/>
            </a:xfrm>
            <a:custGeom>
              <a:avLst/>
              <a:gdLst/>
              <a:ahLst/>
              <a:cxnLst/>
              <a:rect l="l" t="t" r="r" b="b"/>
              <a:pathLst>
                <a:path w="5765" h="9438" extrusionOk="0">
                  <a:moveTo>
                    <a:pt x="1883" y="1"/>
                  </a:moveTo>
                  <a:cubicBezTo>
                    <a:pt x="1304" y="1"/>
                    <a:pt x="1" y="867"/>
                    <a:pt x="1" y="867"/>
                  </a:cubicBezTo>
                  <a:lnTo>
                    <a:pt x="498" y="2088"/>
                  </a:lnTo>
                  <a:lnTo>
                    <a:pt x="1336" y="1839"/>
                  </a:lnTo>
                  <a:cubicBezTo>
                    <a:pt x="2319" y="4276"/>
                    <a:pt x="4330" y="8083"/>
                    <a:pt x="5179" y="9197"/>
                  </a:cubicBezTo>
                  <a:cubicBezTo>
                    <a:pt x="5305" y="9363"/>
                    <a:pt x="5396" y="9438"/>
                    <a:pt x="5460" y="9438"/>
                  </a:cubicBezTo>
                  <a:cubicBezTo>
                    <a:pt x="5764" y="9438"/>
                    <a:pt x="5417" y="7722"/>
                    <a:pt x="5080" y="6231"/>
                  </a:cubicBezTo>
                  <a:cubicBezTo>
                    <a:pt x="4859" y="5259"/>
                    <a:pt x="3895" y="2680"/>
                    <a:pt x="3362" y="1843"/>
                  </a:cubicBezTo>
                  <a:cubicBezTo>
                    <a:pt x="2635" y="693"/>
                    <a:pt x="2268" y="105"/>
                    <a:pt x="2007" y="18"/>
                  </a:cubicBezTo>
                  <a:cubicBezTo>
                    <a:pt x="1971" y="6"/>
                    <a:pt x="1930" y="1"/>
                    <a:pt x="18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197;p47"/>
            <p:cNvSpPr/>
            <p:nvPr/>
          </p:nvSpPr>
          <p:spPr>
            <a:xfrm>
              <a:off x="3061950" y="516175"/>
              <a:ext cx="29750" cy="76950"/>
            </a:xfrm>
            <a:custGeom>
              <a:avLst/>
              <a:gdLst/>
              <a:ahLst/>
              <a:cxnLst/>
              <a:rect l="l" t="t" r="r" b="b"/>
              <a:pathLst>
                <a:path w="1190" h="3078" extrusionOk="0">
                  <a:moveTo>
                    <a:pt x="277" y="0"/>
                  </a:moveTo>
                  <a:lnTo>
                    <a:pt x="1" y="3077"/>
                  </a:lnTo>
                  <a:lnTo>
                    <a:pt x="1190" y="1608"/>
                  </a:lnTo>
                  <a:lnTo>
                    <a:pt x="2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198;p47"/>
            <p:cNvSpPr/>
            <p:nvPr/>
          </p:nvSpPr>
          <p:spPr>
            <a:xfrm>
              <a:off x="3104325" y="548175"/>
              <a:ext cx="23025" cy="55900"/>
            </a:xfrm>
            <a:custGeom>
              <a:avLst/>
              <a:gdLst/>
              <a:ahLst/>
              <a:cxnLst/>
              <a:rect l="l" t="t" r="r" b="b"/>
              <a:pathLst>
                <a:path w="921" h="2236" extrusionOk="0">
                  <a:moveTo>
                    <a:pt x="921" y="0"/>
                  </a:moveTo>
                  <a:lnTo>
                    <a:pt x="12" y="569"/>
                  </a:lnTo>
                  <a:lnTo>
                    <a:pt x="0" y="2236"/>
                  </a:lnTo>
                  <a:lnTo>
                    <a:pt x="9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199;p47"/>
            <p:cNvSpPr/>
            <p:nvPr/>
          </p:nvSpPr>
          <p:spPr>
            <a:xfrm>
              <a:off x="3043400" y="556375"/>
              <a:ext cx="61250" cy="194350"/>
            </a:xfrm>
            <a:custGeom>
              <a:avLst/>
              <a:gdLst/>
              <a:ahLst/>
              <a:cxnLst/>
              <a:rect l="l" t="t" r="r" b="b"/>
              <a:pathLst>
                <a:path w="2450" h="7774" extrusionOk="0">
                  <a:moveTo>
                    <a:pt x="1932" y="0"/>
                  </a:moveTo>
                  <a:lnTo>
                    <a:pt x="1414" y="640"/>
                  </a:lnTo>
                  <a:lnTo>
                    <a:pt x="1616" y="703"/>
                  </a:lnTo>
                  <a:lnTo>
                    <a:pt x="541" y="3693"/>
                  </a:lnTo>
                  <a:lnTo>
                    <a:pt x="0" y="7773"/>
                  </a:lnTo>
                  <a:lnTo>
                    <a:pt x="1604" y="3914"/>
                  </a:lnTo>
                  <a:lnTo>
                    <a:pt x="2307" y="928"/>
                  </a:lnTo>
                  <a:lnTo>
                    <a:pt x="2445" y="972"/>
                  </a:lnTo>
                  <a:lnTo>
                    <a:pt x="2449" y="241"/>
                  </a:lnTo>
                  <a:lnTo>
                    <a:pt x="19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200;p47"/>
            <p:cNvSpPr/>
            <p:nvPr/>
          </p:nvSpPr>
          <p:spPr>
            <a:xfrm>
              <a:off x="3056900" y="238175"/>
              <a:ext cx="379050" cy="202125"/>
            </a:xfrm>
            <a:custGeom>
              <a:avLst/>
              <a:gdLst/>
              <a:ahLst/>
              <a:cxnLst/>
              <a:rect l="l" t="t" r="r" b="b"/>
              <a:pathLst>
                <a:path w="15162" h="8085" extrusionOk="0">
                  <a:moveTo>
                    <a:pt x="11785" y="0"/>
                  </a:moveTo>
                  <a:cubicBezTo>
                    <a:pt x="11568" y="0"/>
                    <a:pt x="11336" y="16"/>
                    <a:pt x="11088" y="49"/>
                  </a:cubicBezTo>
                  <a:cubicBezTo>
                    <a:pt x="6992" y="598"/>
                    <a:pt x="4512" y="1175"/>
                    <a:pt x="3414" y="1424"/>
                  </a:cubicBezTo>
                  <a:cubicBezTo>
                    <a:pt x="870" y="2004"/>
                    <a:pt x="1028" y="4994"/>
                    <a:pt x="396" y="6278"/>
                  </a:cubicBezTo>
                  <a:cubicBezTo>
                    <a:pt x="1" y="7083"/>
                    <a:pt x="1312" y="8084"/>
                    <a:pt x="2065" y="8084"/>
                  </a:cubicBezTo>
                  <a:cubicBezTo>
                    <a:pt x="2184" y="8084"/>
                    <a:pt x="2289" y="8059"/>
                    <a:pt x="2371" y="8004"/>
                  </a:cubicBezTo>
                  <a:cubicBezTo>
                    <a:pt x="2833" y="7696"/>
                    <a:pt x="3548" y="6333"/>
                    <a:pt x="3813" y="5804"/>
                  </a:cubicBezTo>
                  <a:cubicBezTo>
                    <a:pt x="4445" y="4536"/>
                    <a:pt x="4646" y="3916"/>
                    <a:pt x="4950" y="3197"/>
                  </a:cubicBezTo>
                  <a:cubicBezTo>
                    <a:pt x="4950" y="3197"/>
                    <a:pt x="9623" y="5529"/>
                    <a:pt x="11686" y="5529"/>
                  </a:cubicBezTo>
                  <a:cubicBezTo>
                    <a:pt x="11973" y="5529"/>
                    <a:pt x="12210" y="5484"/>
                    <a:pt x="12376" y="5382"/>
                  </a:cubicBezTo>
                  <a:cubicBezTo>
                    <a:pt x="14881" y="3841"/>
                    <a:pt x="15161" y="0"/>
                    <a:pt x="1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201;p47"/>
            <p:cNvSpPr/>
            <p:nvPr/>
          </p:nvSpPr>
          <p:spPr>
            <a:xfrm>
              <a:off x="3098400" y="378025"/>
              <a:ext cx="47300" cy="58300"/>
            </a:xfrm>
            <a:custGeom>
              <a:avLst/>
              <a:gdLst/>
              <a:ahLst/>
              <a:cxnLst/>
              <a:rect l="l" t="t" r="r" b="b"/>
              <a:pathLst>
                <a:path w="1892" h="2332" extrusionOk="0">
                  <a:moveTo>
                    <a:pt x="1189" y="1"/>
                  </a:moveTo>
                  <a:cubicBezTo>
                    <a:pt x="1158" y="1"/>
                    <a:pt x="1122" y="5"/>
                    <a:pt x="1090" y="13"/>
                  </a:cubicBezTo>
                  <a:cubicBezTo>
                    <a:pt x="877" y="60"/>
                    <a:pt x="636" y="289"/>
                    <a:pt x="383" y="807"/>
                  </a:cubicBezTo>
                  <a:cubicBezTo>
                    <a:pt x="383" y="807"/>
                    <a:pt x="376" y="826"/>
                    <a:pt x="364" y="858"/>
                  </a:cubicBezTo>
                  <a:cubicBezTo>
                    <a:pt x="281" y="1083"/>
                    <a:pt x="0" y="2023"/>
                    <a:pt x="893" y="2331"/>
                  </a:cubicBezTo>
                  <a:cubicBezTo>
                    <a:pt x="894" y="2331"/>
                    <a:pt x="894" y="2332"/>
                    <a:pt x="895" y="2332"/>
                  </a:cubicBezTo>
                  <a:cubicBezTo>
                    <a:pt x="992" y="2332"/>
                    <a:pt x="1892" y="838"/>
                    <a:pt x="1853" y="799"/>
                  </a:cubicBezTo>
                  <a:cubicBezTo>
                    <a:pt x="1829" y="775"/>
                    <a:pt x="1813" y="747"/>
                    <a:pt x="1809" y="716"/>
                  </a:cubicBezTo>
                  <a:cubicBezTo>
                    <a:pt x="1790" y="613"/>
                    <a:pt x="1758" y="514"/>
                    <a:pt x="1711" y="419"/>
                  </a:cubicBezTo>
                  <a:cubicBezTo>
                    <a:pt x="1699" y="392"/>
                    <a:pt x="1683" y="368"/>
                    <a:pt x="1667" y="340"/>
                  </a:cubicBezTo>
                  <a:cubicBezTo>
                    <a:pt x="1663" y="337"/>
                    <a:pt x="1663" y="329"/>
                    <a:pt x="1659" y="325"/>
                  </a:cubicBezTo>
                  <a:cubicBezTo>
                    <a:pt x="1643" y="301"/>
                    <a:pt x="1628" y="273"/>
                    <a:pt x="1608" y="254"/>
                  </a:cubicBezTo>
                  <a:lnTo>
                    <a:pt x="1596" y="234"/>
                  </a:lnTo>
                  <a:cubicBezTo>
                    <a:pt x="1576" y="210"/>
                    <a:pt x="1556" y="190"/>
                    <a:pt x="1541" y="171"/>
                  </a:cubicBezTo>
                  <a:lnTo>
                    <a:pt x="1525" y="155"/>
                  </a:lnTo>
                  <a:cubicBezTo>
                    <a:pt x="1505" y="135"/>
                    <a:pt x="1485" y="119"/>
                    <a:pt x="1462" y="103"/>
                  </a:cubicBezTo>
                  <a:lnTo>
                    <a:pt x="1450" y="92"/>
                  </a:lnTo>
                  <a:cubicBezTo>
                    <a:pt x="1426" y="76"/>
                    <a:pt x="1402" y="60"/>
                    <a:pt x="1379" y="48"/>
                  </a:cubicBezTo>
                  <a:lnTo>
                    <a:pt x="1375" y="44"/>
                  </a:lnTo>
                  <a:lnTo>
                    <a:pt x="1367" y="40"/>
                  </a:lnTo>
                  <a:cubicBezTo>
                    <a:pt x="1343" y="28"/>
                    <a:pt x="1316" y="21"/>
                    <a:pt x="1288" y="13"/>
                  </a:cubicBezTo>
                  <a:lnTo>
                    <a:pt x="1280" y="13"/>
                  </a:lnTo>
                  <a:cubicBezTo>
                    <a:pt x="1252" y="5"/>
                    <a:pt x="1225"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202;p47"/>
            <p:cNvSpPr/>
            <p:nvPr/>
          </p:nvSpPr>
          <p:spPr>
            <a:xfrm>
              <a:off x="3657675" y="1568575"/>
              <a:ext cx="512700" cy="3832375"/>
            </a:xfrm>
            <a:custGeom>
              <a:avLst/>
              <a:gdLst/>
              <a:ahLst/>
              <a:cxnLst/>
              <a:rect l="l" t="t" r="r" b="b"/>
              <a:pathLst>
                <a:path w="20508" h="153295" fill="none" extrusionOk="0">
                  <a:moveTo>
                    <a:pt x="1" y="1"/>
                  </a:moveTo>
                  <a:lnTo>
                    <a:pt x="20508" y="153295"/>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203;p47"/>
            <p:cNvSpPr/>
            <p:nvPr/>
          </p:nvSpPr>
          <p:spPr>
            <a:xfrm>
              <a:off x="3103125" y="1568575"/>
              <a:ext cx="512700" cy="3832375"/>
            </a:xfrm>
            <a:custGeom>
              <a:avLst/>
              <a:gdLst/>
              <a:ahLst/>
              <a:cxnLst/>
              <a:rect l="l" t="t" r="r" b="b"/>
              <a:pathLst>
                <a:path w="20508" h="153295" fill="none" extrusionOk="0">
                  <a:moveTo>
                    <a:pt x="1" y="1"/>
                  </a:moveTo>
                  <a:lnTo>
                    <a:pt x="20508" y="153295"/>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204;p47"/>
            <p:cNvSpPr/>
            <p:nvPr/>
          </p:nvSpPr>
          <p:spPr>
            <a:xfrm>
              <a:off x="3576600" y="5106575"/>
              <a:ext cx="563450" cy="25"/>
            </a:xfrm>
            <a:custGeom>
              <a:avLst/>
              <a:gdLst/>
              <a:ahLst/>
              <a:cxnLst/>
              <a:rect l="l" t="t" r="r" b="b"/>
              <a:pathLst>
                <a:path w="22538" h="1" fill="none" extrusionOk="0">
                  <a:moveTo>
                    <a:pt x="1" y="0"/>
                  </a:moveTo>
                  <a:lnTo>
                    <a:pt x="22538" y="0"/>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205;p47"/>
            <p:cNvSpPr/>
            <p:nvPr/>
          </p:nvSpPr>
          <p:spPr>
            <a:xfrm>
              <a:off x="3531475" y="4764825"/>
              <a:ext cx="563450" cy="25"/>
            </a:xfrm>
            <a:custGeom>
              <a:avLst/>
              <a:gdLst/>
              <a:ahLst/>
              <a:cxnLst/>
              <a:rect l="l" t="t" r="r" b="b"/>
              <a:pathLst>
                <a:path w="22538" h="1" fill="none" extrusionOk="0">
                  <a:moveTo>
                    <a:pt x="1" y="0"/>
                  </a:moveTo>
                  <a:lnTo>
                    <a:pt x="22538" y="0"/>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206;p47"/>
            <p:cNvSpPr/>
            <p:nvPr/>
          </p:nvSpPr>
          <p:spPr>
            <a:xfrm>
              <a:off x="3486250" y="4423175"/>
              <a:ext cx="563450" cy="25"/>
            </a:xfrm>
            <a:custGeom>
              <a:avLst/>
              <a:gdLst/>
              <a:ahLst/>
              <a:cxnLst/>
              <a:rect l="l" t="t" r="r" b="b"/>
              <a:pathLst>
                <a:path w="22538" h="1" fill="none" extrusionOk="0">
                  <a:moveTo>
                    <a:pt x="1" y="0"/>
                  </a:moveTo>
                  <a:lnTo>
                    <a:pt x="22538" y="0"/>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207;p47"/>
            <p:cNvSpPr/>
            <p:nvPr/>
          </p:nvSpPr>
          <p:spPr>
            <a:xfrm>
              <a:off x="3441025" y="4081425"/>
              <a:ext cx="563450" cy="25"/>
            </a:xfrm>
            <a:custGeom>
              <a:avLst/>
              <a:gdLst/>
              <a:ahLst/>
              <a:cxnLst/>
              <a:rect l="l" t="t" r="r" b="b"/>
              <a:pathLst>
                <a:path w="22538" h="1" fill="none" extrusionOk="0">
                  <a:moveTo>
                    <a:pt x="1" y="0"/>
                  </a:moveTo>
                  <a:lnTo>
                    <a:pt x="22538" y="0"/>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208;p47"/>
            <p:cNvSpPr/>
            <p:nvPr/>
          </p:nvSpPr>
          <p:spPr>
            <a:xfrm>
              <a:off x="3395800" y="3739775"/>
              <a:ext cx="563475" cy="25"/>
            </a:xfrm>
            <a:custGeom>
              <a:avLst/>
              <a:gdLst/>
              <a:ahLst/>
              <a:cxnLst/>
              <a:rect l="l" t="t" r="r" b="b"/>
              <a:pathLst>
                <a:path w="22539" h="1" fill="none" extrusionOk="0">
                  <a:moveTo>
                    <a:pt x="1" y="0"/>
                  </a:moveTo>
                  <a:lnTo>
                    <a:pt x="22538" y="0"/>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209;p47"/>
            <p:cNvSpPr/>
            <p:nvPr/>
          </p:nvSpPr>
          <p:spPr>
            <a:xfrm>
              <a:off x="3350675" y="3398000"/>
              <a:ext cx="563450" cy="25"/>
            </a:xfrm>
            <a:custGeom>
              <a:avLst/>
              <a:gdLst/>
              <a:ahLst/>
              <a:cxnLst/>
              <a:rect l="l" t="t" r="r" b="b"/>
              <a:pathLst>
                <a:path w="22538" h="1" fill="none" extrusionOk="0">
                  <a:moveTo>
                    <a:pt x="1" y="1"/>
                  </a:moveTo>
                  <a:lnTo>
                    <a:pt x="22538" y="1"/>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210;p47"/>
            <p:cNvSpPr/>
            <p:nvPr/>
          </p:nvSpPr>
          <p:spPr>
            <a:xfrm>
              <a:off x="3305450" y="3056350"/>
              <a:ext cx="563475" cy="25"/>
            </a:xfrm>
            <a:custGeom>
              <a:avLst/>
              <a:gdLst/>
              <a:ahLst/>
              <a:cxnLst/>
              <a:rect l="l" t="t" r="r" b="b"/>
              <a:pathLst>
                <a:path w="22539" h="1" fill="none" extrusionOk="0">
                  <a:moveTo>
                    <a:pt x="1" y="1"/>
                  </a:moveTo>
                  <a:lnTo>
                    <a:pt x="22538" y="1"/>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211;p47"/>
            <p:cNvSpPr/>
            <p:nvPr/>
          </p:nvSpPr>
          <p:spPr>
            <a:xfrm>
              <a:off x="3260225" y="2714600"/>
              <a:ext cx="563475" cy="25"/>
            </a:xfrm>
            <a:custGeom>
              <a:avLst/>
              <a:gdLst/>
              <a:ahLst/>
              <a:cxnLst/>
              <a:rect l="l" t="t" r="r" b="b"/>
              <a:pathLst>
                <a:path w="22539" h="1" fill="none" extrusionOk="0">
                  <a:moveTo>
                    <a:pt x="1" y="1"/>
                  </a:moveTo>
                  <a:lnTo>
                    <a:pt x="22538" y="1"/>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212;p47"/>
            <p:cNvSpPr/>
            <p:nvPr/>
          </p:nvSpPr>
          <p:spPr>
            <a:xfrm>
              <a:off x="3215000" y="2372950"/>
              <a:ext cx="563475" cy="25"/>
            </a:xfrm>
            <a:custGeom>
              <a:avLst/>
              <a:gdLst/>
              <a:ahLst/>
              <a:cxnLst/>
              <a:rect l="l" t="t" r="r" b="b"/>
              <a:pathLst>
                <a:path w="22539" h="1" fill="none" extrusionOk="0">
                  <a:moveTo>
                    <a:pt x="1" y="1"/>
                  </a:moveTo>
                  <a:lnTo>
                    <a:pt x="22538" y="1"/>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213;p47"/>
            <p:cNvSpPr/>
            <p:nvPr/>
          </p:nvSpPr>
          <p:spPr>
            <a:xfrm>
              <a:off x="3169775" y="2031200"/>
              <a:ext cx="563575" cy="25"/>
            </a:xfrm>
            <a:custGeom>
              <a:avLst/>
              <a:gdLst/>
              <a:ahLst/>
              <a:cxnLst/>
              <a:rect l="l" t="t" r="r" b="b"/>
              <a:pathLst>
                <a:path w="22543" h="1" fill="none" extrusionOk="0">
                  <a:moveTo>
                    <a:pt x="1" y="1"/>
                  </a:moveTo>
                  <a:lnTo>
                    <a:pt x="22542" y="1"/>
                  </a:lnTo>
                </a:path>
              </a:pathLst>
            </a:custGeom>
            <a:noFill/>
            <a:ln w="25775" cap="flat" cmpd="sng">
              <a:solidFill>
                <a:schemeClr val="accent1"/>
              </a:solidFill>
              <a:prstDash val="solid"/>
              <a:miter lim="39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214;p47"/>
            <p:cNvSpPr/>
            <p:nvPr/>
          </p:nvSpPr>
          <p:spPr>
            <a:xfrm>
              <a:off x="3048225" y="1535025"/>
              <a:ext cx="99325" cy="165025"/>
            </a:xfrm>
            <a:custGeom>
              <a:avLst/>
              <a:gdLst/>
              <a:ahLst/>
              <a:cxnLst/>
              <a:rect l="l" t="t" r="r" b="b"/>
              <a:pathLst>
                <a:path w="3973" h="6601" extrusionOk="0">
                  <a:moveTo>
                    <a:pt x="1502" y="0"/>
                  </a:moveTo>
                  <a:lnTo>
                    <a:pt x="1" y="1197"/>
                  </a:lnTo>
                  <a:cubicBezTo>
                    <a:pt x="1" y="1197"/>
                    <a:pt x="467" y="3891"/>
                    <a:pt x="2390" y="5692"/>
                  </a:cubicBezTo>
                  <a:cubicBezTo>
                    <a:pt x="3129" y="6387"/>
                    <a:pt x="3481" y="6600"/>
                    <a:pt x="3634" y="6600"/>
                  </a:cubicBezTo>
                  <a:cubicBezTo>
                    <a:pt x="3878" y="6600"/>
                    <a:pt x="3615" y="6055"/>
                    <a:pt x="3615" y="6055"/>
                  </a:cubicBezTo>
                  <a:cubicBezTo>
                    <a:pt x="3097" y="5241"/>
                    <a:pt x="2307" y="4609"/>
                    <a:pt x="2232" y="3385"/>
                  </a:cubicBezTo>
                  <a:cubicBezTo>
                    <a:pt x="2225" y="3271"/>
                    <a:pt x="2308" y="2381"/>
                    <a:pt x="2388" y="2381"/>
                  </a:cubicBezTo>
                  <a:cubicBezTo>
                    <a:pt x="2391" y="2381"/>
                    <a:pt x="2395" y="2382"/>
                    <a:pt x="2398" y="2386"/>
                  </a:cubicBezTo>
                  <a:cubicBezTo>
                    <a:pt x="3101" y="3112"/>
                    <a:pt x="3521" y="3332"/>
                    <a:pt x="3739" y="3332"/>
                  </a:cubicBezTo>
                  <a:cubicBezTo>
                    <a:pt x="3956" y="3332"/>
                    <a:pt x="3972" y="3112"/>
                    <a:pt x="3868" y="2962"/>
                  </a:cubicBezTo>
                  <a:cubicBezTo>
                    <a:pt x="3263" y="2093"/>
                    <a:pt x="1502" y="0"/>
                    <a:pt x="1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215;p47"/>
            <p:cNvSpPr/>
            <p:nvPr/>
          </p:nvSpPr>
          <p:spPr>
            <a:xfrm>
              <a:off x="3634975" y="1597725"/>
              <a:ext cx="86900" cy="163250"/>
            </a:xfrm>
            <a:custGeom>
              <a:avLst/>
              <a:gdLst/>
              <a:ahLst/>
              <a:cxnLst/>
              <a:rect l="l" t="t" r="r" b="b"/>
              <a:pathLst>
                <a:path w="3476" h="6530" extrusionOk="0">
                  <a:moveTo>
                    <a:pt x="1240" y="0"/>
                  </a:moveTo>
                  <a:lnTo>
                    <a:pt x="0" y="936"/>
                  </a:lnTo>
                  <a:cubicBezTo>
                    <a:pt x="0" y="936"/>
                    <a:pt x="679" y="2548"/>
                    <a:pt x="577" y="3808"/>
                  </a:cubicBezTo>
                  <a:cubicBezTo>
                    <a:pt x="549" y="4162"/>
                    <a:pt x="586" y="4292"/>
                    <a:pt x="660" y="4292"/>
                  </a:cubicBezTo>
                  <a:cubicBezTo>
                    <a:pt x="806" y="4292"/>
                    <a:pt x="1096" y="3785"/>
                    <a:pt x="1319" y="3507"/>
                  </a:cubicBezTo>
                  <a:cubicBezTo>
                    <a:pt x="1371" y="3440"/>
                    <a:pt x="1624" y="3121"/>
                    <a:pt x="1719" y="3121"/>
                  </a:cubicBezTo>
                  <a:cubicBezTo>
                    <a:pt x="1724" y="3121"/>
                    <a:pt x="1730" y="3122"/>
                    <a:pt x="1734" y="3124"/>
                  </a:cubicBezTo>
                  <a:cubicBezTo>
                    <a:pt x="1995" y="3267"/>
                    <a:pt x="2125" y="3361"/>
                    <a:pt x="2176" y="4325"/>
                  </a:cubicBezTo>
                  <a:cubicBezTo>
                    <a:pt x="2248" y="5648"/>
                    <a:pt x="2161" y="6324"/>
                    <a:pt x="2161" y="6324"/>
                  </a:cubicBezTo>
                  <a:cubicBezTo>
                    <a:pt x="2161" y="6324"/>
                    <a:pt x="2210" y="6530"/>
                    <a:pt x="2325" y="6530"/>
                  </a:cubicBezTo>
                  <a:cubicBezTo>
                    <a:pt x="2446" y="6530"/>
                    <a:pt x="2639" y="6301"/>
                    <a:pt x="2923" y="5360"/>
                  </a:cubicBezTo>
                  <a:cubicBezTo>
                    <a:pt x="3476" y="3531"/>
                    <a:pt x="1552" y="292"/>
                    <a:pt x="1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216;p47"/>
            <p:cNvSpPr/>
            <p:nvPr/>
          </p:nvSpPr>
          <p:spPr>
            <a:xfrm>
              <a:off x="3613725" y="1568575"/>
              <a:ext cx="65600" cy="55125"/>
            </a:xfrm>
            <a:custGeom>
              <a:avLst/>
              <a:gdLst/>
              <a:ahLst/>
              <a:cxnLst/>
              <a:rect l="l" t="t" r="r" b="b"/>
              <a:pathLst>
                <a:path w="2624" h="2205" extrusionOk="0">
                  <a:moveTo>
                    <a:pt x="1861" y="1"/>
                  </a:moveTo>
                  <a:lnTo>
                    <a:pt x="1" y="1352"/>
                  </a:lnTo>
                  <a:lnTo>
                    <a:pt x="767" y="2205"/>
                  </a:lnTo>
                  <a:lnTo>
                    <a:pt x="2624" y="811"/>
                  </a:lnTo>
                  <a:lnTo>
                    <a:pt x="18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217;p47"/>
            <p:cNvSpPr/>
            <p:nvPr/>
          </p:nvSpPr>
          <p:spPr>
            <a:xfrm>
              <a:off x="3629925" y="1601475"/>
              <a:ext cx="8025" cy="6200"/>
            </a:xfrm>
            <a:custGeom>
              <a:avLst/>
              <a:gdLst/>
              <a:ahLst/>
              <a:cxnLst/>
              <a:rect l="l" t="t" r="r" b="b"/>
              <a:pathLst>
                <a:path w="321" h="248" extrusionOk="0">
                  <a:moveTo>
                    <a:pt x="208" y="1"/>
                  </a:moveTo>
                  <a:cubicBezTo>
                    <a:pt x="174" y="1"/>
                    <a:pt x="136" y="14"/>
                    <a:pt x="99" y="40"/>
                  </a:cubicBezTo>
                  <a:cubicBezTo>
                    <a:pt x="32" y="87"/>
                    <a:pt x="1" y="166"/>
                    <a:pt x="36" y="213"/>
                  </a:cubicBezTo>
                  <a:cubicBezTo>
                    <a:pt x="51" y="236"/>
                    <a:pt x="78" y="247"/>
                    <a:pt x="110" y="247"/>
                  </a:cubicBezTo>
                  <a:cubicBezTo>
                    <a:pt x="145" y="247"/>
                    <a:pt x="185" y="234"/>
                    <a:pt x="222" y="210"/>
                  </a:cubicBezTo>
                  <a:cubicBezTo>
                    <a:pt x="289" y="158"/>
                    <a:pt x="321" y="83"/>
                    <a:pt x="285" y="36"/>
                  </a:cubicBezTo>
                  <a:cubicBezTo>
                    <a:pt x="268" y="13"/>
                    <a:pt x="240" y="1"/>
                    <a:pt x="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218;p47"/>
            <p:cNvSpPr/>
            <p:nvPr/>
          </p:nvSpPr>
          <p:spPr>
            <a:xfrm>
              <a:off x="3032325" y="1512800"/>
              <a:ext cx="59375" cy="57100"/>
            </a:xfrm>
            <a:custGeom>
              <a:avLst/>
              <a:gdLst/>
              <a:ahLst/>
              <a:cxnLst/>
              <a:rect l="l" t="t" r="r" b="b"/>
              <a:pathLst>
                <a:path w="2375" h="2284" extrusionOk="0">
                  <a:moveTo>
                    <a:pt x="1810" y="0"/>
                  </a:moveTo>
                  <a:lnTo>
                    <a:pt x="1" y="1331"/>
                  </a:lnTo>
                  <a:lnTo>
                    <a:pt x="534" y="2283"/>
                  </a:lnTo>
                  <a:lnTo>
                    <a:pt x="2375" y="964"/>
                  </a:lnTo>
                  <a:lnTo>
                    <a:pt x="18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219;p47"/>
            <p:cNvSpPr/>
            <p:nvPr/>
          </p:nvSpPr>
          <p:spPr>
            <a:xfrm>
              <a:off x="3069750" y="1529150"/>
              <a:ext cx="7725" cy="6125"/>
            </a:xfrm>
            <a:custGeom>
              <a:avLst/>
              <a:gdLst/>
              <a:ahLst/>
              <a:cxnLst/>
              <a:rect l="l" t="t" r="r" b="b"/>
              <a:pathLst>
                <a:path w="309" h="245" extrusionOk="0">
                  <a:moveTo>
                    <a:pt x="202" y="0"/>
                  </a:moveTo>
                  <a:cubicBezTo>
                    <a:pt x="168" y="0"/>
                    <a:pt x="129" y="14"/>
                    <a:pt x="96" y="41"/>
                  </a:cubicBezTo>
                  <a:cubicBezTo>
                    <a:pt x="29" y="93"/>
                    <a:pt x="1" y="168"/>
                    <a:pt x="36" y="211"/>
                  </a:cubicBezTo>
                  <a:cubicBezTo>
                    <a:pt x="51" y="234"/>
                    <a:pt x="77" y="245"/>
                    <a:pt x="108" y="245"/>
                  </a:cubicBezTo>
                  <a:cubicBezTo>
                    <a:pt x="142" y="245"/>
                    <a:pt x="183" y="231"/>
                    <a:pt x="218" y="203"/>
                  </a:cubicBezTo>
                  <a:cubicBezTo>
                    <a:pt x="281" y="156"/>
                    <a:pt x="309" y="77"/>
                    <a:pt x="273" y="34"/>
                  </a:cubicBezTo>
                  <a:cubicBezTo>
                    <a:pt x="259" y="11"/>
                    <a:pt x="232" y="0"/>
                    <a:pt x="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圖片 1"/>
          <p:cNvPicPr>
            <a:picLocks noChangeAspect="1"/>
          </p:cNvPicPr>
          <p:nvPr/>
        </p:nvPicPr>
        <p:blipFill>
          <a:blip r:embed="rId3"/>
          <a:stretch>
            <a:fillRect/>
          </a:stretch>
        </p:blipFill>
        <p:spPr>
          <a:xfrm>
            <a:off x="5904964" y="124745"/>
            <a:ext cx="2517866" cy="883997"/>
          </a:xfrm>
          <a:prstGeom prst="rect">
            <a:avLst/>
          </a:prstGeom>
        </p:spPr>
      </p:pic>
      <p:sp>
        <p:nvSpPr>
          <p:cNvPr id="3" name="文字方塊 2"/>
          <p:cNvSpPr txBox="1"/>
          <p:nvPr/>
        </p:nvSpPr>
        <p:spPr>
          <a:xfrm>
            <a:off x="8691327" y="4700834"/>
            <a:ext cx="235390" cy="307777"/>
          </a:xfrm>
          <a:prstGeom prst="rect">
            <a:avLst/>
          </a:prstGeom>
          <a:noFill/>
        </p:spPr>
        <p:txBody>
          <a:bodyPr wrap="square" rtlCol="0">
            <a:spAutoFit/>
          </a:bodyPr>
          <a:lstStyle/>
          <a:p>
            <a:r>
              <a:rPr lang="en-US" altLang="zh-TW" dirty="0"/>
              <a:t>2</a:t>
            </a: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cxnSp>
        <p:nvCxnSpPr>
          <p:cNvPr id="4985" name="Google Shape;4985;p35"/>
          <p:cNvCxnSpPr/>
          <p:nvPr/>
        </p:nvCxnSpPr>
        <p:spPr>
          <a:xfrm rot="10800000">
            <a:off x="4493225" y="1509925"/>
            <a:ext cx="0" cy="1545900"/>
          </a:xfrm>
          <a:prstGeom prst="straightConnector1">
            <a:avLst/>
          </a:prstGeom>
          <a:noFill/>
          <a:ln w="19050" cap="flat" cmpd="sng">
            <a:solidFill>
              <a:schemeClr val="dk2"/>
            </a:solidFill>
            <a:prstDash val="solid"/>
            <a:round/>
            <a:headEnd type="none" w="med" len="med"/>
            <a:tailEnd type="none" w="med" len="med"/>
          </a:ln>
        </p:spPr>
      </p:cxnSp>
      <p:cxnSp>
        <p:nvCxnSpPr>
          <p:cNvPr id="4986" name="Google Shape;4986;p35"/>
          <p:cNvCxnSpPr/>
          <p:nvPr/>
        </p:nvCxnSpPr>
        <p:spPr>
          <a:xfrm rot="10800000">
            <a:off x="6339690" y="1509875"/>
            <a:ext cx="0" cy="2092800"/>
          </a:xfrm>
          <a:prstGeom prst="straightConnector1">
            <a:avLst/>
          </a:prstGeom>
          <a:noFill/>
          <a:ln w="19050" cap="flat" cmpd="sng">
            <a:solidFill>
              <a:schemeClr val="dk2"/>
            </a:solidFill>
            <a:prstDash val="solid"/>
            <a:round/>
            <a:headEnd type="none" w="med" len="med"/>
            <a:tailEnd type="none" w="med" len="med"/>
          </a:ln>
        </p:spPr>
      </p:cxnSp>
      <p:grpSp>
        <p:nvGrpSpPr>
          <p:cNvPr id="4996" name="Google Shape;4996;p35"/>
          <p:cNvGrpSpPr/>
          <p:nvPr/>
        </p:nvGrpSpPr>
        <p:grpSpPr>
          <a:xfrm>
            <a:off x="6256703" y="3477216"/>
            <a:ext cx="174406" cy="161573"/>
            <a:chOff x="4371775" y="3009070"/>
            <a:chExt cx="174406" cy="161573"/>
          </a:xfrm>
        </p:grpSpPr>
        <p:sp>
          <p:nvSpPr>
            <p:cNvPr id="4997" name="Google Shape;4997;p35"/>
            <p:cNvSpPr/>
            <p:nvPr/>
          </p:nvSpPr>
          <p:spPr>
            <a:xfrm>
              <a:off x="4458093" y="3009070"/>
              <a:ext cx="88088" cy="161573"/>
            </a:xfrm>
            <a:custGeom>
              <a:avLst/>
              <a:gdLst/>
              <a:ahLst/>
              <a:cxnLst/>
              <a:rect l="l" t="t" r="r" b="b"/>
              <a:pathLst>
                <a:path w="5584" h="10244" extrusionOk="0">
                  <a:moveTo>
                    <a:pt x="1" y="0"/>
                  </a:moveTo>
                  <a:lnTo>
                    <a:pt x="1" y="10243"/>
                  </a:lnTo>
                  <a:lnTo>
                    <a:pt x="5583" y="7076"/>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998" name="Google Shape;4998;p35"/>
            <p:cNvSpPr/>
            <p:nvPr/>
          </p:nvSpPr>
          <p:spPr>
            <a:xfrm>
              <a:off x="4371775" y="3009070"/>
              <a:ext cx="87315" cy="161573"/>
            </a:xfrm>
            <a:custGeom>
              <a:avLst/>
              <a:gdLst/>
              <a:ahLst/>
              <a:cxnLst/>
              <a:rect l="l" t="t" r="r" b="b"/>
              <a:pathLst>
                <a:path w="5535" h="10244" extrusionOk="0">
                  <a:moveTo>
                    <a:pt x="5535" y="0"/>
                  </a:moveTo>
                  <a:lnTo>
                    <a:pt x="1" y="7076"/>
                  </a:lnTo>
                  <a:lnTo>
                    <a:pt x="5535" y="10243"/>
                  </a:lnTo>
                  <a:lnTo>
                    <a:pt x="55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2" name="Google Shape;3617;p53"/>
          <p:cNvGrpSpPr/>
          <p:nvPr/>
        </p:nvGrpSpPr>
        <p:grpSpPr>
          <a:xfrm>
            <a:off x="5430737" y="1698950"/>
            <a:ext cx="2274099" cy="907536"/>
            <a:chOff x="233350" y="949250"/>
            <a:chExt cx="7137300" cy="3802300"/>
          </a:xfrm>
        </p:grpSpPr>
        <p:sp>
          <p:nvSpPr>
            <p:cNvPr id="5003" name="Google Shape;3618;p53"/>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3619;p53"/>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3620;p53"/>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3621;p53"/>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3622;p53"/>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3623;p53"/>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3624;p53"/>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3625;p53"/>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3626;p53"/>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3627;p53"/>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3628;p53"/>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3629;p53"/>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3630;p53"/>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3631;p53"/>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3632;p53"/>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3633;p53"/>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3634;p53"/>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3635;p53"/>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3636;p53"/>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3637;p53"/>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3638;p53"/>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3639;p53"/>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3640;p53"/>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3641;p53"/>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3642;p53"/>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3643;p53"/>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3644;p53"/>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3645;p53"/>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3646;p53"/>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3647;p53"/>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3648;p53"/>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3649;p53"/>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3650;p53"/>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3651;p53"/>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3652;p53"/>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3653;p53"/>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3654;p53"/>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3655;p53"/>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3656;p53"/>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3657;p53"/>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3658;p53"/>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3659;p53"/>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3660;p53"/>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3661;p53"/>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3662;p53"/>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3663;p53"/>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3664;p53"/>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3665;p53"/>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3666;p53"/>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3667;p53"/>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3668;p53"/>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文字版面配置區 3"/>
          <p:cNvSpPr>
            <a:spLocks noGrp="1"/>
          </p:cNvSpPr>
          <p:nvPr>
            <p:ph type="body" idx="1"/>
          </p:nvPr>
        </p:nvSpPr>
        <p:spPr>
          <a:xfrm>
            <a:off x="3744392" y="600700"/>
            <a:ext cx="4421199" cy="1118145"/>
          </a:xfrm>
        </p:spPr>
        <p:txBody>
          <a:bodyPr/>
          <a:lstStyle/>
          <a:p>
            <a:pPr marL="114300" indent="0">
              <a:buNone/>
            </a:pPr>
            <a:r>
              <a:rPr lang="en-US" altLang="zh-TW" sz="3200" dirty="0"/>
              <a:t>4.</a:t>
            </a:r>
            <a:r>
              <a:rPr lang="zh-TW" altLang="en-US" sz="3200" dirty="0"/>
              <a:t>接軌國際規範，引導盡職治理</a:t>
            </a:r>
          </a:p>
          <a:p>
            <a:pPr marL="114300" indent="0">
              <a:buNone/>
            </a:pPr>
            <a:endParaRPr lang="zh-TW" altLang="en-US" dirty="0"/>
          </a:p>
        </p:txBody>
      </p:sp>
      <p:sp>
        <p:nvSpPr>
          <p:cNvPr id="5054" name="矩形 5053"/>
          <p:cNvSpPr/>
          <p:nvPr/>
        </p:nvSpPr>
        <p:spPr>
          <a:xfrm>
            <a:off x="1658486" y="1985723"/>
            <a:ext cx="5872468" cy="584775"/>
          </a:xfrm>
          <a:prstGeom prst="rect">
            <a:avLst/>
          </a:prstGeom>
        </p:spPr>
        <p:txBody>
          <a:bodyPr wrap="square">
            <a:spAutoFit/>
          </a:bodyPr>
          <a:lstStyle/>
          <a:p>
            <a:pPr marL="457200" lvl="0" indent="-457200">
              <a:buFont typeface="Wingdings" panose="05000000000000000000" pitchFamily="2" charset="2"/>
              <a:buChar char="l"/>
            </a:pPr>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sym typeface="Abril Fatface"/>
              </a:rPr>
              <a:t>擴大盡職治理產業鏈</a:t>
            </a:r>
          </a:p>
        </p:txBody>
      </p:sp>
      <p:grpSp>
        <p:nvGrpSpPr>
          <p:cNvPr id="5055" name="Google Shape;4694;p54"/>
          <p:cNvGrpSpPr/>
          <p:nvPr/>
        </p:nvGrpSpPr>
        <p:grpSpPr>
          <a:xfrm>
            <a:off x="2640602" y="2899412"/>
            <a:ext cx="2231151" cy="554731"/>
            <a:chOff x="1808063" y="4294338"/>
            <a:chExt cx="3370782" cy="721817"/>
          </a:xfrm>
        </p:grpSpPr>
        <p:sp>
          <p:nvSpPr>
            <p:cNvPr id="5056" name="Google Shape;4695;p54"/>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4696;p54"/>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4697;p54"/>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4698;p54"/>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4699;p54"/>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4700;p54"/>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4701;p54"/>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4702;p54"/>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4703;p54"/>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4704;p54"/>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66" name="Google Shape;780;p41"/>
          <p:cNvCxnSpPr/>
          <p:nvPr/>
        </p:nvCxnSpPr>
        <p:spPr>
          <a:xfrm flipV="1">
            <a:off x="2828104" y="3172949"/>
            <a:ext cx="304255" cy="75996"/>
          </a:xfrm>
          <a:prstGeom prst="straightConnector1">
            <a:avLst/>
          </a:prstGeom>
          <a:noFill/>
          <a:ln w="28575" cap="flat" cmpd="sng">
            <a:solidFill>
              <a:schemeClr val="lt2"/>
            </a:solidFill>
            <a:prstDash val="solid"/>
            <a:round/>
            <a:headEnd type="none" w="med" len="med"/>
            <a:tailEnd type="oval" w="med" len="med"/>
          </a:ln>
        </p:spPr>
      </p:cxnSp>
      <p:sp>
        <p:nvSpPr>
          <p:cNvPr id="5067" name="Google Shape;779;p41"/>
          <p:cNvSpPr/>
          <p:nvPr/>
        </p:nvSpPr>
        <p:spPr>
          <a:xfrm>
            <a:off x="224460" y="2543797"/>
            <a:ext cx="2691874" cy="1442336"/>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a:buClr>
                <a:srgbClr val="0B486B"/>
              </a:buClr>
              <a:buSzPct val="100000"/>
            </a:pPr>
            <a:r>
              <a:rPr lang="zh-TW" altLang="en-US" sz="2200" b="1" dirty="0">
                <a:solidFill>
                  <a:schemeClr val="lt1"/>
                </a:solidFill>
                <a:latin typeface="Abril Fatface"/>
                <a:ea typeface="Abril Fatface"/>
                <a:cs typeface="Abril Fatface"/>
                <a:sym typeface="Abril Fatface"/>
              </a:rPr>
              <a:t>建立國際投票顧問機構與上市櫃公司議合機制</a:t>
            </a:r>
            <a:endParaRPr lang="en-US" altLang="zh-TW" sz="2200" b="1" dirty="0">
              <a:solidFill>
                <a:schemeClr val="lt1"/>
              </a:solidFill>
              <a:latin typeface="Abril Fatface"/>
              <a:ea typeface="Abril Fatface"/>
              <a:cs typeface="Abril Fatface"/>
              <a:sym typeface="Abril Fatface"/>
            </a:endParaRPr>
          </a:p>
        </p:txBody>
      </p:sp>
      <p:cxnSp>
        <p:nvCxnSpPr>
          <p:cNvPr id="5068" name="Google Shape;782;p41"/>
          <p:cNvCxnSpPr/>
          <p:nvPr/>
        </p:nvCxnSpPr>
        <p:spPr>
          <a:xfrm flipH="1">
            <a:off x="4867254" y="3160287"/>
            <a:ext cx="389824" cy="40215"/>
          </a:xfrm>
          <a:prstGeom prst="straightConnector1">
            <a:avLst/>
          </a:prstGeom>
          <a:noFill/>
          <a:ln w="28575" cap="flat" cmpd="sng">
            <a:solidFill>
              <a:schemeClr val="accent1"/>
            </a:solidFill>
            <a:prstDash val="solid"/>
            <a:round/>
            <a:headEnd type="none" w="med" len="med"/>
            <a:tailEnd type="oval" w="med" len="med"/>
          </a:ln>
        </p:spPr>
      </p:cxnSp>
      <p:sp>
        <p:nvSpPr>
          <p:cNvPr id="5069" name="Google Shape;785;p41"/>
          <p:cNvSpPr txBox="1">
            <a:spLocks noGrp="1"/>
          </p:cNvSpPr>
          <p:nvPr>
            <p:ph type="title" idx="4294967295"/>
          </p:nvPr>
        </p:nvSpPr>
        <p:spPr>
          <a:xfrm>
            <a:off x="5159933" y="2587987"/>
            <a:ext cx="3244225" cy="1594000"/>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lvl="0"/>
            <a:r>
              <a:rPr lang="zh-TW" altLang="en-US" sz="2200" b="1" dirty="0">
                <a:solidFill>
                  <a:schemeClr val="lt1"/>
                </a:solidFill>
              </a:rPr>
              <a:t>參考國際規範研議訂定投票顧問機構</a:t>
            </a:r>
            <a:r>
              <a:rPr lang="en-US" altLang="zh-TW" sz="2200" b="1" dirty="0">
                <a:solidFill>
                  <a:schemeClr val="lt1"/>
                </a:solidFill>
                <a:latin typeface="Arial" panose="020B0604020202020204" pitchFamily="34" charset="0"/>
                <a:cs typeface="Arial" panose="020B0604020202020204" pitchFamily="34" charset="0"/>
              </a:rPr>
              <a:t>(proxy advisor)</a:t>
            </a:r>
            <a:r>
              <a:rPr lang="zh-TW" altLang="en-US" sz="2200" b="1" dirty="0">
                <a:solidFill>
                  <a:schemeClr val="lt1"/>
                </a:solidFill>
              </a:rPr>
              <a:t>之盡職治理守則</a:t>
            </a:r>
          </a:p>
        </p:txBody>
      </p:sp>
      <p:grpSp>
        <p:nvGrpSpPr>
          <p:cNvPr id="5070" name="Google Shape;12983;p73"/>
          <p:cNvGrpSpPr/>
          <p:nvPr/>
        </p:nvGrpSpPr>
        <p:grpSpPr>
          <a:xfrm>
            <a:off x="1133723" y="2069245"/>
            <a:ext cx="342824" cy="328985"/>
            <a:chOff x="6678697" y="3793324"/>
            <a:chExt cx="342824" cy="328985"/>
          </a:xfrm>
        </p:grpSpPr>
        <p:sp>
          <p:nvSpPr>
            <p:cNvPr id="5071" name="Google Shape;12984;p73"/>
            <p:cNvSpPr/>
            <p:nvPr/>
          </p:nvSpPr>
          <p:spPr>
            <a:xfrm>
              <a:off x="6789015" y="3990720"/>
              <a:ext cx="9086" cy="19144"/>
            </a:xfrm>
            <a:custGeom>
              <a:avLst/>
              <a:gdLst/>
              <a:ahLst/>
              <a:cxnLst/>
              <a:rect l="l" t="t" r="r" b="b"/>
              <a:pathLst>
                <a:path w="346" h="729" extrusionOk="0">
                  <a:moveTo>
                    <a:pt x="307" y="1"/>
                  </a:moveTo>
                  <a:lnTo>
                    <a:pt x="1" y="307"/>
                  </a:lnTo>
                  <a:cubicBezTo>
                    <a:pt x="97" y="460"/>
                    <a:pt x="221" y="594"/>
                    <a:pt x="345" y="728"/>
                  </a:cubicBezTo>
                  <a:cubicBezTo>
                    <a:pt x="317" y="489"/>
                    <a:pt x="298" y="240"/>
                    <a:pt x="307"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12985;p73"/>
            <p:cNvSpPr/>
            <p:nvPr/>
          </p:nvSpPr>
          <p:spPr>
            <a:xfrm>
              <a:off x="6798075" y="3815067"/>
              <a:ext cx="223446" cy="235001"/>
            </a:xfrm>
            <a:custGeom>
              <a:avLst/>
              <a:gdLst/>
              <a:ahLst/>
              <a:cxnLst/>
              <a:rect l="l" t="t" r="r" b="b"/>
              <a:pathLst>
                <a:path w="8509" h="8949" extrusionOk="0">
                  <a:moveTo>
                    <a:pt x="7417" y="0"/>
                  </a:moveTo>
                  <a:lnTo>
                    <a:pt x="7417" y="0"/>
                  </a:lnTo>
                  <a:cubicBezTo>
                    <a:pt x="7417" y="0"/>
                    <a:pt x="7733" y="2077"/>
                    <a:pt x="6642" y="3178"/>
                  </a:cubicBezTo>
                  <a:lnTo>
                    <a:pt x="3178" y="6632"/>
                  </a:lnTo>
                  <a:cubicBezTo>
                    <a:pt x="2479" y="7331"/>
                    <a:pt x="1372" y="7457"/>
                    <a:pt x="666" y="7457"/>
                  </a:cubicBezTo>
                  <a:cubicBezTo>
                    <a:pt x="270" y="7457"/>
                    <a:pt x="1" y="7417"/>
                    <a:pt x="0" y="7417"/>
                  </a:cubicBezTo>
                  <a:lnTo>
                    <a:pt x="0" y="7417"/>
                  </a:lnTo>
                  <a:cubicBezTo>
                    <a:pt x="345" y="7752"/>
                    <a:pt x="766" y="8001"/>
                    <a:pt x="1235" y="8135"/>
                  </a:cubicBezTo>
                  <a:lnTo>
                    <a:pt x="2048" y="8948"/>
                  </a:lnTo>
                  <a:cubicBezTo>
                    <a:pt x="2738" y="8508"/>
                    <a:pt x="3379" y="7991"/>
                    <a:pt x="3963" y="7417"/>
                  </a:cubicBezTo>
                  <a:lnTo>
                    <a:pt x="7417" y="3953"/>
                  </a:lnTo>
                  <a:cubicBezTo>
                    <a:pt x="8508" y="2862"/>
                    <a:pt x="8508" y="1091"/>
                    <a:pt x="7417"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12986;p73"/>
            <p:cNvSpPr/>
            <p:nvPr/>
          </p:nvSpPr>
          <p:spPr>
            <a:xfrm>
              <a:off x="6777461" y="3793324"/>
              <a:ext cx="235762" cy="228016"/>
            </a:xfrm>
            <a:custGeom>
              <a:avLst/>
              <a:gdLst/>
              <a:ahLst/>
              <a:cxnLst/>
              <a:rect l="l" t="t" r="r" b="b"/>
              <a:pathLst>
                <a:path w="8978" h="8683" extrusionOk="0">
                  <a:moveTo>
                    <a:pt x="6226" y="1431"/>
                  </a:moveTo>
                  <a:cubicBezTo>
                    <a:pt x="6578" y="1431"/>
                    <a:pt x="6930" y="1565"/>
                    <a:pt x="7198" y="1833"/>
                  </a:cubicBezTo>
                  <a:cubicBezTo>
                    <a:pt x="7733" y="2369"/>
                    <a:pt x="7733" y="3240"/>
                    <a:pt x="7198" y="3776"/>
                  </a:cubicBezTo>
                  <a:lnTo>
                    <a:pt x="5465" y="5508"/>
                  </a:lnTo>
                  <a:lnTo>
                    <a:pt x="5102" y="5594"/>
                  </a:lnTo>
                  <a:lnTo>
                    <a:pt x="3838" y="7135"/>
                  </a:lnTo>
                  <a:lnTo>
                    <a:pt x="3743" y="7231"/>
                  </a:lnTo>
                  <a:cubicBezTo>
                    <a:pt x="3470" y="7499"/>
                    <a:pt x="3118" y="7633"/>
                    <a:pt x="2768" y="7633"/>
                  </a:cubicBezTo>
                  <a:cubicBezTo>
                    <a:pt x="2417" y="7633"/>
                    <a:pt x="2068" y="7499"/>
                    <a:pt x="1800" y="7231"/>
                  </a:cubicBezTo>
                  <a:cubicBezTo>
                    <a:pt x="1254" y="6695"/>
                    <a:pt x="1254" y="5824"/>
                    <a:pt x="1800" y="5288"/>
                  </a:cubicBezTo>
                  <a:lnTo>
                    <a:pt x="5255" y="1833"/>
                  </a:lnTo>
                  <a:cubicBezTo>
                    <a:pt x="5523" y="1565"/>
                    <a:pt x="5874" y="1431"/>
                    <a:pt x="6226" y="1431"/>
                  </a:cubicBezTo>
                  <a:close/>
                  <a:moveTo>
                    <a:pt x="6226" y="0"/>
                  </a:moveTo>
                  <a:cubicBezTo>
                    <a:pt x="5511" y="0"/>
                    <a:pt x="4795" y="273"/>
                    <a:pt x="4250" y="819"/>
                  </a:cubicBezTo>
                  <a:lnTo>
                    <a:pt x="785" y="4283"/>
                  </a:lnTo>
                  <a:lnTo>
                    <a:pt x="1" y="6695"/>
                  </a:lnTo>
                  <a:cubicBezTo>
                    <a:pt x="58" y="7097"/>
                    <a:pt x="211" y="7480"/>
                    <a:pt x="441" y="7824"/>
                  </a:cubicBezTo>
                  <a:lnTo>
                    <a:pt x="479" y="7786"/>
                  </a:lnTo>
                  <a:cubicBezTo>
                    <a:pt x="546" y="7958"/>
                    <a:pt x="651" y="8111"/>
                    <a:pt x="785" y="8245"/>
                  </a:cubicBezTo>
                  <a:cubicBezTo>
                    <a:pt x="1082" y="8541"/>
                    <a:pt x="1493" y="8683"/>
                    <a:pt x="1947" y="8683"/>
                  </a:cubicBezTo>
                  <a:cubicBezTo>
                    <a:pt x="2080" y="8683"/>
                    <a:pt x="2217" y="8671"/>
                    <a:pt x="2355" y="8647"/>
                  </a:cubicBezTo>
                  <a:cubicBezTo>
                    <a:pt x="3044" y="8504"/>
                    <a:pt x="3666" y="8159"/>
                    <a:pt x="4154" y="7661"/>
                  </a:cubicBezTo>
                  <a:lnTo>
                    <a:pt x="7619" y="4197"/>
                  </a:lnTo>
                  <a:cubicBezTo>
                    <a:pt x="8710" y="3106"/>
                    <a:pt x="8978" y="1594"/>
                    <a:pt x="8202" y="819"/>
                  </a:cubicBezTo>
                  <a:cubicBezTo>
                    <a:pt x="7657" y="273"/>
                    <a:pt x="6942" y="0"/>
                    <a:pt x="6226"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12987;p73"/>
            <p:cNvSpPr/>
            <p:nvPr/>
          </p:nvSpPr>
          <p:spPr>
            <a:xfrm>
              <a:off x="6898099" y="3906032"/>
              <a:ext cx="22899" cy="54805"/>
            </a:xfrm>
            <a:custGeom>
              <a:avLst/>
              <a:gdLst/>
              <a:ahLst/>
              <a:cxnLst/>
              <a:rect l="l" t="t" r="r" b="b"/>
              <a:pathLst>
                <a:path w="872" h="2087" extrusionOk="0">
                  <a:moveTo>
                    <a:pt x="154" y="1"/>
                  </a:moveTo>
                  <a:lnTo>
                    <a:pt x="154" y="1"/>
                  </a:lnTo>
                  <a:cubicBezTo>
                    <a:pt x="240" y="699"/>
                    <a:pt x="192" y="1407"/>
                    <a:pt x="0" y="2087"/>
                  </a:cubicBezTo>
                  <a:lnTo>
                    <a:pt x="871" y="1216"/>
                  </a:lnTo>
                  <a:cubicBezTo>
                    <a:pt x="737" y="757"/>
                    <a:pt x="488" y="336"/>
                    <a:pt x="154" y="1"/>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12988;p73"/>
            <p:cNvSpPr/>
            <p:nvPr/>
          </p:nvSpPr>
          <p:spPr>
            <a:xfrm>
              <a:off x="6707347" y="4049044"/>
              <a:ext cx="152334" cy="73265"/>
            </a:xfrm>
            <a:custGeom>
              <a:avLst/>
              <a:gdLst/>
              <a:ahLst/>
              <a:cxnLst/>
              <a:rect l="l" t="t" r="r" b="b"/>
              <a:pathLst>
                <a:path w="5801" h="2790" extrusionOk="0">
                  <a:moveTo>
                    <a:pt x="4374" y="0"/>
                  </a:moveTo>
                  <a:lnTo>
                    <a:pt x="3178" y="1196"/>
                  </a:lnTo>
                  <a:cubicBezTo>
                    <a:pt x="2487" y="1887"/>
                    <a:pt x="1397" y="2014"/>
                    <a:pt x="690" y="2014"/>
                  </a:cubicBezTo>
                  <a:cubicBezTo>
                    <a:pt x="281" y="2014"/>
                    <a:pt x="1" y="1972"/>
                    <a:pt x="1" y="1972"/>
                  </a:cubicBezTo>
                  <a:lnTo>
                    <a:pt x="1" y="1972"/>
                  </a:lnTo>
                  <a:cubicBezTo>
                    <a:pt x="546" y="2517"/>
                    <a:pt x="1261" y="2790"/>
                    <a:pt x="1977" y="2790"/>
                  </a:cubicBezTo>
                  <a:cubicBezTo>
                    <a:pt x="2692" y="2790"/>
                    <a:pt x="3408" y="2517"/>
                    <a:pt x="3953" y="1972"/>
                  </a:cubicBezTo>
                  <a:lnTo>
                    <a:pt x="5800" y="134"/>
                  </a:lnTo>
                  <a:lnTo>
                    <a:pt x="4374" y="0"/>
                  </a:ln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12989;p73"/>
            <p:cNvSpPr/>
            <p:nvPr/>
          </p:nvSpPr>
          <p:spPr>
            <a:xfrm>
              <a:off x="6822208" y="4006371"/>
              <a:ext cx="83402" cy="46664"/>
            </a:xfrm>
            <a:custGeom>
              <a:avLst/>
              <a:gdLst/>
              <a:ahLst/>
              <a:cxnLst/>
              <a:rect l="l" t="t" r="r" b="b"/>
              <a:pathLst>
                <a:path w="3176" h="1777" extrusionOk="0">
                  <a:moveTo>
                    <a:pt x="3176" y="0"/>
                  </a:moveTo>
                  <a:lnTo>
                    <a:pt x="3044" y="132"/>
                  </a:lnTo>
                  <a:cubicBezTo>
                    <a:pt x="2510" y="658"/>
                    <a:pt x="1800" y="951"/>
                    <a:pt x="1065" y="951"/>
                  </a:cubicBezTo>
                  <a:cubicBezTo>
                    <a:pt x="943" y="951"/>
                    <a:pt x="821" y="943"/>
                    <a:pt x="699" y="926"/>
                  </a:cubicBezTo>
                  <a:lnTo>
                    <a:pt x="0" y="1616"/>
                  </a:lnTo>
                  <a:cubicBezTo>
                    <a:pt x="345" y="1723"/>
                    <a:pt x="705" y="1777"/>
                    <a:pt x="1066" y="1777"/>
                  </a:cubicBezTo>
                  <a:cubicBezTo>
                    <a:pt x="1186" y="1777"/>
                    <a:pt x="1307" y="1771"/>
                    <a:pt x="1426" y="1759"/>
                  </a:cubicBezTo>
                  <a:lnTo>
                    <a:pt x="3044" y="142"/>
                  </a:lnTo>
                  <a:cubicBezTo>
                    <a:pt x="3091" y="85"/>
                    <a:pt x="3129" y="47"/>
                    <a:pt x="3176"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12990;p73"/>
            <p:cNvSpPr/>
            <p:nvPr/>
          </p:nvSpPr>
          <p:spPr>
            <a:xfrm>
              <a:off x="6678697" y="3884367"/>
              <a:ext cx="236760" cy="227963"/>
            </a:xfrm>
            <a:custGeom>
              <a:avLst/>
              <a:gdLst/>
              <a:ahLst/>
              <a:cxnLst/>
              <a:rect l="l" t="t" r="r" b="b"/>
              <a:pathLst>
                <a:path w="9016" h="8681" extrusionOk="0">
                  <a:moveTo>
                    <a:pt x="6532" y="0"/>
                  </a:moveTo>
                  <a:cubicBezTo>
                    <a:pt x="5817" y="0"/>
                    <a:pt x="5102" y="275"/>
                    <a:pt x="4556" y="826"/>
                  </a:cubicBezTo>
                  <a:lnTo>
                    <a:pt x="1092" y="4280"/>
                  </a:lnTo>
                  <a:cubicBezTo>
                    <a:pt x="1" y="5381"/>
                    <a:pt x="1" y="7152"/>
                    <a:pt x="1092" y="8243"/>
                  </a:cubicBezTo>
                  <a:cubicBezTo>
                    <a:pt x="1388" y="8539"/>
                    <a:pt x="1799" y="8680"/>
                    <a:pt x="2249" y="8680"/>
                  </a:cubicBezTo>
                  <a:cubicBezTo>
                    <a:pt x="2380" y="8680"/>
                    <a:pt x="2515" y="8668"/>
                    <a:pt x="2652" y="8645"/>
                  </a:cubicBezTo>
                  <a:cubicBezTo>
                    <a:pt x="3341" y="8511"/>
                    <a:pt x="3972" y="8166"/>
                    <a:pt x="4460" y="7659"/>
                  </a:cubicBezTo>
                  <a:lnTo>
                    <a:pt x="5781" y="6338"/>
                  </a:lnTo>
                  <a:cubicBezTo>
                    <a:pt x="5781" y="6338"/>
                    <a:pt x="5625" y="6133"/>
                    <a:pt x="5230" y="6133"/>
                  </a:cubicBezTo>
                  <a:cubicBezTo>
                    <a:pt x="5198" y="6133"/>
                    <a:pt x="5165" y="6134"/>
                    <a:pt x="5130" y="6137"/>
                  </a:cubicBezTo>
                  <a:lnTo>
                    <a:pt x="4039" y="7238"/>
                  </a:lnTo>
                  <a:cubicBezTo>
                    <a:pt x="3771" y="7506"/>
                    <a:pt x="3420" y="7640"/>
                    <a:pt x="3068" y="7640"/>
                  </a:cubicBezTo>
                  <a:cubicBezTo>
                    <a:pt x="2716" y="7640"/>
                    <a:pt x="2364" y="7506"/>
                    <a:pt x="2096" y="7238"/>
                  </a:cubicBezTo>
                  <a:cubicBezTo>
                    <a:pt x="1560" y="6702"/>
                    <a:pt x="1551" y="5831"/>
                    <a:pt x="2096" y="5295"/>
                  </a:cubicBezTo>
                  <a:lnTo>
                    <a:pt x="5561" y="1830"/>
                  </a:lnTo>
                  <a:cubicBezTo>
                    <a:pt x="5829" y="1557"/>
                    <a:pt x="6182" y="1421"/>
                    <a:pt x="6536" y="1421"/>
                  </a:cubicBezTo>
                  <a:cubicBezTo>
                    <a:pt x="6864" y="1421"/>
                    <a:pt x="7193" y="1538"/>
                    <a:pt x="7456" y="1773"/>
                  </a:cubicBezTo>
                  <a:cubicBezTo>
                    <a:pt x="8001" y="2271"/>
                    <a:pt x="8068" y="3103"/>
                    <a:pt x="7599" y="3668"/>
                  </a:cubicBezTo>
                  <a:lnTo>
                    <a:pt x="8930" y="2338"/>
                  </a:lnTo>
                  <a:cubicBezTo>
                    <a:pt x="9016" y="1754"/>
                    <a:pt x="8882" y="1199"/>
                    <a:pt x="8509" y="826"/>
                  </a:cubicBezTo>
                  <a:cubicBezTo>
                    <a:pt x="7963" y="275"/>
                    <a:pt x="7248" y="0"/>
                    <a:pt x="6532" y="0"/>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12991;p73"/>
            <p:cNvSpPr/>
            <p:nvPr/>
          </p:nvSpPr>
          <p:spPr>
            <a:xfrm>
              <a:off x="6813411" y="4028666"/>
              <a:ext cx="36711" cy="22163"/>
            </a:xfrm>
            <a:custGeom>
              <a:avLst/>
              <a:gdLst/>
              <a:ahLst/>
              <a:cxnLst/>
              <a:rect l="l" t="t" r="r" b="b"/>
              <a:pathLst>
                <a:path w="1398" h="844" extrusionOk="0">
                  <a:moveTo>
                    <a:pt x="651" y="1"/>
                  </a:moveTo>
                  <a:lnTo>
                    <a:pt x="0" y="652"/>
                  </a:lnTo>
                  <a:cubicBezTo>
                    <a:pt x="211" y="738"/>
                    <a:pt x="431" y="805"/>
                    <a:pt x="651" y="843"/>
                  </a:cubicBezTo>
                  <a:lnTo>
                    <a:pt x="1397" y="97"/>
                  </a:lnTo>
                  <a:cubicBezTo>
                    <a:pt x="1139" y="97"/>
                    <a:pt x="890" y="68"/>
                    <a:pt x="651" y="1"/>
                  </a:cubicBezTo>
                  <a:close/>
                </a:path>
              </a:pathLst>
            </a:custGeom>
            <a:solidFill>
              <a:srgbClr val="B6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文字方塊 84"/>
          <p:cNvSpPr txBox="1"/>
          <p:nvPr/>
        </p:nvSpPr>
        <p:spPr>
          <a:xfrm>
            <a:off x="8537331" y="4700834"/>
            <a:ext cx="389386" cy="307777"/>
          </a:xfrm>
          <a:prstGeom prst="rect">
            <a:avLst/>
          </a:prstGeom>
          <a:noFill/>
        </p:spPr>
        <p:txBody>
          <a:bodyPr wrap="square" rtlCol="0">
            <a:spAutoFit/>
          </a:bodyPr>
          <a:lstStyle/>
          <a:p>
            <a:r>
              <a:rPr lang="en-US" altLang="zh-TW" dirty="0">
                <a:solidFill>
                  <a:schemeClr val="accent5">
                    <a:lumMod val="50000"/>
                  </a:schemeClr>
                </a:solidFill>
              </a:rPr>
              <a:t>20</a:t>
            </a:r>
            <a:endParaRPr lang="zh-TW" altLang="en-US" dirty="0">
              <a:solidFill>
                <a:schemeClr val="accent5">
                  <a:lumMod val="50000"/>
                </a:schemeClr>
              </a:solidFill>
            </a:endParaRPr>
          </a:p>
        </p:txBody>
      </p:sp>
    </p:spTree>
    <p:extLst>
      <p:ext uri="{BB962C8B-B14F-4D97-AF65-F5344CB8AC3E}">
        <p14:creationId xmlns:p14="http://schemas.microsoft.com/office/powerpoint/2010/main" val="3526049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2247407" y="1265286"/>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2021</a:t>
            </a:r>
            <a:endParaRPr lang="zh-TW" altLang="en-US" sz="2400" b="1" dirty="0">
              <a:solidFill>
                <a:schemeClr val="bg1">
                  <a:lumMod val="95000"/>
                </a:schemeClr>
              </a:solidFill>
              <a:latin typeface="+mn-lt"/>
              <a:ea typeface="標楷體" panose="03000509000000000000" pitchFamily="65" charset="-120"/>
            </a:endParaRPr>
          </a:p>
        </p:txBody>
      </p:sp>
      <p:sp>
        <p:nvSpPr>
          <p:cNvPr id="84" name="矩形 83"/>
          <p:cNvSpPr/>
          <p:nvPr/>
        </p:nvSpPr>
        <p:spPr>
          <a:xfrm>
            <a:off x="4906223" y="1265286"/>
            <a:ext cx="1488591"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2022</a:t>
            </a:r>
            <a:endParaRPr lang="zh-TW" altLang="en-US" sz="2400" b="1" dirty="0">
              <a:solidFill>
                <a:schemeClr val="bg1">
                  <a:lumMod val="95000"/>
                </a:schemeClr>
              </a:solidFill>
              <a:latin typeface="+mn-lt"/>
              <a:ea typeface="標楷體" panose="03000509000000000000" pitchFamily="65" charset="-120"/>
            </a:endParaRPr>
          </a:p>
        </p:txBody>
      </p:sp>
      <p:sp>
        <p:nvSpPr>
          <p:cNvPr id="65" name="投影片編號版面配置區 4"/>
          <p:cNvSpPr>
            <a:spLocks noGrp="1"/>
          </p:cNvSpPr>
          <p:nvPr>
            <p:ph type="sldNum" sz="quarter" idx="4294967295"/>
          </p:nvPr>
        </p:nvSpPr>
        <p:spPr>
          <a:xfrm>
            <a:off x="7086600" y="4767263"/>
            <a:ext cx="2057400" cy="274637"/>
          </a:xfrm>
        </p:spPr>
        <p:txBody>
          <a:bodyPr/>
          <a:lstStyle/>
          <a:p>
            <a:pPr>
              <a:defRPr/>
            </a:pPr>
            <a:fld id="{8DF1E479-9D7D-4312-B48E-462E2E89D502}" type="slidenum">
              <a:rPr lang="zh-TW" altLang="en-US" smtClean="0">
                <a:ea typeface="標楷體" panose="03000509000000000000" pitchFamily="65" charset="-120"/>
              </a:rPr>
              <a:t>21</a:t>
            </a:fld>
            <a:endParaRPr lang="zh-TW" altLang="en-US" dirty="0">
              <a:ea typeface="標楷體" panose="03000509000000000000" pitchFamily="65" charset="-120"/>
            </a:endParaRPr>
          </a:p>
        </p:txBody>
      </p:sp>
      <p:pic>
        <p:nvPicPr>
          <p:cNvPr id="62" name="圖片 61"/>
          <p:cNvPicPr>
            <a:picLocks noChangeAspect="1"/>
          </p:cNvPicPr>
          <p:nvPr/>
        </p:nvPicPr>
        <p:blipFill>
          <a:blip r:embed="rId3" cstate="print">
            <a:duotone>
              <a:schemeClr val="accent1">
                <a:shade val="45000"/>
                <a:satMod val="135000"/>
              </a:schemeClr>
              <a:prstClr val="white"/>
            </a:duotone>
            <a:lum bright="10000"/>
            <a:extLst>
              <a:ext uri="{28A0092B-C50C-407E-A947-70E740481C1C}">
                <a14:useLocalDpi xmlns:a14="http://schemas.microsoft.com/office/drawing/2010/main" val="0"/>
              </a:ext>
            </a:extLst>
          </a:blip>
          <a:stretch>
            <a:fillRect/>
          </a:stretch>
        </p:blipFill>
        <p:spPr>
          <a:xfrm>
            <a:off x="506693" y="1186435"/>
            <a:ext cx="540060" cy="621196"/>
          </a:xfrm>
          <a:prstGeom prst="rect">
            <a:avLst/>
          </a:prstGeom>
        </p:spPr>
      </p:pic>
      <p:sp>
        <p:nvSpPr>
          <p:cNvPr id="66" name="標題 1"/>
          <p:cNvSpPr txBox="1">
            <a:spLocks/>
          </p:cNvSpPr>
          <p:nvPr/>
        </p:nvSpPr>
        <p:spPr>
          <a:xfrm>
            <a:off x="1046753" y="217130"/>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800" b="0" i="0" u="none" strike="noStrike" cap="none">
                <a:solidFill>
                  <a:schemeClr val="dk2"/>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推動時程</a:t>
            </a:r>
          </a:p>
        </p:txBody>
      </p:sp>
      <p:sp>
        <p:nvSpPr>
          <p:cNvPr id="50" name="矩形 49"/>
          <p:cNvSpPr/>
          <p:nvPr/>
        </p:nvSpPr>
        <p:spPr>
          <a:xfrm>
            <a:off x="181296" y="1798366"/>
            <a:ext cx="8880257" cy="1261675"/>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51" name="矩形 50"/>
          <p:cNvSpPr/>
          <p:nvPr/>
        </p:nvSpPr>
        <p:spPr>
          <a:xfrm>
            <a:off x="2152147" y="1855750"/>
            <a:ext cx="2121848" cy="1154162"/>
          </a:xfrm>
          <a:prstGeom prst="rect">
            <a:avLst/>
          </a:prstGeom>
        </p:spPr>
        <p:txBody>
          <a:bodyPr wrap="square" lIns="0" tIns="0" rIns="0" bIns="0">
            <a:spAutoFit/>
          </a:bodyPr>
          <a:lstStyle/>
          <a:p>
            <a:r>
              <a:rPr lang="en-US" altLang="zh-TW" sz="1500" dirty="0">
                <a:solidFill>
                  <a:srgbClr val="FF0000"/>
                </a:solidFill>
                <a:latin typeface="標楷體" panose="03000509000000000000" pitchFamily="65" charset="-120"/>
                <a:ea typeface="標楷體" panose="03000509000000000000" pitchFamily="65" charset="-120"/>
              </a:rPr>
              <a:t>◆</a:t>
            </a:r>
            <a:r>
              <a:rPr lang="zh-TW" altLang="en-US" sz="1500" dirty="0">
                <a:solidFill>
                  <a:srgbClr val="FFFF00"/>
                </a:solidFill>
                <a:latin typeface="標楷體" panose="03000509000000000000" pitchFamily="65" charset="-120"/>
                <a:ea typeface="標楷體" panose="03000509000000000000" pitchFamily="65" charset="-120"/>
              </a:rPr>
              <a:t>集保公司</a:t>
            </a:r>
            <a:r>
              <a:rPr lang="zh-TW" altLang="en-US" sz="1500" dirty="0">
                <a:solidFill>
                  <a:srgbClr val="FFFF00"/>
                </a:solidFill>
                <a:ea typeface="標楷體" panose="03000509000000000000" pitchFamily="65" charset="-120"/>
              </a:rPr>
              <a:t>於</a:t>
            </a:r>
            <a:r>
              <a:rPr lang="en-US" altLang="zh-TW" sz="1500" dirty="0">
                <a:solidFill>
                  <a:srgbClr val="FFFF00"/>
                </a:solidFill>
                <a:ea typeface="標楷體" panose="03000509000000000000" pitchFamily="65" charset="-120"/>
              </a:rPr>
              <a:t>IR</a:t>
            </a:r>
            <a:r>
              <a:rPr lang="zh-TW" altLang="en-US" sz="1500" dirty="0">
                <a:solidFill>
                  <a:srgbClr val="FFFF00"/>
                </a:solidFill>
                <a:ea typeface="標楷體" panose="03000509000000000000" pitchFamily="65" charset="-120"/>
              </a:rPr>
              <a:t>平台提供相關機構之投票政策及聯繫資訊等</a:t>
            </a:r>
            <a:endParaRPr lang="en-US" altLang="zh-TW" sz="1500" dirty="0">
              <a:solidFill>
                <a:srgbClr val="FFFF00"/>
              </a:solidFill>
              <a:ea typeface="標楷體" panose="03000509000000000000" pitchFamily="65" charset="-120"/>
            </a:endParaRPr>
          </a:p>
          <a:p>
            <a:r>
              <a:rPr lang="en-US" altLang="zh-TW" sz="1500" dirty="0">
                <a:solidFill>
                  <a:srgbClr val="FF0000"/>
                </a:solidFill>
                <a:latin typeface="標楷體" panose="03000509000000000000" pitchFamily="65" charset="-120"/>
                <a:ea typeface="標楷體" panose="03000509000000000000" pitchFamily="65" charset="-120"/>
              </a:rPr>
              <a:t>◆</a:t>
            </a:r>
            <a:r>
              <a:rPr lang="zh-TW" altLang="en-US" sz="1500" dirty="0">
                <a:solidFill>
                  <a:srgbClr val="FFFF00"/>
                </a:solidFill>
                <a:ea typeface="標楷體" panose="03000509000000000000" pitchFamily="65" charset="-120"/>
              </a:rPr>
              <a:t>舉辦研討會邀請相關機構與會</a:t>
            </a:r>
          </a:p>
        </p:txBody>
      </p:sp>
      <p:sp>
        <p:nvSpPr>
          <p:cNvPr id="52" name="矩形 51"/>
          <p:cNvSpPr/>
          <p:nvPr/>
        </p:nvSpPr>
        <p:spPr>
          <a:xfrm>
            <a:off x="355213" y="1935168"/>
            <a:ext cx="1796934" cy="830997"/>
          </a:xfrm>
          <a:prstGeom prst="rect">
            <a:avLst/>
          </a:prstGeom>
        </p:spPr>
        <p:txBody>
          <a:bodyPr wrap="square" lIns="0" tIns="0" rIns="0" bIns="0">
            <a:spAutoFit/>
          </a:bodyPr>
          <a:lstStyle/>
          <a:p>
            <a:r>
              <a:rPr lang="zh-TW" altLang="zh-TW" sz="1800" b="1" dirty="0">
                <a:solidFill>
                  <a:srgbClr val="FFFFFF"/>
                </a:solidFill>
                <a:ea typeface="標楷體" panose="03000509000000000000" pitchFamily="65" charset="-120"/>
              </a:rPr>
              <a:t>建立國際投票顧問機構與上市櫃公司議合機制</a:t>
            </a:r>
          </a:p>
        </p:txBody>
      </p:sp>
      <p:cxnSp>
        <p:nvCxnSpPr>
          <p:cNvPr id="53" name="直線接點 52"/>
          <p:cNvCxnSpPr/>
          <p:nvPr/>
        </p:nvCxnSpPr>
        <p:spPr>
          <a:xfrm flipH="1">
            <a:off x="4367035" y="1935168"/>
            <a:ext cx="9734" cy="1032853"/>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a:off x="2051642" y="1918992"/>
            <a:ext cx="7465" cy="1049029"/>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181297" y="3081575"/>
            <a:ext cx="8880257" cy="1017726"/>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74" name="矩形 73"/>
          <p:cNvSpPr/>
          <p:nvPr/>
        </p:nvSpPr>
        <p:spPr>
          <a:xfrm>
            <a:off x="147400" y="3251102"/>
            <a:ext cx="1911707"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訂定投票顧問機構之盡職治理守則</a:t>
            </a:r>
          </a:p>
        </p:txBody>
      </p:sp>
      <p:cxnSp>
        <p:nvCxnSpPr>
          <p:cNvPr id="76" name="直線接點 75"/>
          <p:cNvCxnSpPr/>
          <p:nvPr/>
        </p:nvCxnSpPr>
        <p:spPr>
          <a:xfrm flipH="1">
            <a:off x="2051642" y="3187549"/>
            <a:ext cx="3750" cy="762714"/>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2201103" y="3344217"/>
            <a:ext cx="1911707"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參考國外規範研議</a:t>
            </a:r>
          </a:p>
        </p:txBody>
      </p:sp>
      <p:cxnSp>
        <p:nvCxnSpPr>
          <p:cNvPr id="44" name="直線接點 43"/>
          <p:cNvCxnSpPr/>
          <p:nvPr/>
        </p:nvCxnSpPr>
        <p:spPr>
          <a:xfrm>
            <a:off x="4359613" y="3209644"/>
            <a:ext cx="7422" cy="774759"/>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4679748" y="3322235"/>
            <a:ext cx="1680347" cy="492443"/>
          </a:xfrm>
          <a:prstGeom prst="rect">
            <a:avLst/>
          </a:prstGeom>
        </p:spPr>
        <p:txBody>
          <a:bodyPr wrap="square" lIns="0" tIns="0" rIns="0" bIns="0">
            <a:spAutoFit/>
          </a:bodyPr>
          <a:lstStyle/>
          <a:p>
            <a:pPr>
              <a:buClr>
                <a:srgbClr val="FFFFFF"/>
              </a:buClr>
            </a:pPr>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研議訂定相關盡職治理守則</a:t>
            </a:r>
          </a:p>
        </p:txBody>
      </p:sp>
      <p:sp>
        <p:nvSpPr>
          <p:cNvPr id="21" name="矩形 20"/>
          <p:cNvSpPr/>
          <p:nvPr/>
        </p:nvSpPr>
        <p:spPr>
          <a:xfrm>
            <a:off x="7386219" y="1265286"/>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2023</a:t>
            </a:r>
            <a:endParaRPr lang="zh-TW" altLang="en-US" sz="2400" b="1" dirty="0">
              <a:solidFill>
                <a:schemeClr val="bg1">
                  <a:lumMod val="95000"/>
                </a:schemeClr>
              </a:solidFill>
              <a:latin typeface="+mn-lt"/>
              <a:ea typeface="標楷體" panose="03000509000000000000" pitchFamily="65" charset="-120"/>
            </a:endParaRPr>
          </a:p>
        </p:txBody>
      </p:sp>
      <p:cxnSp>
        <p:nvCxnSpPr>
          <p:cNvPr id="22" name="直線接點 21"/>
          <p:cNvCxnSpPr/>
          <p:nvPr/>
        </p:nvCxnSpPr>
        <p:spPr>
          <a:xfrm>
            <a:off x="6973455" y="1950330"/>
            <a:ext cx="17936" cy="1017691"/>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6991391" y="3231309"/>
            <a:ext cx="2243" cy="731432"/>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5" name="Google Shape;634;p34"/>
          <p:cNvSpPr txBox="1">
            <a:spLocks noGrp="1"/>
          </p:cNvSpPr>
          <p:nvPr>
            <p:ph type="subTitle" idx="1"/>
          </p:nvPr>
        </p:nvSpPr>
        <p:spPr>
          <a:xfrm>
            <a:off x="-504017" y="797431"/>
            <a:ext cx="5410240" cy="400500"/>
          </a:xfrm>
          <a:prstGeom prst="rect">
            <a:avLst/>
          </a:prstGeom>
        </p:spPr>
        <p:txBody>
          <a:bodyPr spcFirstLastPara="1" wrap="square" lIns="91425" tIns="91425" rIns="91425" bIns="91425" anchor="b" anchorCtr="0">
            <a:noAutofit/>
          </a:bodyPr>
          <a:lstStyle/>
          <a:p>
            <a:pPr lvl="0" indent="-457200">
              <a:buFont typeface="Wingdings" panose="05000000000000000000" pitchFamily="2" charset="2"/>
              <a:buChar char="l"/>
            </a:pPr>
            <a:r>
              <a:rPr lang="zh-TW" altLang="en-US" sz="2800" b="1" dirty="0">
                <a:solidFill>
                  <a:schemeClr val="dk2"/>
                </a:solidFill>
                <a:latin typeface="Abril Fatface"/>
                <a:ea typeface="Abril Fatface"/>
                <a:cs typeface="Abril Fatface"/>
                <a:sym typeface="Abril Fatface"/>
              </a:rPr>
              <a:t>擴大盡職治理產業鏈</a:t>
            </a:r>
          </a:p>
        </p:txBody>
      </p:sp>
      <p:sp>
        <p:nvSpPr>
          <p:cNvPr id="26" name="矩形 25"/>
          <p:cNvSpPr/>
          <p:nvPr/>
        </p:nvSpPr>
        <p:spPr>
          <a:xfrm>
            <a:off x="4576261" y="1927511"/>
            <a:ext cx="2048106" cy="738664"/>
          </a:xfrm>
          <a:prstGeom prst="rect">
            <a:avLst/>
          </a:prstGeom>
        </p:spPr>
        <p:txBody>
          <a:bodyPr wrap="square" lIns="0" tIns="0" rIns="0" bIns="0">
            <a:spAutoFit/>
          </a:bodyPr>
          <a:lstStyle/>
          <a:p>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標楷體" panose="03000509000000000000" pitchFamily="65" charset="-120"/>
                <a:ea typeface="標楷體" panose="03000509000000000000" pitchFamily="65" charset="-120"/>
              </a:rPr>
              <a:t>集保公司取得相</a:t>
            </a:r>
            <a:r>
              <a:rPr lang="zh-TW" altLang="zh-TW" sz="1600" dirty="0">
                <a:solidFill>
                  <a:srgbClr val="FFFFFF"/>
                </a:solidFill>
                <a:ea typeface="標楷體" panose="03000509000000000000" pitchFamily="65" charset="-120"/>
              </a:rPr>
              <a:t>關</a:t>
            </a:r>
            <a:r>
              <a:rPr lang="zh-TW" altLang="en-US" sz="1600" dirty="0">
                <a:solidFill>
                  <a:srgbClr val="FFFFFF"/>
                </a:solidFill>
                <a:ea typeface="標楷體" panose="03000509000000000000" pitchFamily="65" charset="-120"/>
              </a:rPr>
              <a:t>建議報告資料</a:t>
            </a:r>
            <a:r>
              <a:rPr lang="zh-TW" altLang="zh-TW" sz="1600" dirty="0">
                <a:solidFill>
                  <a:srgbClr val="FFFFFF"/>
                </a:solidFill>
                <a:ea typeface="標楷體" panose="03000509000000000000" pitchFamily="65" charset="-120"/>
              </a:rPr>
              <a:t>，提供</a:t>
            </a:r>
            <a:r>
              <a:rPr lang="zh-TW" altLang="en-US" sz="1600" dirty="0">
                <a:solidFill>
                  <a:srgbClr val="FFFFFF"/>
                </a:solidFill>
                <a:ea typeface="標楷體" panose="03000509000000000000" pitchFamily="65" charset="-120"/>
              </a:rPr>
              <a:t>上市櫃公司</a:t>
            </a:r>
            <a:r>
              <a:rPr lang="zh-TW" altLang="zh-TW" sz="1600" dirty="0">
                <a:solidFill>
                  <a:srgbClr val="FFFFFF"/>
                </a:solidFill>
                <a:ea typeface="標楷體" panose="03000509000000000000" pitchFamily="65" charset="-120"/>
              </a:rPr>
              <a:t>參考</a:t>
            </a:r>
            <a:endParaRPr lang="zh-TW" altLang="en-US" sz="1600" dirty="0">
              <a:solidFill>
                <a:srgbClr val="FFFFFF"/>
              </a:solidFill>
              <a:ea typeface="標楷體" panose="03000509000000000000" pitchFamily="65" charset="-120"/>
            </a:endParaRPr>
          </a:p>
        </p:txBody>
      </p:sp>
      <p:sp>
        <p:nvSpPr>
          <p:cNvPr id="27" name="矩形 26"/>
          <p:cNvSpPr/>
          <p:nvPr/>
        </p:nvSpPr>
        <p:spPr>
          <a:xfrm>
            <a:off x="7086600" y="3218888"/>
            <a:ext cx="1868873" cy="738664"/>
          </a:xfrm>
          <a:prstGeom prst="rect">
            <a:avLst/>
          </a:prstGeom>
        </p:spPr>
        <p:txBody>
          <a:bodyPr wrap="square" lIns="0" tIns="0" rIns="0" bIns="0">
            <a:spAutoFit/>
          </a:bodyPr>
          <a:lstStyle/>
          <a:p>
            <a:pPr>
              <a:buClr>
                <a:srgbClr val="FFFFFF"/>
              </a:buClr>
            </a:pPr>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00"/>
                </a:solidFill>
                <a:ea typeface="標楷體" panose="03000509000000000000" pitchFamily="65" charset="-120"/>
              </a:rPr>
              <a:t>發布守則並鼓勵相關機構簽署</a:t>
            </a:r>
            <a:r>
              <a:rPr lang="zh-TW" altLang="en-US" sz="1600" dirty="0">
                <a:solidFill>
                  <a:srgbClr val="FFFFFF"/>
                </a:solidFill>
                <a:ea typeface="標楷體" panose="03000509000000000000" pitchFamily="65" charset="-120"/>
              </a:rPr>
              <a:t>或提供已遵循</a:t>
            </a:r>
            <a:r>
              <a:rPr lang="en-US" altLang="zh-TW" sz="1600" dirty="0">
                <a:solidFill>
                  <a:srgbClr val="FFFFFF"/>
                </a:solidFill>
                <a:ea typeface="標楷體" panose="03000509000000000000" pitchFamily="65" charset="-120"/>
              </a:rPr>
              <a:t>(</a:t>
            </a:r>
            <a:r>
              <a:rPr lang="zh-TW" altLang="en-US" sz="1600" dirty="0">
                <a:solidFill>
                  <a:srgbClr val="FFFFFF"/>
                </a:solidFill>
                <a:ea typeface="標楷體" panose="03000509000000000000" pitchFamily="65" charset="-120"/>
              </a:rPr>
              <a:t>國外</a:t>
            </a:r>
            <a:r>
              <a:rPr lang="en-US" altLang="zh-TW" sz="1600" dirty="0">
                <a:solidFill>
                  <a:srgbClr val="FFFFFF"/>
                </a:solidFill>
                <a:ea typeface="標楷體" panose="03000509000000000000" pitchFamily="65" charset="-120"/>
              </a:rPr>
              <a:t>)</a:t>
            </a:r>
            <a:r>
              <a:rPr lang="zh-TW" altLang="en-US" sz="1600" dirty="0">
                <a:solidFill>
                  <a:srgbClr val="FFFFFF"/>
                </a:solidFill>
                <a:ea typeface="標楷體" panose="03000509000000000000" pitchFamily="65" charset="-120"/>
              </a:rPr>
              <a:t>聲明</a:t>
            </a:r>
          </a:p>
        </p:txBody>
      </p:sp>
      <p:sp>
        <p:nvSpPr>
          <p:cNvPr id="24" name="文字方塊 23"/>
          <p:cNvSpPr txBox="1"/>
          <p:nvPr/>
        </p:nvSpPr>
        <p:spPr>
          <a:xfrm>
            <a:off x="2460668" y="4054404"/>
            <a:ext cx="3059253" cy="338554"/>
          </a:xfrm>
          <a:prstGeom prst="rect">
            <a:avLst/>
          </a:prstGeom>
          <a:noFill/>
        </p:spPr>
        <p:txBody>
          <a:bodyPr wrap="square" rtlCol="0">
            <a:spAutoFit/>
          </a:bodyPr>
          <a:lstStyle/>
          <a:p>
            <a:r>
              <a:rPr lang="en-US" altLang="zh-TW"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集保公司</a:t>
            </a:r>
            <a:endParaRPr lang="zh-TW" altLang="en-US" sz="1800" dirty="0"/>
          </a:p>
        </p:txBody>
      </p:sp>
      <p:sp>
        <p:nvSpPr>
          <p:cNvPr id="28" name="文字方塊 27"/>
          <p:cNvSpPr txBox="1"/>
          <p:nvPr/>
        </p:nvSpPr>
        <p:spPr>
          <a:xfrm>
            <a:off x="506693" y="4068994"/>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證交所</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櫃買中心</a:t>
            </a:r>
            <a:endParaRPr lang="zh-TW" altLang="en-US" sz="1600" dirty="0"/>
          </a:p>
        </p:txBody>
      </p:sp>
    </p:spTree>
    <p:extLst>
      <p:ext uri="{BB962C8B-B14F-4D97-AF65-F5344CB8AC3E}">
        <p14:creationId xmlns:p14="http://schemas.microsoft.com/office/powerpoint/2010/main" val="204211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77" name="Google Shape;777;p41"/>
          <p:cNvSpPr/>
          <p:nvPr/>
        </p:nvSpPr>
        <p:spPr>
          <a:xfrm>
            <a:off x="497230" y="3304720"/>
            <a:ext cx="1878654" cy="151158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1"/>
          <p:cNvSpPr/>
          <p:nvPr/>
        </p:nvSpPr>
        <p:spPr>
          <a:xfrm>
            <a:off x="7273788" y="1866901"/>
            <a:ext cx="1749188" cy="12654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615667" y="1934085"/>
            <a:ext cx="1835935" cy="118141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0" name="Google Shape;780;p41"/>
          <p:cNvCxnSpPr>
            <a:stCxn id="779" idx="3"/>
          </p:cNvCxnSpPr>
          <p:nvPr/>
        </p:nvCxnSpPr>
        <p:spPr>
          <a:xfrm flipV="1">
            <a:off x="2451602" y="2468453"/>
            <a:ext cx="10751" cy="56338"/>
          </a:xfrm>
          <a:prstGeom prst="straightConnector1">
            <a:avLst/>
          </a:prstGeom>
          <a:noFill/>
          <a:ln w="28575" cap="flat" cmpd="sng">
            <a:solidFill>
              <a:schemeClr val="lt2"/>
            </a:solidFill>
            <a:prstDash val="solid"/>
            <a:round/>
            <a:headEnd type="none" w="med" len="med"/>
            <a:tailEnd type="oval" w="med" len="med"/>
          </a:ln>
        </p:spPr>
      </p:cxnSp>
      <p:cxnSp>
        <p:nvCxnSpPr>
          <p:cNvPr id="781" name="Google Shape;781;p41"/>
          <p:cNvCxnSpPr>
            <a:stCxn id="777" idx="3"/>
          </p:cNvCxnSpPr>
          <p:nvPr/>
        </p:nvCxnSpPr>
        <p:spPr>
          <a:xfrm flipV="1">
            <a:off x="2375884" y="4035851"/>
            <a:ext cx="1486919" cy="24662"/>
          </a:xfrm>
          <a:prstGeom prst="straightConnector1">
            <a:avLst/>
          </a:prstGeom>
          <a:noFill/>
          <a:ln w="28575" cap="flat" cmpd="sng">
            <a:solidFill>
              <a:schemeClr val="lt1"/>
            </a:solidFill>
            <a:prstDash val="solid"/>
            <a:round/>
            <a:headEnd type="none" w="med" len="med"/>
            <a:tailEnd type="oval" w="med" len="med"/>
          </a:ln>
        </p:spPr>
      </p:cxnSp>
      <p:cxnSp>
        <p:nvCxnSpPr>
          <p:cNvPr id="782" name="Google Shape;782;p41"/>
          <p:cNvCxnSpPr/>
          <p:nvPr/>
        </p:nvCxnSpPr>
        <p:spPr>
          <a:xfrm flipH="1">
            <a:off x="5133383" y="2520928"/>
            <a:ext cx="2447098" cy="93070"/>
          </a:xfrm>
          <a:prstGeom prst="straightConnector1">
            <a:avLst/>
          </a:prstGeom>
          <a:noFill/>
          <a:ln w="28575" cap="flat" cmpd="sng">
            <a:solidFill>
              <a:schemeClr val="accent1"/>
            </a:solidFill>
            <a:prstDash val="solid"/>
            <a:round/>
            <a:headEnd type="none" w="med" len="med"/>
            <a:tailEnd type="oval" w="med" len="med"/>
          </a:ln>
        </p:spPr>
      </p:cxnSp>
      <p:sp>
        <p:nvSpPr>
          <p:cNvPr id="783" name="Google Shape;783;p41"/>
          <p:cNvSpPr txBox="1">
            <a:spLocks noGrp="1"/>
          </p:cNvSpPr>
          <p:nvPr>
            <p:ph type="title" idx="4294967295"/>
          </p:nvPr>
        </p:nvSpPr>
        <p:spPr>
          <a:xfrm>
            <a:off x="605391" y="2056519"/>
            <a:ext cx="1686659" cy="907377"/>
          </a:xfrm>
          <a:prstGeom prst="rect">
            <a:avLst/>
          </a:prstGeom>
        </p:spPr>
        <p:txBody>
          <a:bodyPr spcFirstLastPara="1" wrap="square" lIns="91425" tIns="91425" rIns="91425" bIns="91425" anchor="ctr" anchorCtr="0">
            <a:noAutofit/>
          </a:bodyPr>
          <a:lstStyle/>
          <a:p>
            <a:pPr lvl="0" algn="ctr"/>
            <a:r>
              <a:rPr lang="zh-TW" altLang="en-US" sz="2200" b="1" dirty="0">
                <a:solidFill>
                  <a:schemeClr val="lt1"/>
                </a:solidFill>
              </a:rPr>
              <a:t>鼓勵機構投資人揭露盡職治理資訊</a:t>
            </a:r>
          </a:p>
        </p:txBody>
      </p:sp>
      <p:sp>
        <p:nvSpPr>
          <p:cNvPr id="784" name="Google Shape;784;p41"/>
          <p:cNvSpPr txBox="1">
            <a:spLocks noGrp="1"/>
          </p:cNvSpPr>
          <p:nvPr>
            <p:ph type="title" idx="4294967295"/>
          </p:nvPr>
        </p:nvSpPr>
        <p:spPr>
          <a:xfrm>
            <a:off x="462669" y="3646081"/>
            <a:ext cx="1908457" cy="745122"/>
          </a:xfrm>
          <a:prstGeom prst="rect">
            <a:avLst/>
          </a:prstGeom>
        </p:spPr>
        <p:txBody>
          <a:bodyPr spcFirstLastPara="1" wrap="square" lIns="91425" tIns="91425" rIns="91425" bIns="91425" anchor="ctr" anchorCtr="0">
            <a:noAutofit/>
          </a:bodyPr>
          <a:lstStyle/>
          <a:p>
            <a:pPr lvl="0" algn="ctr"/>
            <a:r>
              <a:rPr lang="zh-TW" altLang="en-US" sz="2200" b="1" dirty="0"/>
              <a:t>設立機構投資人盡職治理公開評比機制</a:t>
            </a:r>
          </a:p>
        </p:txBody>
      </p:sp>
      <p:sp>
        <p:nvSpPr>
          <p:cNvPr id="785" name="Google Shape;785;p41"/>
          <p:cNvSpPr txBox="1">
            <a:spLocks noGrp="1"/>
          </p:cNvSpPr>
          <p:nvPr>
            <p:ph type="title" idx="4294967295"/>
          </p:nvPr>
        </p:nvSpPr>
        <p:spPr>
          <a:xfrm>
            <a:off x="7229222" y="1809037"/>
            <a:ext cx="2037808" cy="1447712"/>
          </a:xfrm>
          <a:prstGeom prst="rect">
            <a:avLst/>
          </a:prstGeom>
        </p:spPr>
        <p:txBody>
          <a:bodyPr spcFirstLastPara="1" wrap="square" lIns="91425" tIns="91425" rIns="91425" bIns="91425" anchor="ctr" anchorCtr="0">
            <a:noAutofit/>
          </a:bodyPr>
          <a:lstStyle/>
          <a:p>
            <a:pPr lvl="0"/>
            <a:r>
              <a:rPr lang="zh-TW" altLang="en-US" sz="2200" b="1" dirty="0">
                <a:solidFill>
                  <a:schemeClr val="lt1"/>
                </a:solidFill>
              </a:rPr>
              <a:t>強化政府基金影響力，提升盡職治理</a:t>
            </a:r>
          </a:p>
        </p:txBody>
      </p:sp>
      <p:grpSp>
        <p:nvGrpSpPr>
          <p:cNvPr id="19" name="Google Shape;1779;p53"/>
          <p:cNvGrpSpPr/>
          <p:nvPr/>
        </p:nvGrpSpPr>
        <p:grpSpPr>
          <a:xfrm>
            <a:off x="2557209" y="1674159"/>
            <a:ext cx="4158753" cy="2620741"/>
            <a:chOff x="2654821" y="2311071"/>
            <a:chExt cx="2279715" cy="1262120"/>
          </a:xfrm>
        </p:grpSpPr>
        <p:grpSp>
          <p:nvGrpSpPr>
            <p:cNvPr id="20" name="Google Shape;1780;p53"/>
            <p:cNvGrpSpPr/>
            <p:nvPr/>
          </p:nvGrpSpPr>
          <p:grpSpPr>
            <a:xfrm>
              <a:off x="4034269" y="2840745"/>
              <a:ext cx="40212" cy="36437"/>
              <a:chOff x="4293400" y="2574725"/>
              <a:chExt cx="84425" cy="80100"/>
            </a:xfrm>
          </p:grpSpPr>
          <p:sp>
            <p:nvSpPr>
              <p:cNvPr id="275" name="Google Shape;1781;p53"/>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5F7D95"/>
              </a:solidFill>
              <a:ln>
                <a:noFill/>
              </a:ln>
            </p:spPr>
          </p:sp>
          <p:sp>
            <p:nvSpPr>
              <p:cNvPr id="276" name="Google Shape;1782;p53"/>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783;p53"/>
            <p:cNvGrpSpPr/>
            <p:nvPr/>
          </p:nvGrpSpPr>
          <p:grpSpPr>
            <a:xfrm>
              <a:off x="3894606" y="2334874"/>
              <a:ext cx="913198" cy="518984"/>
              <a:chOff x="4000175" y="1462675"/>
              <a:chExt cx="1917275" cy="1140875"/>
            </a:xfrm>
          </p:grpSpPr>
          <p:sp>
            <p:nvSpPr>
              <p:cNvPr id="267" name="Google Shape;1784;p53"/>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5F7D95"/>
              </a:solidFill>
              <a:ln>
                <a:noFill/>
              </a:ln>
            </p:spPr>
          </p:sp>
          <p:grpSp>
            <p:nvGrpSpPr>
              <p:cNvPr id="268" name="Google Shape;1785;p53"/>
              <p:cNvGrpSpPr/>
              <p:nvPr/>
            </p:nvGrpSpPr>
            <p:grpSpPr>
              <a:xfrm>
                <a:off x="4000175" y="1462675"/>
                <a:ext cx="1917275" cy="1140875"/>
                <a:chOff x="4000175" y="1462675"/>
                <a:chExt cx="1917275" cy="1140875"/>
              </a:xfrm>
            </p:grpSpPr>
            <p:sp>
              <p:nvSpPr>
                <p:cNvPr id="269" name="Google Shape;1786;p53"/>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5F7D95"/>
                </a:solidFill>
                <a:ln>
                  <a:noFill/>
                </a:ln>
              </p:spPr>
            </p:sp>
            <p:sp>
              <p:nvSpPr>
                <p:cNvPr id="270" name="Google Shape;1787;p53"/>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788;p53"/>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789;p53"/>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790;p53"/>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274" name="Google Shape;1791;p53"/>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 name="Google Shape;1792;p53"/>
            <p:cNvGrpSpPr/>
            <p:nvPr/>
          </p:nvGrpSpPr>
          <p:grpSpPr>
            <a:xfrm>
              <a:off x="3875768" y="2846704"/>
              <a:ext cx="44796" cy="47366"/>
              <a:chOff x="3960625" y="2587825"/>
              <a:chExt cx="94050" cy="104125"/>
            </a:xfrm>
          </p:grpSpPr>
          <p:sp>
            <p:nvSpPr>
              <p:cNvPr id="265" name="Google Shape;1793;p53"/>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5F7D95"/>
              </a:solidFill>
              <a:ln>
                <a:noFill/>
              </a:ln>
            </p:spPr>
          </p:sp>
          <p:sp>
            <p:nvSpPr>
              <p:cNvPr id="266" name="Google Shape;1794;p53"/>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795;p53"/>
            <p:cNvGrpSpPr/>
            <p:nvPr/>
          </p:nvGrpSpPr>
          <p:grpSpPr>
            <a:xfrm>
              <a:off x="3782759" y="2807162"/>
              <a:ext cx="82686" cy="85487"/>
              <a:chOff x="3765350" y="2500900"/>
              <a:chExt cx="173600" cy="187925"/>
            </a:xfrm>
          </p:grpSpPr>
          <p:sp>
            <p:nvSpPr>
              <p:cNvPr id="259" name="Google Shape;1796;p53"/>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5F7D95"/>
              </a:solidFill>
              <a:ln>
                <a:noFill/>
              </a:ln>
            </p:spPr>
          </p:sp>
          <p:sp>
            <p:nvSpPr>
              <p:cNvPr id="260" name="Google Shape;1797;p53"/>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798;p53"/>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799;p53"/>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800;p53"/>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801;p53"/>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802;p53"/>
            <p:cNvGrpSpPr/>
            <p:nvPr/>
          </p:nvGrpSpPr>
          <p:grpSpPr>
            <a:xfrm>
              <a:off x="3775674" y="2798496"/>
              <a:ext cx="40545" cy="23564"/>
              <a:chOff x="3750475" y="2481850"/>
              <a:chExt cx="85125" cy="51800"/>
            </a:xfrm>
          </p:grpSpPr>
          <p:sp>
            <p:nvSpPr>
              <p:cNvPr id="257" name="Google Shape;1803;p53"/>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804;p53"/>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5F7D95"/>
              </a:solidFill>
              <a:ln>
                <a:noFill/>
              </a:ln>
            </p:spPr>
          </p:sp>
        </p:grpSp>
        <p:grpSp>
          <p:nvGrpSpPr>
            <p:cNvPr id="25" name="Google Shape;1805;p53"/>
            <p:cNvGrpSpPr/>
            <p:nvPr/>
          </p:nvGrpSpPr>
          <p:grpSpPr>
            <a:xfrm>
              <a:off x="3716946" y="2776024"/>
              <a:ext cx="81971" cy="76912"/>
              <a:chOff x="3627175" y="2432450"/>
              <a:chExt cx="172100" cy="169075"/>
            </a:xfrm>
          </p:grpSpPr>
          <p:sp>
            <p:nvSpPr>
              <p:cNvPr id="254" name="Google Shape;1806;p53"/>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807;p53"/>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5F7D95"/>
              </a:solidFill>
              <a:ln>
                <a:noFill/>
              </a:ln>
            </p:spPr>
          </p:sp>
          <p:sp>
            <p:nvSpPr>
              <p:cNvPr id="256" name="Google Shape;1808;p53"/>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5F7D95"/>
              </a:solidFill>
              <a:ln>
                <a:noFill/>
              </a:ln>
            </p:spPr>
          </p:sp>
        </p:grpSp>
        <p:grpSp>
          <p:nvGrpSpPr>
            <p:cNvPr id="26" name="Google Shape;1809;p53"/>
            <p:cNvGrpSpPr/>
            <p:nvPr/>
          </p:nvGrpSpPr>
          <p:grpSpPr>
            <a:xfrm>
              <a:off x="3685682" y="2845624"/>
              <a:ext cx="29311" cy="45055"/>
              <a:chOff x="3561536" y="2585450"/>
              <a:chExt cx="61539" cy="99045"/>
            </a:xfrm>
          </p:grpSpPr>
          <p:sp>
            <p:nvSpPr>
              <p:cNvPr id="252" name="Google Shape;1810;p53"/>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811;p53"/>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5F7D95"/>
              </a:solidFill>
              <a:ln>
                <a:noFill/>
              </a:ln>
            </p:spPr>
          </p:sp>
        </p:grpSp>
        <p:grpSp>
          <p:nvGrpSpPr>
            <p:cNvPr id="27" name="Google Shape;1812;p53"/>
            <p:cNvGrpSpPr/>
            <p:nvPr/>
          </p:nvGrpSpPr>
          <p:grpSpPr>
            <a:xfrm>
              <a:off x="3849905" y="2572252"/>
              <a:ext cx="74339" cy="119559"/>
              <a:chOff x="3906325" y="1984500"/>
              <a:chExt cx="156075" cy="262825"/>
            </a:xfrm>
          </p:grpSpPr>
          <p:sp>
            <p:nvSpPr>
              <p:cNvPr id="250" name="Google Shape;1813;p53"/>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5F7D95"/>
              </a:solidFill>
              <a:ln>
                <a:noFill/>
              </a:ln>
            </p:spPr>
          </p:sp>
          <p:sp>
            <p:nvSpPr>
              <p:cNvPr id="251" name="Google Shape;1814;p53"/>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815;p53"/>
            <p:cNvGrpSpPr/>
            <p:nvPr/>
          </p:nvGrpSpPr>
          <p:grpSpPr>
            <a:xfrm>
              <a:off x="2654821" y="2414345"/>
              <a:ext cx="667570" cy="558731"/>
              <a:chOff x="1397225" y="1637375"/>
              <a:chExt cx="1401575" cy="1228250"/>
            </a:xfrm>
          </p:grpSpPr>
          <p:sp>
            <p:nvSpPr>
              <p:cNvPr id="246" name="Google Shape;1816;p53"/>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5F7D95"/>
              </a:solidFill>
              <a:ln>
                <a:noFill/>
              </a:ln>
            </p:spPr>
          </p:sp>
          <p:grpSp>
            <p:nvGrpSpPr>
              <p:cNvPr id="247" name="Google Shape;1817;p53"/>
              <p:cNvGrpSpPr/>
              <p:nvPr/>
            </p:nvGrpSpPr>
            <p:grpSpPr>
              <a:xfrm>
                <a:off x="1397225" y="1637375"/>
                <a:ext cx="1398775" cy="1228250"/>
                <a:chOff x="1397225" y="1637375"/>
                <a:chExt cx="1398775" cy="1228250"/>
              </a:xfrm>
            </p:grpSpPr>
            <p:sp>
              <p:nvSpPr>
                <p:cNvPr id="248" name="Google Shape;1818;p53"/>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819;p53"/>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1820;p53"/>
            <p:cNvGrpSpPr/>
            <p:nvPr/>
          </p:nvGrpSpPr>
          <p:grpSpPr>
            <a:xfrm>
              <a:off x="3230417" y="3103734"/>
              <a:ext cx="282982" cy="280332"/>
              <a:chOff x="2605700" y="3152850"/>
              <a:chExt cx="594125" cy="616250"/>
            </a:xfrm>
          </p:grpSpPr>
          <p:sp>
            <p:nvSpPr>
              <p:cNvPr id="244" name="Google Shape;1821;p53"/>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5F7D95"/>
              </a:solidFill>
              <a:ln>
                <a:noFill/>
              </a:ln>
            </p:spPr>
          </p:sp>
          <p:sp>
            <p:nvSpPr>
              <p:cNvPr id="245" name="Google Shape;1822;p53"/>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30" name="Google Shape;1823;p53"/>
            <p:cNvGrpSpPr/>
            <p:nvPr/>
          </p:nvGrpSpPr>
          <p:grpSpPr>
            <a:xfrm>
              <a:off x="3265985" y="3226989"/>
              <a:ext cx="87151" cy="346202"/>
              <a:chOff x="2680375" y="3423800"/>
              <a:chExt cx="182975" cy="761050"/>
            </a:xfrm>
          </p:grpSpPr>
          <p:sp>
            <p:nvSpPr>
              <p:cNvPr id="242" name="Google Shape;1824;p53"/>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5F7D95"/>
              </a:solidFill>
              <a:ln>
                <a:noFill/>
              </a:ln>
            </p:spPr>
          </p:sp>
          <p:sp>
            <p:nvSpPr>
              <p:cNvPr id="243" name="Google Shape;1825;p53"/>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826;p53"/>
            <p:cNvGrpSpPr/>
            <p:nvPr/>
          </p:nvGrpSpPr>
          <p:grpSpPr>
            <a:xfrm>
              <a:off x="3855466" y="3289811"/>
              <a:ext cx="112514" cy="94210"/>
              <a:chOff x="3918000" y="3561900"/>
              <a:chExt cx="236225" cy="207100"/>
            </a:xfrm>
          </p:grpSpPr>
          <p:sp>
            <p:nvSpPr>
              <p:cNvPr id="240" name="Google Shape;1827;p53"/>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5F7D95"/>
              </a:solidFill>
              <a:ln>
                <a:noFill/>
              </a:ln>
            </p:spPr>
          </p:sp>
          <p:sp>
            <p:nvSpPr>
              <p:cNvPr id="241" name="Google Shape;1828;p53"/>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829;p53"/>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30;p53"/>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31;p53"/>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35" name="Google Shape;1832;p53"/>
            <p:cNvGrpSpPr/>
            <p:nvPr/>
          </p:nvGrpSpPr>
          <p:grpSpPr>
            <a:xfrm>
              <a:off x="2905224" y="2311071"/>
              <a:ext cx="596721" cy="528992"/>
              <a:chOff x="1922950" y="1410350"/>
              <a:chExt cx="1252825" cy="1162875"/>
            </a:xfrm>
          </p:grpSpPr>
          <p:sp>
            <p:nvSpPr>
              <p:cNvPr id="224" name="Google Shape;1833;p53"/>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834;p53"/>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835;p53"/>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836;p53"/>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837;p53"/>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838;p53"/>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839;p53"/>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840;p53"/>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841;p53"/>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842;p53"/>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843;p53"/>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844;p53"/>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845;p53"/>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846;p53"/>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847;p53"/>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848;p53"/>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36" name="Google Shape;1849;p53"/>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0;p53"/>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51;p53"/>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52;p53"/>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53;p53"/>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54;p53"/>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55;p53"/>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56;p53"/>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57;p53"/>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58;p53"/>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59;p53"/>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60;p53"/>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61;p53"/>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62;p53"/>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63;p53"/>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64;p53"/>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65;p53"/>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66;p53"/>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67;p53"/>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68;p53"/>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56" name="Google Shape;1869;p53"/>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57" name="Google Shape;1870;p53"/>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1871;p53"/>
            <p:cNvGrpSpPr/>
            <p:nvPr/>
          </p:nvGrpSpPr>
          <p:grpSpPr>
            <a:xfrm>
              <a:off x="3280929" y="3294542"/>
              <a:ext cx="109894" cy="272224"/>
              <a:chOff x="2711750" y="3572300"/>
              <a:chExt cx="230725" cy="598425"/>
            </a:xfrm>
          </p:grpSpPr>
          <p:sp>
            <p:nvSpPr>
              <p:cNvPr id="222" name="Google Shape;1872;p53"/>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873;p53"/>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874;p53"/>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1875;p53"/>
            <p:cNvGrpSpPr/>
            <p:nvPr/>
          </p:nvGrpSpPr>
          <p:grpSpPr>
            <a:xfrm>
              <a:off x="3790439" y="2408636"/>
              <a:ext cx="73017" cy="75684"/>
              <a:chOff x="3781475" y="1624825"/>
              <a:chExt cx="153300" cy="166375"/>
            </a:xfrm>
          </p:grpSpPr>
          <p:sp>
            <p:nvSpPr>
              <p:cNvPr id="218" name="Google Shape;1876;p53"/>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877;p53"/>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878;p53"/>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879;p53"/>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880;p53"/>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81;p53"/>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82;p53"/>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83;p53"/>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84;p53"/>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85;p53"/>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86;p53"/>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1887;p53"/>
            <p:cNvGrpSpPr/>
            <p:nvPr/>
          </p:nvGrpSpPr>
          <p:grpSpPr>
            <a:xfrm>
              <a:off x="4403342" y="3107749"/>
              <a:ext cx="316680" cy="101374"/>
              <a:chOff x="5068275" y="3161675"/>
              <a:chExt cx="664875" cy="222850"/>
            </a:xfrm>
          </p:grpSpPr>
          <p:sp>
            <p:nvSpPr>
              <p:cNvPr id="214" name="Google Shape;1888;p53"/>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889;p53"/>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890;p53"/>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91;p53"/>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1892;p53"/>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93;p53"/>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94;p53"/>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95;p53"/>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96;p53"/>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97;p53"/>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98;p53"/>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99;p53"/>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00;p53"/>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01;p53"/>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02;p53"/>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03;p53"/>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04;p53"/>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05;p53"/>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06;p53"/>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07;p53"/>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08;p53"/>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09;p53"/>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10;p53"/>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11;p53"/>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12;p53"/>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13;p53"/>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14;p53"/>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15;p53"/>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16;p53"/>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17;p53"/>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18;p53"/>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19;p53"/>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20;p53"/>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1921;p53"/>
            <p:cNvGrpSpPr/>
            <p:nvPr/>
          </p:nvGrpSpPr>
          <p:grpSpPr>
            <a:xfrm>
              <a:off x="3697513" y="2707266"/>
              <a:ext cx="59549" cy="79733"/>
              <a:chOff x="3586375" y="2281300"/>
              <a:chExt cx="125025" cy="175275"/>
            </a:xfrm>
          </p:grpSpPr>
          <p:sp>
            <p:nvSpPr>
              <p:cNvPr id="212" name="Google Shape;1922;p53"/>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923;p53"/>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1924;p53"/>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925;p53"/>
            <p:cNvGrpSpPr/>
            <p:nvPr/>
          </p:nvGrpSpPr>
          <p:grpSpPr>
            <a:xfrm>
              <a:off x="4513224" y="3221724"/>
              <a:ext cx="274563" cy="280321"/>
              <a:chOff x="5298975" y="3412225"/>
              <a:chExt cx="576450" cy="616225"/>
            </a:xfrm>
          </p:grpSpPr>
          <p:sp>
            <p:nvSpPr>
              <p:cNvPr id="210" name="Google Shape;1926;p53"/>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211" name="Google Shape;1927;p53"/>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928;p53"/>
            <p:cNvGrpSpPr/>
            <p:nvPr/>
          </p:nvGrpSpPr>
          <p:grpSpPr>
            <a:xfrm>
              <a:off x="4824403" y="3421846"/>
              <a:ext cx="110132" cy="130647"/>
              <a:chOff x="5952300" y="3852150"/>
              <a:chExt cx="231225" cy="287200"/>
            </a:xfrm>
          </p:grpSpPr>
          <p:sp>
            <p:nvSpPr>
              <p:cNvPr id="208" name="Google Shape;1929;p53"/>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930;p53"/>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931;p53"/>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32;p53"/>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33;p53"/>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34;p53"/>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935;p53"/>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36;p53"/>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37;p53"/>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38;p53"/>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939;p53"/>
            <p:cNvGrpSpPr/>
            <p:nvPr/>
          </p:nvGrpSpPr>
          <p:grpSpPr>
            <a:xfrm>
              <a:off x="4295710" y="3079670"/>
              <a:ext cx="14968" cy="27135"/>
              <a:chOff x="4842300" y="3099950"/>
              <a:chExt cx="31425" cy="59650"/>
            </a:xfrm>
          </p:grpSpPr>
          <p:sp>
            <p:nvSpPr>
              <p:cNvPr id="204" name="Google Shape;1940;p53"/>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941;p53"/>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942;p53"/>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943;p53"/>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944;p53"/>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45;p53"/>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46;p53"/>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47;p53"/>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48;p53"/>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49;p53"/>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50;p53"/>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51;p53"/>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952;p53"/>
            <p:cNvGrpSpPr/>
            <p:nvPr/>
          </p:nvGrpSpPr>
          <p:grpSpPr>
            <a:xfrm>
              <a:off x="3831056" y="2816010"/>
              <a:ext cx="37378" cy="27612"/>
              <a:chOff x="3866750" y="2520350"/>
              <a:chExt cx="78475" cy="60700"/>
            </a:xfrm>
          </p:grpSpPr>
          <p:sp>
            <p:nvSpPr>
              <p:cNvPr id="200" name="Google Shape;1953;p53"/>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954;p53"/>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955;p53"/>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956;p53"/>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957;p53"/>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58;p53"/>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59;p53"/>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60;p53"/>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61;p53"/>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62;p53"/>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63;p53"/>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64;p53"/>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65;p53"/>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66;p53"/>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67;p53"/>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68;p53"/>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69;p53"/>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70;p53"/>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71;p53"/>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72;p53"/>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73;p53"/>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37" name="Google Shape;1974;p53"/>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75;p53"/>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76;p53"/>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77;p53"/>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78;p53"/>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79;p53"/>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80;p53"/>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81;p53"/>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82;p53"/>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83;p53"/>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84;p53"/>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85;p53"/>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49" name="Google Shape;1986;p53"/>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87;p53"/>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88;p53"/>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89;p53"/>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90;p53"/>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91;p53"/>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92;p53"/>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93;p53"/>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94;p53"/>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95;p53"/>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96;p53"/>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97;p53"/>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98;p53"/>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999;p53"/>
            <p:cNvGrpSpPr/>
            <p:nvPr/>
          </p:nvGrpSpPr>
          <p:grpSpPr>
            <a:xfrm>
              <a:off x="3632736" y="3051591"/>
              <a:ext cx="63288" cy="45217"/>
              <a:chOff x="3450375" y="3038225"/>
              <a:chExt cx="132875" cy="99400"/>
            </a:xfrm>
          </p:grpSpPr>
          <p:sp>
            <p:nvSpPr>
              <p:cNvPr id="198" name="Google Shape;2000;p53"/>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01;p53"/>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2002;p53"/>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03;p53"/>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04;p53"/>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05;p53"/>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06;p53"/>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07;p53"/>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08;p53"/>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09;p53"/>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10;p53"/>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72" name="Google Shape;2011;p53"/>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12;p53"/>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13;p53"/>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14;p53"/>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15;p53"/>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16;p53"/>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17;p53"/>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18;p53"/>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9;p53"/>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20;p53"/>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82" name="Google Shape;2021;p53"/>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22;p53"/>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23;p53"/>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24;p53"/>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25;p53"/>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26;p53"/>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88" name="Google Shape;2027;p53"/>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28;p53"/>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29;p53"/>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30;p53"/>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31;p53"/>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32;p53"/>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33;p53"/>
            <p:cNvSpPr/>
            <p:nvPr/>
          </p:nvSpPr>
          <p:spPr>
            <a:xfrm>
              <a:off x="4036853" y="2853608"/>
              <a:ext cx="1250" cy="1205"/>
            </a:xfrm>
            <a:custGeom>
              <a:avLst/>
              <a:gdLst/>
              <a:ahLst/>
              <a:cxnLst/>
              <a:rect l="l" t="t" r="r" b="b"/>
              <a:pathLst>
                <a:path w="105" h="106" fill="none" extrusionOk="0">
                  <a:moveTo>
                    <a:pt x="105" y="105"/>
                  </a:moveTo>
                  <a:lnTo>
                    <a:pt x="0" y="1"/>
                  </a:lnTo>
                </a:path>
              </a:pathLst>
            </a:custGeom>
            <a:solidFill>
              <a:srgbClr val="5F7D95"/>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34;p53"/>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35;p53"/>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36;p53"/>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635;p34"/>
          <p:cNvSpPr txBox="1">
            <a:spLocks/>
          </p:cNvSpPr>
          <p:nvPr/>
        </p:nvSpPr>
        <p:spPr>
          <a:xfrm>
            <a:off x="373392" y="436512"/>
            <a:ext cx="7327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700" b="0" i="0" u="none" strike="noStrike" cap="none">
                <a:solidFill>
                  <a:schemeClr val="dk2"/>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n-US" altLang="zh-TW"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4.</a:t>
            </a:r>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接軌國際規範，引導盡職治理</a:t>
            </a:r>
          </a:p>
        </p:txBody>
      </p:sp>
      <p:grpSp>
        <p:nvGrpSpPr>
          <p:cNvPr id="279" name="Google Shape;3756;p60"/>
          <p:cNvGrpSpPr/>
          <p:nvPr/>
        </p:nvGrpSpPr>
        <p:grpSpPr>
          <a:xfrm>
            <a:off x="2949372" y="2224770"/>
            <a:ext cx="2723128" cy="1399944"/>
            <a:chOff x="727564" y="1244980"/>
            <a:chExt cx="2723128" cy="1399944"/>
          </a:xfrm>
        </p:grpSpPr>
        <p:sp>
          <p:nvSpPr>
            <p:cNvPr id="280" name="Google Shape;3757;p60"/>
            <p:cNvSpPr/>
            <p:nvPr/>
          </p:nvSpPr>
          <p:spPr>
            <a:xfrm>
              <a:off x="727564" y="1638587"/>
              <a:ext cx="389888" cy="983230"/>
            </a:xfrm>
            <a:custGeom>
              <a:avLst/>
              <a:gdLst/>
              <a:ahLst/>
              <a:cxnLst/>
              <a:rect l="l" t="t" r="r" b="b"/>
              <a:pathLst>
                <a:path w="12165" h="30678" extrusionOk="0">
                  <a:moveTo>
                    <a:pt x="11897" y="1"/>
                  </a:moveTo>
                  <a:lnTo>
                    <a:pt x="1" y="418"/>
                  </a:lnTo>
                  <a:lnTo>
                    <a:pt x="1" y="30678"/>
                  </a:lnTo>
                  <a:lnTo>
                    <a:pt x="12165" y="30678"/>
                  </a:lnTo>
                  <a:lnTo>
                    <a:pt x="11897"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758;p60"/>
            <p:cNvSpPr/>
            <p:nvPr/>
          </p:nvSpPr>
          <p:spPr>
            <a:xfrm>
              <a:off x="727564" y="1646086"/>
              <a:ext cx="174608" cy="975730"/>
            </a:xfrm>
            <a:custGeom>
              <a:avLst/>
              <a:gdLst/>
              <a:ahLst/>
              <a:cxnLst/>
              <a:rect l="l" t="t" r="r" b="b"/>
              <a:pathLst>
                <a:path w="5448" h="30444" extrusionOk="0">
                  <a:moveTo>
                    <a:pt x="5348" y="1"/>
                  </a:moveTo>
                  <a:lnTo>
                    <a:pt x="1" y="184"/>
                  </a:lnTo>
                  <a:lnTo>
                    <a:pt x="1" y="30444"/>
                  </a:lnTo>
                  <a:lnTo>
                    <a:pt x="5448" y="30444"/>
                  </a:lnTo>
                  <a:lnTo>
                    <a:pt x="534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759;p60"/>
            <p:cNvSpPr/>
            <p:nvPr/>
          </p:nvSpPr>
          <p:spPr>
            <a:xfrm>
              <a:off x="911788" y="1650926"/>
              <a:ext cx="184800" cy="137655"/>
            </a:xfrm>
            <a:custGeom>
              <a:avLst/>
              <a:gdLst/>
              <a:ahLst/>
              <a:cxnLst/>
              <a:rect l="l" t="t" r="r" b="b"/>
              <a:pathLst>
                <a:path w="5766" h="4295" extrusionOk="0">
                  <a:moveTo>
                    <a:pt x="5765" y="0"/>
                  </a:moveTo>
                  <a:lnTo>
                    <a:pt x="1" y="201"/>
                  </a:lnTo>
                  <a:lnTo>
                    <a:pt x="1" y="4294"/>
                  </a:lnTo>
                  <a:lnTo>
                    <a:pt x="5765" y="4294"/>
                  </a:lnTo>
                  <a:lnTo>
                    <a:pt x="576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760;p60"/>
            <p:cNvSpPr/>
            <p:nvPr/>
          </p:nvSpPr>
          <p:spPr>
            <a:xfrm>
              <a:off x="976048" y="1686790"/>
              <a:ext cx="56793" cy="22531"/>
            </a:xfrm>
            <a:custGeom>
              <a:avLst/>
              <a:gdLst/>
              <a:ahLst/>
              <a:cxnLst/>
              <a:rect l="l" t="t" r="r" b="b"/>
              <a:pathLst>
                <a:path w="1772" h="703" extrusionOk="0">
                  <a:moveTo>
                    <a:pt x="1" y="1"/>
                  </a:moveTo>
                  <a:lnTo>
                    <a:pt x="1" y="702"/>
                  </a:lnTo>
                  <a:lnTo>
                    <a:pt x="1772" y="702"/>
                  </a:lnTo>
                  <a:lnTo>
                    <a:pt x="1772" y="67"/>
                  </a:lnTo>
                  <a:lnTo>
                    <a:pt x="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761;p60"/>
            <p:cNvSpPr/>
            <p:nvPr/>
          </p:nvSpPr>
          <p:spPr>
            <a:xfrm>
              <a:off x="974445" y="1726404"/>
              <a:ext cx="58395" cy="8077"/>
            </a:xfrm>
            <a:custGeom>
              <a:avLst/>
              <a:gdLst/>
              <a:ahLst/>
              <a:cxnLst/>
              <a:rect l="l" t="t" r="r" b="b"/>
              <a:pathLst>
                <a:path w="1822" h="252" extrusionOk="0">
                  <a:moveTo>
                    <a:pt x="1" y="1"/>
                  </a:moveTo>
                  <a:lnTo>
                    <a:pt x="1" y="252"/>
                  </a:lnTo>
                  <a:lnTo>
                    <a:pt x="1822" y="252"/>
                  </a:lnTo>
                  <a:lnTo>
                    <a:pt x="182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762;p60"/>
            <p:cNvSpPr/>
            <p:nvPr/>
          </p:nvSpPr>
          <p:spPr>
            <a:xfrm>
              <a:off x="911788" y="2133951"/>
              <a:ext cx="184800" cy="137655"/>
            </a:xfrm>
            <a:custGeom>
              <a:avLst/>
              <a:gdLst/>
              <a:ahLst/>
              <a:cxnLst/>
              <a:rect l="l" t="t" r="r" b="b"/>
              <a:pathLst>
                <a:path w="5766" h="4295" extrusionOk="0">
                  <a:moveTo>
                    <a:pt x="5765" y="0"/>
                  </a:moveTo>
                  <a:lnTo>
                    <a:pt x="1" y="201"/>
                  </a:lnTo>
                  <a:lnTo>
                    <a:pt x="1" y="4294"/>
                  </a:lnTo>
                  <a:lnTo>
                    <a:pt x="5765" y="4294"/>
                  </a:lnTo>
                  <a:lnTo>
                    <a:pt x="576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763;p60"/>
            <p:cNvSpPr/>
            <p:nvPr/>
          </p:nvSpPr>
          <p:spPr>
            <a:xfrm>
              <a:off x="976048" y="2169815"/>
              <a:ext cx="56793" cy="22531"/>
            </a:xfrm>
            <a:custGeom>
              <a:avLst/>
              <a:gdLst/>
              <a:ahLst/>
              <a:cxnLst/>
              <a:rect l="l" t="t" r="r" b="b"/>
              <a:pathLst>
                <a:path w="1772" h="703" extrusionOk="0">
                  <a:moveTo>
                    <a:pt x="1" y="1"/>
                  </a:moveTo>
                  <a:lnTo>
                    <a:pt x="1" y="702"/>
                  </a:lnTo>
                  <a:lnTo>
                    <a:pt x="1772" y="702"/>
                  </a:lnTo>
                  <a:lnTo>
                    <a:pt x="1772" y="67"/>
                  </a:lnTo>
                  <a:lnTo>
                    <a:pt x="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764;p60"/>
            <p:cNvSpPr/>
            <p:nvPr/>
          </p:nvSpPr>
          <p:spPr>
            <a:xfrm>
              <a:off x="974445" y="2209461"/>
              <a:ext cx="58395" cy="8045"/>
            </a:xfrm>
            <a:custGeom>
              <a:avLst/>
              <a:gdLst/>
              <a:ahLst/>
              <a:cxnLst/>
              <a:rect l="l" t="t" r="r" b="b"/>
              <a:pathLst>
                <a:path w="1822" h="251" extrusionOk="0">
                  <a:moveTo>
                    <a:pt x="1" y="0"/>
                  </a:moveTo>
                  <a:lnTo>
                    <a:pt x="1" y="251"/>
                  </a:lnTo>
                  <a:lnTo>
                    <a:pt x="1822" y="251"/>
                  </a:lnTo>
                  <a:lnTo>
                    <a:pt x="18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765;p60"/>
            <p:cNvSpPr/>
            <p:nvPr/>
          </p:nvSpPr>
          <p:spPr>
            <a:xfrm>
              <a:off x="911788" y="1806208"/>
              <a:ext cx="184800" cy="137655"/>
            </a:xfrm>
            <a:custGeom>
              <a:avLst/>
              <a:gdLst/>
              <a:ahLst/>
              <a:cxnLst/>
              <a:rect l="l" t="t" r="r" b="b"/>
              <a:pathLst>
                <a:path w="5766" h="4295" extrusionOk="0">
                  <a:moveTo>
                    <a:pt x="5765" y="1"/>
                  </a:moveTo>
                  <a:lnTo>
                    <a:pt x="1" y="201"/>
                  </a:lnTo>
                  <a:lnTo>
                    <a:pt x="1" y="4295"/>
                  </a:lnTo>
                  <a:lnTo>
                    <a:pt x="5765" y="4295"/>
                  </a:lnTo>
                  <a:lnTo>
                    <a:pt x="576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766;p60"/>
            <p:cNvSpPr/>
            <p:nvPr/>
          </p:nvSpPr>
          <p:spPr>
            <a:xfrm>
              <a:off x="976048" y="1842104"/>
              <a:ext cx="56793" cy="22499"/>
            </a:xfrm>
            <a:custGeom>
              <a:avLst/>
              <a:gdLst/>
              <a:ahLst/>
              <a:cxnLst/>
              <a:rect l="l" t="t" r="r" b="b"/>
              <a:pathLst>
                <a:path w="1772" h="702" extrusionOk="0">
                  <a:moveTo>
                    <a:pt x="1" y="0"/>
                  </a:moveTo>
                  <a:lnTo>
                    <a:pt x="1" y="702"/>
                  </a:lnTo>
                  <a:lnTo>
                    <a:pt x="1772" y="702"/>
                  </a:lnTo>
                  <a:lnTo>
                    <a:pt x="1772" y="67"/>
                  </a:lnTo>
                  <a:lnTo>
                    <a:pt x="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767;p60"/>
            <p:cNvSpPr/>
            <p:nvPr/>
          </p:nvSpPr>
          <p:spPr>
            <a:xfrm>
              <a:off x="974445" y="1881718"/>
              <a:ext cx="58395" cy="8077"/>
            </a:xfrm>
            <a:custGeom>
              <a:avLst/>
              <a:gdLst/>
              <a:ahLst/>
              <a:cxnLst/>
              <a:rect l="l" t="t" r="r" b="b"/>
              <a:pathLst>
                <a:path w="1822" h="252" extrusionOk="0">
                  <a:moveTo>
                    <a:pt x="1" y="0"/>
                  </a:moveTo>
                  <a:lnTo>
                    <a:pt x="1" y="251"/>
                  </a:lnTo>
                  <a:lnTo>
                    <a:pt x="1822" y="251"/>
                  </a:lnTo>
                  <a:lnTo>
                    <a:pt x="18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768;p60"/>
            <p:cNvSpPr/>
            <p:nvPr/>
          </p:nvSpPr>
          <p:spPr>
            <a:xfrm>
              <a:off x="911788" y="2289234"/>
              <a:ext cx="184800" cy="137655"/>
            </a:xfrm>
            <a:custGeom>
              <a:avLst/>
              <a:gdLst/>
              <a:ahLst/>
              <a:cxnLst/>
              <a:rect l="l" t="t" r="r" b="b"/>
              <a:pathLst>
                <a:path w="5766" h="4295" extrusionOk="0">
                  <a:moveTo>
                    <a:pt x="5765" y="1"/>
                  </a:moveTo>
                  <a:lnTo>
                    <a:pt x="1" y="201"/>
                  </a:lnTo>
                  <a:lnTo>
                    <a:pt x="1" y="4295"/>
                  </a:lnTo>
                  <a:lnTo>
                    <a:pt x="5765" y="4295"/>
                  </a:lnTo>
                  <a:lnTo>
                    <a:pt x="576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769;p60"/>
            <p:cNvSpPr/>
            <p:nvPr/>
          </p:nvSpPr>
          <p:spPr>
            <a:xfrm>
              <a:off x="976048" y="2325130"/>
              <a:ext cx="56793" cy="22499"/>
            </a:xfrm>
            <a:custGeom>
              <a:avLst/>
              <a:gdLst/>
              <a:ahLst/>
              <a:cxnLst/>
              <a:rect l="l" t="t" r="r" b="b"/>
              <a:pathLst>
                <a:path w="1772" h="702" extrusionOk="0">
                  <a:moveTo>
                    <a:pt x="1" y="0"/>
                  </a:moveTo>
                  <a:lnTo>
                    <a:pt x="1" y="702"/>
                  </a:lnTo>
                  <a:lnTo>
                    <a:pt x="1772" y="702"/>
                  </a:lnTo>
                  <a:lnTo>
                    <a:pt x="1772" y="67"/>
                  </a:lnTo>
                  <a:lnTo>
                    <a:pt x="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770;p60"/>
            <p:cNvSpPr/>
            <p:nvPr/>
          </p:nvSpPr>
          <p:spPr>
            <a:xfrm>
              <a:off x="974445" y="2364743"/>
              <a:ext cx="58395" cy="8077"/>
            </a:xfrm>
            <a:custGeom>
              <a:avLst/>
              <a:gdLst/>
              <a:ahLst/>
              <a:cxnLst/>
              <a:rect l="l" t="t" r="r" b="b"/>
              <a:pathLst>
                <a:path w="1822" h="252" extrusionOk="0">
                  <a:moveTo>
                    <a:pt x="1" y="1"/>
                  </a:moveTo>
                  <a:lnTo>
                    <a:pt x="1" y="251"/>
                  </a:lnTo>
                  <a:lnTo>
                    <a:pt x="1822" y="251"/>
                  </a:lnTo>
                  <a:lnTo>
                    <a:pt x="182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771;p60"/>
            <p:cNvSpPr/>
            <p:nvPr/>
          </p:nvSpPr>
          <p:spPr>
            <a:xfrm>
              <a:off x="913935" y="2444548"/>
              <a:ext cx="184255" cy="137655"/>
            </a:xfrm>
            <a:custGeom>
              <a:avLst/>
              <a:gdLst/>
              <a:ahLst/>
              <a:cxnLst/>
              <a:rect l="l" t="t" r="r" b="b"/>
              <a:pathLst>
                <a:path w="5749" h="4295" extrusionOk="0">
                  <a:moveTo>
                    <a:pt x="5748" y="0"/>
                  </a:moveTo>
                  <a:lnTo>
                    <a:pt x="1" y="201"/>
                  </a:lnTo>
                  <a:lnTo>
                    <a:pt x="1" y="4294"/>
                  </a:lnTo>
                  <a:lnTo>
                    <a:pt x="5748" y="4294"/>
                  </a:lnTo>
                  <a:lnTo>
                    <a:pt x="5748"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772;p60"/>
            <p:cNvSpPr/>
            <p:nvPr/>
          </p:nvSpPr>
          <p:spPr>
            <a:xfrm>
              <a:off x="978195" y="2480412"/>
              <a:ext cx="56793" cy="22531"/>
            </a:xfrm>
            <a:custGeom>
              <a:avLst/>
              <a:gdLst/>
              <a:ahLst/>
              <a:cxnLst/>
              <a:rect l="l" t="t" r="r" b="b"/>
              <a:pathLst>
                <a:path w="1772" h="703" extrusionOk="0">
                  <a:moveTo>
                    <a:pt x="1" y="1"/>
                  </a:moveTo>
                  <a:lnTo>
                    <a:pt x="1" y="702"/>
                  </a:lnTo>
                  <a:lnTo>
                    <a:pt x="1772" y="702"/>
                  </a:lnTo>
                  <a:lnTo>
                    <a:pt x="1772" y="67"/>
                  </a:lnTo>
                  <a:lnTo>
                    <a:pt x="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773;p60"/>
            <p:cNvSpPr/>
            <p:nvPr/>
          </p:nvSpPr>
          <p:spPr>
            <a:xfrm>
              <a:off x="976593" y="2520058"/>
              <a:ext cx="58395" cy="8045"/>
            </a:xfrm>
            <a:custGeom>
              <a:avLst/>
              <a:gdLst/>
              <a:ahLst/>
              <a:cxnLst/>
              <a:rect l="l" t="t" r="r" b="b"/>
              <a:pathLst>
                <a:path w="1822" h="251" extrusionOk="0">
                  <a:moveTo>
                    <a:pt x="0" y="0"/>
                  </a:moveTo>
                  <a:lnTo>
                    <a:pt x="0" y="251"/>
                  </a:lnTo>
                  <a:lnTo>
                    <a:pt x="1822" y="251"/>
                  </a:lnTo>
                  <a:lnTo>
                    <a:pt x="1822"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774;p60"/>
            <p:cNvSpPr/>
            <p:nvPr/>
          </p:nvSpPr>
          <p:spPr>
            <a:xfrm>
              <a:off x="914480" y="1971137"/>
              <a:ext cx="184223" cy="138200"/>
            </a:xfrm>
            <a:custGeom>
              <a:avLst/>
              <a:gdLst/>
              <a:ahLst/>
              <a:cxnLst/>
              <a:rect l="l" t="t" r="r" b="b"/>
              <a:pathLst>
                <a:path w="5748" h="4312" extrusionOk="0">
                  <a:moveTo>
                    <a:pt x="0" y="1"/>
                  </a:moveTo>
                  <a:lnTo>
                    <a:pt x="0" y="4312"/>
                  </a:lnTo>
                  <a:lnTo>
                    <a:pt x="5748" y="4312"/>
                  </a:lnTo>
                  <a:lnTo>
                    <a:pt x="574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775;p60"/>
            <p:cNvSpPr/>
            <p:nvPr/>
          </p:nvSpPr>
          <p:spPr>
            <a:xfrm>
              <a:off x="980887" y="2031648"/>
              <a:ext cx="53043" cy="20929"/>
            </a:xfrm>
            <a:custGeom>
              <a:avLst/>
              <a:gdLst/>
              <a:ahLst/>
              <a:cxnLst/>
              <a:rect l="l" t="t" r="r" b="b"/>
              <a:pathLst>
                <a:path w="1655" h="653" extrusionOk="0">
                  <a:moveTo>
                    <a:pt x="0" y="1"/>
                  </a:moveTo>
                  <a:lnTo>
                    <a:pt x="0" y="652"/>
                  </a:lnTo>
                  <a:lnTo>
                    <a:pt x="1654" y="652"/>
                  </a:lnTo>
                  <a:lnTo>
                    <a:pt x="1654" y="51"/>
                  </a:lnTo>
                  <a:lnTo>
                    <a:pt x="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776;p60"/>
            <p:cNvSpPr/>
            <p:nvPr/>
          </p:nvSpPr>
          <p:spPr>
            <a:xfrm>
              <a:off x="979253" y="2068601"/>
              <a:ext cx="54677" cy="8077"/>
            </a:xfrm>
            <a:custGeom>
              <a:avLst/>
              <a:gdLst/>
              <a:ahLst/>
              <a:cxnLst/>
              <a:rect l="l" t="t" r="r" b="b"/>
              <a:pathLst>
                <a:path w="1706" h="252" extrusionOk="0">
                  <a:moveTo>
                    <a:pt x="1" y="1"/>
                  </a:moveTo>
                  <a:lnTo>
                    <a:pt x="1" y="251"/>
                  </a:lnTo>
                  <a:lnTo>
                    <a:pt x="1705" y="251"/>
                  </a:lnTo>
                  <a:lnTo>
                    <a:pt x="1705"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777;p60"/>
            <p:cNvSpPr/>
            <p:nvPr/>
          </p:nvSpPr>
          <p:spPr>
            <a:xfrm>
              <a:off x="2245741" y="2501821"/>
              <a:ext cx="369537" cy="120540"/>
            </a:xfrm>
            <a:custGeom>
              <a:avLst/>
              <a:gdLst/>
              <a:ahLst/>
              <a:cxnLst/>
              <a:rect l="l" t="t" r="r" b="b"/>
              <a:pathLst>
                <a:path w="11530" h="3761" extrusionOk="0">
                  <a:moveTo>
                    <a:pt x="1" y="1"/>
                  </a:moveTo>
                  <a:lnTo>
                    <a:pt x="1" y="3760"/>
                  </a:lnTo>
                  <a:lnTo>
                    <a:pt x="11530" y="3760"/>
                  </a:lnTo>
                  <a:lnTo>
                    <a:pt x="1153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778;p60"/>
            <p:cNvSpPr/>
            <p:nvPr/>
          </p:nvSpPr>
          <p:spPr>
            <a:xfrm>
              <a:off x="2230228" y="2468617"/>
              <a:ext cx="397901" cy="33236"/>
            </a:xfrm>
            <a:custGeom>
              <a:avLst/>
              <a:gdLst/>
              <a:ahLst/>
              <a:cxnLst/>
              <a:rect l="l" t="t" r="r" b="b"/>
              <a:pathLst>
                <a:path w="12415" h="1037" extrusionOk="0">
                  <a:moveTo>
                    <a:pt x="0" y="1"/>
                  </a:moveTo>
                  <a:lnTo>
                    <a:pt x="0" y="1037"/>
                  </a:lnTo>
                  <a:lnTo>
                    <a:pt x="12415" y="1037"/>
                  </a:lnTo>
                  <a:lnTo>
                    <a:pt x="1241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779;p60"/>
            <p:cNvSpPr/>
            <p:nvPr/>
          </p:nvSpPr>
          <p:spPr>
            <a:xfrm>
              <a:off x="2421407" y="2468617"/>
              <a:ext cx="206722" cy="153744"/>
            </a:xfrm>
            <a:custGeom>
              <a:avLst/>
              <a:gdLst/>
              <a:ahLst/>
              <a:cxnLst/>
              <a:rect l="l" t="t" r="r" b="b"/>
              <a:pathLst>
                <a:path w="6450" h="4797" extrusionOk="0">
                  <a:moveTo>
                    <a:pt x="0" y="1"/>
                  </a:moveTo>
                  <a:lnTo>
                    <a:pt x="0" y="953"/>
                  </a:lnTo>
                  <a:lnTo>
                    <a:pt x="251" y="4796"/>
                  </a:lnTo>
                  <a:lnTo>
                    <a:pt x="6049" y="4796"/>
                  </a:lnTo>
                  <a:lnTo>
                    <a:pt x="6049" y="1037"/>
                  </a:lnTo>
                  <a:lnTo>
                    <a:pt x="6450" y="1037"/>
                  </a:lnTo>
                  <a:lnTo>
                    <a:pt x="645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780;p60"/>
            <p:cNvSpPr/>
            <p:nvPr/>
          </p:nvSpPr>
          <p:spPr>
            <a:xfrm>
              <a:off x="2297694" y="2521660"/>
              <a:ext cx="74452" cy="17692"/>
            </a:xfrm>
            <a:custGeom>
              <a:avLst/>
              <a:gdLst/>
              <a:ahLst/>
              <a:cxnLst/>
              <a:rect l="l" t="t" r="r" b="b"/>
              <a:pathLst>
                <a:path w="2323" h="552" extrusionOk="0">
                  <a:moveTo>
                    <a:pt x="0" y="0"/>
                  </a:moveTo>
                  <a:lnTo>
                    <a:pt x="0" y="552"/>
                  </a:lnTo>
                  <a:lnTo>
                    <a:pt x="2323" y="552"/>
                  </a:lnTo>
                  <a:lnTo>
                    <a:pt x="2323"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781;p60"/>
            <p:cNvSpPr/>
            <p:nvPr/>
          </p:nvSpPr>
          <p:spPr>
            <a:xfrm>
              <a:off x="2288047" y="2562332"/>
              <a:ext cx="95894" cy="38075"/>
            </a:xfrm>
            <a:custGeom>
              <a:avLst/>
              <a:gdLst/>
              <a:ahLst/>
              <a:cxnLst/>
              <a:rect l="l" t="t" r="r" b="b"/>
              <a:pathLst>
                <a:path w="2992" h="1188" extrusionOk="0">
                  <a:moveTo>
                    <a:pt x="1" y="1"/>
                  </a:moveTo>
                  <a:lnTo>
                    <a:pt x="1" y="1187"/>
                  </a:lnTo>
                  <a:lnTo>
                    <a:pt x="2992" y="1187"/>
                  </a:lnTo>
                  <a:lnTo>
                    <a:pt x="29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782;p60"/>
            <p:cNvSpPr/>
            <p:nvPr/>
          </p:nvSpPr>
          <p:spPr>
            <a:xfrm>
              <a:off x="2722901" y="2348141"/>
              <a:ext cx="369504" cy="120508"/>
            </a:xfrm>
            <a:custGeom>
              <a:avLst/>
              <a:gdLst/>
              <a:ahLst/>
              <a:cxnLst/>
              <a:rect l="l" t="t" r="r" b="b"/>
              <a:pathLst>
                <a:path w="11529" h="3760" extrusionOk="0">
                  <a:moveTo>
                    <a:pt x="0" y="1"/>
                  </a:moveTo>
                  <a:lnTo>
                    <a:pt x="0" y="3760"/>
                  </a:lnTo>
                  <a:lnTo>
                    <a:pt x="11529" y="3760"/>
                  </a:lnTo>
                  <a:lnTo>
                    <a:pt x="1152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783;p60"/>
            <p:cNvSpPr/>
            <p:nvPr/>
          </p:nvSpPr>
          <p:spPr>
            <a:xfrm>
              <a:off x="2707902" y="2314938"/>
              <a:ext cx="397901" cy="33236"/>
            </a:xfrm>
            <a:custGeom>
              <a:avLst/>
              <a:gdLst/>
              <a:ahLst/>
              <a:cxnLst/>
              <a:rect l="l" t="t" r="r" b="b"/>
              <a:pathLst>
                <a:path w="12415" h="1037" extrusionOk="0">
                  <a:moveTo>
                    <a:pt x="0" y="1"/>
                  </a:moveTo>
                  <a:lnTo>
                    <a:pt x="0" y="1037"/>
                  </a:lnTo>
                  <a:lnTo>
                    <a:pt x="12415" y="1037"/>
                  </a:lnTo>
                  <a:lnTo>
                    <a:pt x="1241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784;p60"/>
            <p:cNvSpPr/>
            <p:nvPr/>
          </p:nvSpPr>
          <p:spPr>
            <a:xfrm>
              <a:off x="2899080" y="2314938"/>
              <a:ext cx="206722" cy="153712"/>
            </a:xfrm>
            <a:custGeom>
              <a:avLst/>
              <a:gdLst/>
              <a:ahLst/>
              <a:cxnLst/>
              <a:rect l="l" t="t" r="r" b="b"/>
              <a:pathLst>
                <a:path w="6450" h="4796" extrusionOk="0">
                  <a:moveTo>
                    <a:pt x="0" y="1"/>
                  </a:moveTo>
                  <a:lnTo>
                    <a:pt x="0" y="953"/>
                  </a:lnTo>
                  <a:lnTo>
                    <a:pt x="234" y="4796"/>
                  </a:lnTo>
                  <a:lnTo>
                    <a:pt x="6032" y="4796"/>
                  </a:lnTo>
                  <a:lnTo>
                    <a:pt x="6032" y="1037"/>
                  </a:lnTo>
                  <a:lnTo>
                    <a:pt x="6450" y="1037"/>
                  </a:lnTo>
                  <a:lnTo>
                    <a:pt x="645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785;p60"/>
            <p:cNvSpPr/>
            <p:nvPr/>
          </p:nvSpPr>
          <p:spPr>
            <a:xfrm>
              <a:off x="2774822" y="2367436"/>
              <a:ext cx="75029" cy="18236"/>
            </a:xfrm>
            <a:custGeom>
              <a:avLst/>
              <a:gdLst/>
              <a:ahLst/>
              <a:cxnLst/>
              <a:rect l="l" t="t" r="r" b="b"/>
              <a:pathLst>
                <a:path w="2341" h="569" extrusionOk="0">
                  <a:moveTo>
                    <a:pt x="1" y="0"/>
                  </a:moveTo>
                  <a:lnTo>
                    <a:pt x="1" y="568"/>
                  </a:lnTo>
                  <a:lnTo>
                    <a:pt x="2340" y="568"/>
                  </a:lnTo>
                  <a:lnTo>
                    <a:pt x="234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786;p60"/>
            <p:cNvSpPr/>
            <p:nvPr/>
          </p:nvSpPr>
          <p:spPr>
            <a:xfrm>
              <a:off x="2765207" y="2408107"/>
              <a:ext cx="96406" cy="38588"/>
            </a:xfrm>
            <a:custGeom>
              <a:avLst/>
              <a:gdLst/>
              <a:ahLst/>
              <a:cxnLst/>
              <a:rect l="l" t="t" r="r" b="b"/>
              <a:pathLst>
                <a:path w="3008" h="1204" extrusionOk="0">
                  <a:moveTo>
                    <a:pt x="0" y="1"/>
                  </a:moveTo>
                  <a:lnTo>
                    <a:pt x="0" y="1204"/>
                  </a:lnTo>
                  <a:lnTo>
                    <a:pt x="3008" y="1204"/>
                  </a:lnTo>
                  <a:lnTo>
                    <a:pt x="30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787;p60"/>
            <p:cNvSpPr/>
            <p:nvPr/>
          </p:nvSpPr>
          <p:spPr>
            <a:xfrm>
              <a:off x="2705209" y="2501821"/>
              <a:ext cx="369537" cy="120540"/>
            </a:xfrm>
            <a:custGeom>
              <a:avLst/>
              <a:gdLst/>
              <a:ahLst/>
              <a:cxnLst/>
              <a:rect l="l" t="t" r="r" b="b"/>
              <a:pathLst>
                <a:path w="11530" h="3761" extrusionOk="0">
                  <a:moveTo>
                    <a:pt x="1" y="1"/>
                  </a:moveTo>
                  <a:lnTo>
                    <a:pt x="1" y="3760"/>
                  </a:lnTo>
                  <a:lnTo>
                    <a:pt x="11530" y="3760"/>
                  </a:lnTo>
                  <a:lnTo>
                    <a:pt x="11530"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788;p60"/>
            <p:cNvSpPr/>
            <p:nvPr/>
          </p:nvSpPr>
          <p:spPr>
            <a:xfrm>
              <a:off x="2689697" y="2468617"/>
              <a:ext cx="398446" cy="33236"/>
            </a:xfrm>
            <a:custGeom>
              <a:avLst/>
              <a:gdLst/>
              <a:ahLst/>
              <a:cxnLst/>
              <a:rect l="l" t="t" r="r" b="b"/>
              <a:pathLst>
                <a:path w="12432" h="1037" extrusionOk="0">
                  <a:moveTo>
                    <a:pt x="0" y="1"/>
                  </a:moveTo>
                  <a:lnTo>
                    <a:pt x="0" y="1037"/>
                  </a:lnTo>
                  <a:lnTo>
                    <a:pt x="12431" y="1037"/>
                  </a:lnTo>
                  <a:lnTo>
                    <a:pt x="1243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789;p60"/>
            <p:cNvSpPr/>
            <p:nvPr/>
          </p:nvSpPr>
          <p:spPr>
            <a:xfrm>
              <a:off x="2881388" y="2468617"/>
              <a:ext cx="206210" cy="153744"/>
            </a:xfrm>
            <a:custGeom>
              <a:avLst/>
              <a:gdLst/>
              <a:ahLst/>
              <a:cxnLst/>
              <a:rect l="l" t="t" r="r" b="b"/>
              <a:pathLst>
                <a:path w="6434" h="4797" extrusionOk="0">
                  <a:moveTo>
                    <a:pt x="1" y="1"/>
                  </a:moveTo>
                  <a:lnTo>
                    <a:pt x="1" y="953"/>
                  </a:lnTo>
                  <a:lnTo>
                    <a:pt x="235" y="4796"/>
                  </a:lnTo>
                  <a:lnTo>
                    <a:pt x="6033" y="4796"/>
                  </a:lnTo>
                  <a:lnTo>
                    <a:pt x="6033" y="1037"/>
                  </a:lnTo>
                  <a:lnTo>
                    <a:pt x="6434" y="1037"/>
                  </a:lnTo>
                  <a:lnTo>
                    <a:pt x="643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790;p60"/>
            <p:cNvSpPr/>
            <p:nvPr/>
          </p:nvSpPr>
          <p:spPr>
            <a:xfrm>
              <a:off x="2757162" y="2521660"/>
              <a:ext cx="74997" cy="17692"/>
            </a:xfrm>
            <a:custGeom>
              <a:avLst/>
              <a:gdLst/>
              <a:ahLst/>
              <a:cxnLst/>
              <a:rect l="l" t="t" r="r" b="b"/>
              <a:pathLst>
                <a:path w="2340" h="552" extrusionOk="0">
                  <a:moveTo>
                    <a:pt x="0" y="0"/>
                  </a:moveTo>
                  <a:lnTo>
                    <a:pt x="0" y="552"/>
                  </a:lnTo>
                  <a:lnTo>
                    <a:pt x="2340" y="552"/>
                  </a:lnTo>
                  <a:lnTo>
                    <a:pt x="234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791;p60"/>
            <p:cNvSpPr/>
            <p:nvPr/>
          </p:nvSpPr>
          <p:spPr>
            <a:xfrm>
              <a:off x="2747515" y="2562332"/>
              <a:ext cx="96438" cy="38075"/>
            </a:xfrm>
            <a:custGeom>
              <a:avLst/>
              <a:gdLst/>
              <a:ahLst/>
              <a:cxnLst/>
              <a:rect l="l" t="t" r="r" b="b"/>
              <a:pathLst>
                <a:path w="3009" h="1188" extrusionOk="0">
                  <a:moveTo>
                    <a:pt x="1" y="1"/>
                  </a:moveTo>
                  <a:lnTo>
                    <a:pt x="1" y="1187"/>
                  </a:lnTo>
                  <a:lnTo>
                    <a:pt x="3008" y="1187"/>
                  </a:lnTo>
                  <a:lnTo>
                    <a:pt x="30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792;p60"/>
            <p:cNvSpPr/>
            <p:nvPr/>
          </p:nvSpPr>
          <p:spPr>
            <a:xfrm>
              <a:off x="3060804" y="1638074"/>
              <a:ext cx="389888" cy="983198"/>
            </a:xfrm>
            <a:custGeom>
              <a:avLst/>
              <a:gdLst/>
              <a:ahLst/>
              <a:cxnLst/>
              <a:rect l="l" t="t" r="r" b="b"/>
              <a:pathLst>
                <a:path w="12165" h="30677" extrusionOk="0">
                  <a:moveTo>
                    <a:pt x="284" y="0"/>
                  </a:moveTo>
                  <a:lnTo>
                    <a:pt x="0" y="30677"/>
                  </a:lnTo>
                  <a:lnTo>
                    <a:pt x="12164" y="30677"/>
                  </a:lnTo>
                  <a:lnTo>
                    <a:pt x="12164" y="418"/>
                  </a:lnTo>
                  <a:lnTo>
                    <a:pt x="28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793;p60"/>
            <p:cNvSpPr/>
            <p:nvPr/>
          </p:nvSpPr>
          <p:spPr>
            <a:xfrm>
              <a:off x="3276084" y="1645541"/>
              <a:ext cx="174608" cy="975730"/>
            </a:xfrm>
            <a:custGeom>
              <a:avLst/>
              <a:gdLst/>
              <a:ahLst/>
              <a:cxnLst/>
              <a:rect l="l" t="t" r="r" b="b"/>
              <a:pathLst>
                <a:path w="5448" h="30444" extrusionOk="0">
                  <a:moveTo>
                    <a:pt x="100" y="1"/>
                  </a:moveTo>
                  <a:lnTo>
                    <a:pt x="0" y="30444"/>
                  </a:lnTo>
                  <a:lnTo>
                    <a:pt x="5447" y="30444"/>
                  </a:lnTo>
                  <a:lnTo>
                    <a:pt x="5447" y="185"/>
                  </a:lnTo>
                  <a:lnTo>
                    <a:pt x="10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794;p60"/>
            <p:cNvSpPr/>
            <p:nvPr/>
          </p:nvSpPr>
          <p:spPr>
            <a:xfrm>
              <a:off x="3082214" y="1650381"/>
              <a:ext cx="184255" cy="137655"/>
            </a:xfrm>
            <a:custGeom>
              <a:avLst/>
              <a:gdLst/>
              <a:ahLst/>
              <a:cxnLst/>
              <a:rect l="l" t="t" r="r" b="b"/>
              <a:pathLst>
                <a:path w="5749" h="4295" extrusionOk="0">
                  <a:moveTo>
                    <a:pt x="1" y="0"/>
                  </a:moveTo>
                  <a:lnTo>
                    <a:pt x="1" y="4294"/>
                  </a:lnTo>
                  <a:lnTo>
                    <a:pt x="5748" y="4294"/>
                  </a:lnTo>
                  <a:lnTo>
                    <a:pt x="5748" y="201"/>
                  </a:lnTo>
                  <a:lnTo>
                    <a:pt x="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795;p60"/>
            <p:cNvSpPr/>
            <p:nvPr/>
          </p:nvSpPr>
          <p:spPr>
            <a:xfrm>
              <a:off x="3145416" y="1686245"/>
              <a:ext cx="56793" cy="22531"/>
            </a:xfrm>
            <a:custGeom>
              <a:avLst/>
              <a:gdLst/>
              <a:ahLst/>
              <a:cxnLst/>
              <a:rect l="l" t="t" r="r" b="b"/>
              <a:pathLst>
                <a:path w="1772" h="703" extrusionOk="0">
                  <a:moveTo>
                    <a:pt x="1771" y="1"/>
                  </a:moveTo>
                  <a:lnTo>
                    <a:pt x="0" y="68"/>
                  </a:lnTo>
                  <a:lnTo>
                    <a:pt x="0" y="703"/>
                  </a:lnTo>
                  <a:lnTo>
                    <a:pt x="1771" y="703"/>
                  </a:lnTo>
                  <a:lnTo>
                    <a:pt x="177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796;p60"/>
            <p:cNvSpPr/>
            <p:nvPr/>
          </p:nvSpPr>
          <p:spPr>
            <a:xfrm>
              <a:off x="3145416" y="1725891"/>
              <a:ext cx="58395" cy="8045"/>
            </a:xfrm>
            <a:custGeom>
              <a:avLst/>
              <a:gdLst/>
              <a:ahLst/>
              <a:cxnLst/>
              <a:rect l="l" t="t" r="r" b="b"/>
              <a:pathLst>
                <a:path w="1822" h="251" extrusionOk="0">
                  <a:moveTo>
                    <a:pt x="0" y="0"/>
                  </a:moveTo>
                  <a:lnTo>
                    <a:pt x="0" y="251"/>
                  </a:lnTo>
                  <a:lnTo>
                    <a:pt x="1821" y="251"/>
                  </a:lnTo>
                  <a:lnTo>
                    <a:pt x="18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797;p60"/>
            <p:cNvSpPr/>
            <p:nvPr/>
          </p:nvSpPr>
          <p:spPr>
            <a:xfrm>
              <a:off x="3082214" y="2133406"/>
              <a:ext cx="184255" cy="137655"/>
            </a:xfrm>
            <a:custGeom>
              <a:avLst/>
              <a:gdLst/>
              <a:ahLst/>
              <a:cxnLst/>
              <a:rect l="l" t="t" r="r" b="b"/>
              <a:pathLst>
                <a:path w="5749" h="4295" extrusionOk="0">
                  <a:moveTo>
                    <a:pt x="1" y="0"/>
                  </a:moveTo>
                  <a:lnTo>
                    <a:pt x="1" y="4295"/>
                  </a:lnTo>
                  <a:lnTo>
                    <a:pt x="5748" y="4295"/>
                  </a:lnTo>
                  <a:lnTo>
                    <a:pt x="5748" y="201"/>
                  </a:lnTo>
                  <a:lnTo>
                    <a:pt x="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798;p60"/>
            <p:cNvSpPr/>
            <p:nvPr/>
          </p:nvSpPr>
          <p:spPr>
            <a:xfrm>
              <a:off x="3145416" y="2169270"/>
              <a:ext cx="56793" cy="22531"/>
            </a:xfrm>
            <a:custGeom>
              <a:avLst/>
              <a:gdLst/>
              <a:ahLst/>
              <a:cxnLst/>
              <a:rect l="l" t="t" r="r" b="b"/>
              <a:pathLst>
                <a:path w="1772" h="703" extrusionOk="0">
                  <a:moveTo>
                    <a:pt x="1771" y="1"/>
                  </a:moveTo>
                  <a:lnTo>
                    <a:pt x="0" y="68"/>
                  </a:lnTo>
                  <a:lnTo>
                    <a:pt x="0" y="703"/>
                  </a:lnTo>
                  <a:lnTo>
                    <a:pt x="1771" y="703"/>
                  </a:lnTo>
                  <a:lnTo>
                    <a:pt x="177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799;p60"/>
            <p:cNvSpPr/>
            <p:nvPr/>
          </p:nvSpPr>
          <p:spPr>
            <a:xfrm>
              <a:off x="3145416" y="2208916"/>
              <a:ext cx="58395" cy="8045"/>
            </a:xfrm>
            <a:custGeom>
              <a:avLst/>
              <a:gdLst/>
              <a:ahLst/>
              <a:cxnLst/>
              <a:rect l="l" t="t" r="r" b="b"/>
              <a:pathLst>
                <a:path w="1822" h="251" extrusionOk="0">
                  <a:moveTo>
                    <a:pt x="0" y="0"/>
                  </a:moveTo>
                  <a:lnTo>
                    <a:pt x="0" y="251"/>
                  </a:lnTo>
                  <a:lnTo>
                    <a:pt x="1821" y="251"/>
                  </a:lnTo>
                  <a:lnTo>
                    <a:pt x="182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800;p60"/>
            <p:cNvSpPr/>
            <p:nvPr/>
          </p:nvSpPr>
          <p:spPr>
            <a:xfrm>
              <a:off x="3082214" y="1805663"/>
              <a:ext cx="184255" cy="137655"/>
            </a:xfrm>
            <a:custGeom>
              <a:avLst/>
              <a:gdLst/>
              <a:ahLst/>
              <a:cxnLst/>
              <a:rect l="l" t="t" r="r" b="b"/>
              <a:pathLst>
                <a:path w="5749" h="4295" extrusionOk="0">
                  <a:moveTo>
                    <a:pt x="1" y="1"/>
                  </a:moveTo>
                  <a:lnTo>
                    <a:pt x="1" y="4295"/>
                  </a:lnTo>
                  <a:lnTo>
                    <a:pt x="5748" y="4295"/>
                  </a:lnTo>
                  <a:lnTo>
                    <a:pt x="5748" y="201"/>
                  </a:ln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801;p60"/>
            <p:cNvSpPr/>
            <p:nvPr/>
          </p:nvSpPr>
          <p:spPr>
            <a:xfrm>
              <a:off x="3145416" y="1841559"/>
              <a:ext cx="56793" cy="22531"/>
            </a:xfrm>
            <a:custGeom>
              <a:avLst/>
              <a:gdLst/>
              <a:ahLst/>
              <a:cxnLst/>
              <a:rect l="l" t="t" r="r" b="b"/>
              <a:pathLst>
                <a:path w="1772" h="703" extrusionOk="0">
                  <a:moveTo>
                    <a:pt x="1771" y="0"/>
                  </a:moveTo>
                  <a:lnTo>
                    <a:pt x="0" y="67"/>
                  </a:lnTo>
                  <a:lnTo>
                    <a:pt x="0" y="702"/>
                  </a:lnTo>
                  <a:lnTo>
                    <a:pt x="1771" y="702"/>
                  </a:lnTo>
                  <a:lnTo>
                    <a:pt x="177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802;p60"/>
            <p:cNvSpPr/>
            <p:nvPr/>
          </p:nvSpPr>
          <p:spPr>
            <a:xfrm>
              <a:off x="3145416" y="1881173"/>
              <a:ext cx="58395" cy="8077"/>
            </a:xfrm>
            <a:custGeom>
              <a:avLst/>
              <a:gdLst/>
              <a:ahLst/>
              <a:cxnLst/>
              <a:rect l="l" t="t" r="r" b="b"/>
              <a:pathLst>
                <a:path w="1822" h="252" extrusionOk="0">
                  <a:moveTo>
                    <a:pt x="0" y="1"/>
                  </a:moveTo>
                  <a:lnTo>
                    <a:pt x="0" y="251"/>
                  </a:lnTo>
                  <a:lnTo>
                    <a:pt x="1821" y="251"/>
                  </a:lnTo>
                  <a:lnTo>
                    <a:pt x="182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803;p60"/>
            <p:cNvSpPr/>
            <p:nvPr/>
          </p:nvSpPr>
          <p:spPr>
            <a:xfrm>
              <a:off x="3082214" y="2288689"/>
              <a:ext cx="184255" cy="137687"/>
            </a:xfrm>
            <a:custGeom>
              <a:avLst/>
              <a:gdLst/>
              <a:ahLst/>
              <a:cxnLst/>
              <a:rect l="l" t="t" r="r" b="b"/>
              <a:pathLst>
                <a:path w="5749" h="4296" extrusionOk="0">
                  <a:moveTo>
                    <a:pt x="1" y="1"/>
                  </a:moveTo>
                  <a:lnTo>
                    <a:pt x="1" y="4295"/>
                  </a:lnTo>
                  <a:lnTo>
                    <a:pt x="5748" y="4295"/>
                  </a:lnTo>
                  <a:lnTo>
                    <a:pt x="5748" y="201"/>
                  </a:ln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804;p60"/>
            <p:cNvSpPr/>
            <p:nvPr/>
          </p:nvSpPr>
          <p:spPr>
            <a:xfrm>
              <a:off x="3145416" y="2324585"/>
              <a:ext cx="56793" cy="22531"/>
            </a:xfrm>
            <a:custGeom>
              <a:avLst/>
              <a:gdLst/>
              <a:ahLst/>
              <a:cxnLst/>
              <a:rect l="l" t="t" r="r" b="b"/>
              <a:pathLst>
                <a:path w="1772" h="703" extrusionOk="0">
                  <a:moveTo>
                    <a:pt x="1771" y="0"/>
                  </a:moveTo>
                  <a:lnTo>
                    <a:pt x="0" y="67"/>
                  </a:lnTo>
                  <a:lnTo>
                    <a:pt x="0" y="702"/>
                  </a:lnTo>
                  <a:lnTo>
                    <a:pt x="1771" y="702"/>
                  </a:lnTo>
                  <a:lnTo>
                    <a:pt x="177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805;p60"/>
            <p:cNvSpPr/>
            <p:nvPr/>
          </p:nvSpPr>
          <p:spPr>
            <a:xfrm>
              <a:off x="3145416" y="2364199"/>
              <a:ext cx="58395" cy="8077"/>
            </a:xfrm>
            <a:custGeom>
              <a:avLst/>
              <a:gdLst/>
              <a:ahLst/>
              <a:cxnLst/>
              <a:rect l="l" t="t" r="r" b="b"/>
              <a:pathLst>
                <a:path w="1822" h="252" extrusionOk="0">
                  <a:moveTo>
                    <a:pt x="0" y="1"/>
                  </a:moveTo>
                  <a:lnTo>
                    <a:pt x="0" y="251"/>
                  </a:lnTo>
                  <a:lnTo>
                    <a:pt x="1821" y="251"/>
                  </a:lnTo>
                  <a:lnTo>
                    <a:pt x="182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806;p60"/>
            <p:cNvSpPr/>
            <p:nvPr/>
          </p:nvSpPr>
          <p:spPr>
            <a:xfrm>
              <a:off x="3080066" y="2444003"/>
              <a:ext cx="184255" cy="137655"/>
            </a:xfrm>
            <a:custGeom>
              <a:avLst/>
              <a:gdLst/>
              <a:ahLst/>
              <a:cxnLst/>
              <a:rect l="l" t="t" r="r" b="b"/>
              <a:pathLst>
                <a:path w="5749" h="4295" extrusionOk="0">
                  <a:moveTo>
                    <a:pt x="1" y="0"/>
                  </a:moveTo>
                  <a:lnTo>
                    <a:pt x="1" y="4294"/>
                  </a:lnTo>
                  <a:lnTo>
                    <a:pt x="5748" y="4294"/>
                  </a:lnTo>
                  <a:lnTo>
                    <a:pt x="5748" y="201"/>
                  </a:lnTo>
                  <a:lnTo>
                    <a:pt x="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807;p60"/>
            <p:cNvSpPr/>
            <p:nvPr/>
          </p:nvSpPr>
          <p:spPr>
            <a:xfrm>
              <a:off x="3143814" y="2479867"/>
              <a:ext cx="56248" cy="22531"/>
            </a:xfrm>
            <a:custGeom>
              <a:avLst/>
              <a:gdLst/>
              <a:ahLst/>
              <a:cxnLst/>
              <a:rect l="l" t="t" r="r" b="b"/>
              <a:pathLst>
                <a:path w="1755" h="703" extrusionOk="0">
                  <a:moveTo>
                    <a:pt x="1754" y="1"/>
                  </a:moveTo>
                  <a:lnTo>
                    <a:pt x="0" y="68"/>
                  </a:lnTo>
                  <a:lnTo>
                    <a:pt x="0" y="703"/>
                  </a:lnTo>
                  <a:lnTo>
                    <a:pt x="1754" y="703"/>
                  </a:lnTo>
                  <a:lnTo>
                    <a:pt x="175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808;p60"/>
            <p:cNvSpPr/>
            <p:nvPr/>
          </p:nvSpPr>
          <p:spPr>
            <a:xfrm>
              <a:off x="3143814" y="2519513"/>
              <a:ext cx="57850" cy="8045"/>
            </a:xfrm>
            <a:custGeom>
              <a:avLst/>
              <a:gdLst/>
              <a:ahLst/>
              <a:cxnLst/>
              <a:rect l="l" t="t" r="r" b="b"/>
              <a:pathLst>
                <a:path w="1805" h="251" extrusionOk="0">
                  <a:moveTo>
                    <a:pt x="0" y="0"/>
                  </a:moveTo>
                  <a:lnTo>
                    <a:pt x="0" y="251"/>
                  </a:lnTo>
                  <a:lnTo>
                    <a:pt x="1805" y="251"/>
                  </a:lnTo>
                  <a:lnTo>
                    <a:pt x="180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809;p60"/>
            <p:cNvSpPr/>
            <p:nvPr/>
          </p:nvSpPr>
          <p:spPr>
            <a:xfrm>
              <a:off x="3079553" y="1970625"/>
              <a:ext cx="184768" cy="138168"/>
            </a:xfrm>
            <a:custGeom>
              <a:avLst/>
              <a:gdLst/>
              <a:ahLst/>
              <a:cxnLst/>
              <a:rect l="l" t="t" r="r" b="b"/>
              <a:pathLst>
                <a:path w="5765" h="4311" extrusionOk="0">
                  <a:moveTo>
                    <a:pt x="0" y="0"/>
                  </a:moveTo>
                  <a:lnTo>
                    <a:pt x="0" y="4311"/>
                  </a:lnTo>
                  <a:lnTo>
                    <a:pt x="5764" y="4311"/>
                  </a:lnTo>
                  <a:lnTo>
                    <a:pt x="576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810;p60"/>
            <p:cNvSpPr/>
            <p:nvPr/>
          </p:nvSpPr>
          <p:spPr>
            <a:xfrm>
              <a:off x="3144326" y="2031135"/>
              <a:ext cx="53043" cy="20897"/>
            </a:xfrm>
            <a:custGeom>
              <a:avLst/>
              <a:gdLst/>
              <a:ahLst/>
              <a:cxnLst/>
              <a:rect l="l" t="t" r="r" b="b"/>
              <a:pathLst>
                <a:path w="1655" h="652" extrusionOk="0">
                  <a:moveTo>
                    <a:pt x="1655" y="0"/>
                  </a:moveTo>
                  <a:lnTo>
                    <a:pt x="1" y="50"/>
                  </a:lnTo>
                  <a:lnTo>
                    <a:pt x="1" y="652"/>
                  </a:lnTo>
                  <a:lnTo>
                    <a:pt x="1655" y="652"/>
                  </a:lnTo>
                  <a:lnTo>
                    <a:pt x="165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811;p60"/>
            <p:cNvSpPr/>
            <p:nvPr/>
          </p:nvSpPr>
          <p:spPr>
            <a:xfrm>
              <a:off x="3144326" y="2068089"/>
              <a:ext cx="54677" cy="8045"/>
            </a:xfrm>
            <a:custGeom>
              <a:avLst/>
              <a:gdLst/>
              <a:ahLst/>
              <a:cxnLst/>
              <a:rect l="l" t="t" r="r" b="b"/>
              <a:pathLst>
                <a:path w="1706" h="251" extrusionOk="0">
                  <a:moveTo>
                    <a:pt x="1" y="0"/>
                  </a:moveTo>
                  <a:lnTo>
                    <a:pt x="1" y="251"/>
                  </a:lnTo>
                  <a:lnTo>
                    <a:pt x="1705" y="251"/>
                  </a:lnTo>
                  <a:lnTo>
                    <a:pt x="170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812;p60"/>
            <p:cNvSpPr/>
            <p:nvPr/>
          </p:nvSpPr>
          <p:spPr>
            <a:xfrm>
              <a:off x="1497117" y="1455998"/>
              <a:ext cx="1011049" cy="577285"/>
            </a:xfrm>
            <a:custGeom>
              <a:avLst/>
              <a:gdLst/>
              <a:ahLst/>
              <a:cxnLst/>
              <a:rect l="l" t="t" r="r" b="b"/>
              <a:pathLst>
                <a:path w="31546" h="18012" extrusionOk="0">
                  <a:moveTo>
                    <a:pt x="1103" y="0"/>
                  </a:moveTo>
                  <a:cubicBezTo>
                    <a:pt x="485" y="0"/>
                    <a:pt x="0" y="518"/>
                    <a:pt x="34" y="1136"/>
                  </a:cubicBezTo>
                  <a:lnTo>
                    <a:pt x="969" y="16909"/>
                  </a:lnTo>
                  <a:cubicBezTo>
                    <a:pt x="1003" y="17477"/>
                    <a:pt x="1454" y="17912"/>
                    <a:pt x="2022" y="17912"/>
                  </a:cubicBezTo>
                  <a:lnTo>
                    <a:pt x="30443" y="18012"/>
                  </a:lnTo>
                  <a:cubicBezTo>
                    <a:pt x="31028" y="18012"/>
                    <a:pt x="31513" y="17527"/>
                    <a:pt x="31513" y="16943"/>
                  </a:cubicBezTo>
                  <a:lnTo>
                    <a:pt x="31546" y="4645"/>
                  </a:lnTo>
                  <a:cubicBezTo>
                    <a:pt x="31546" y="4060"/>
                    <a:pt x="31061" y="3576"/>
                    <a:pt x="30477" y="3576"/>
                  </a:cubicBezTo>
                  <a:lnTo>
                    <a:pt x="12999" y="3643"/>
                  </a:lnTo>
                  <a:cubicBezTo>
                    <a:pt x="12715" y="3643"/>
                    <a:pt x="12448" y="3526"/>
                    <a:pt x="12248" y="3325"/>
                  </a:cubicBezTo>
                  <a:lnTo>
                    <a:pt x="9223" y="334"/>
                  </a:lnTo>
                  <a:cubicBezTo>
                    <a:pt x="9023" y="134"/>
                    <a:pt x="8755" y="17"/>
                    <a:pt x="8471" y="17"/>
                  </a:cubicBezTo>
                  <a:lnTo>
                    <a:pt x="1103"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813;p60"/>
            <p:cNvSpPr/>
            <p:nvPr/>
          </p:nvSpPr>
          <p:spPr>
            <a:xfrm>
              <a:off x="1497117" y="1455998"/>
              <a:ext cx="1011049" cy="577285"/>
            </a:xfrm>
            <a:custGeom>
              <a:avLst/>
              <a:gdLst/>
              <a:ahLst/>
              <a:cxnLst/>
              <a:rect l="l" t="t" r="r" b="b"/>
              <a:pathLst>
                <a:path w="31546" h="18012" extrusionOk="0">
                  <a:moveTo>
                    <a:pt x="1103" y="0"/>
                  </a:moveTo>
                  <a:cubicBezTo>
                    <a:pt x="485" y="0"/>
                    <a:pt x="0" y="518"/>
                    <a:pt x="34" y="1136"/>
                  </a:cubicBezTo>
                  <a:lnTo>
                    <a:pt x="969" y="16909"/>
                  </a:lnTo>
                  <a:cubicBezTo>
                    <a:pt x="1003" y="17477"/>
                    <a:pt x="1454" y="17912"/>
                    <a:pt x="2022" y="17912"/>
                  </a:cubicBezTo>
                  <a:lnTo>
                    <a:pt x="30443" y="18012"/>
                  </a:lnTo>
                  <a:cubicBezTo>
                    <a:pt x="31028" y="18012"/>
                    <a:pt x="31513" y="17527"/>
                    <a:pt x="31513" y="16943"/>
                  </a:cubicBezTo>
                  <a:lnTo>
                    <a:pt x="31546" y="4645"/>
                  </a:lnTo>
                  <a:cubicBezTo>
                    <a:pt x="31546" y="4060"/>
                    <a:pt x="31061" y="3576"/>
                    <a:pt x="30477" y="3576"/>
                  </a:cubicBezTo>
                  <a:lnTo>
                    <a:pt x="12999" y="3643"/>
                  </a:lnTo>
                  <a:cubicBezTo>
                    <a:pt x="12715" y="3643"/>
                    <a:pt x="12448" y="3526"/>
                    <a:pt x="12248" y="3325"/>
                  </a:cubicBezTo>
                  <a:lnTo>
                    <a:pt x="9223" y="334"/>
                  </a:lnTo>
                  <a:cubicBezTo>
                    <a:pt x="9023" y="134"/>
                    <a:pt x="8755" y="17"/>
                    <a:pt x="8471" y="17"/>
                  </a:cubicBezTo>
                  <a:lnTo>
                    <a:pt x="1103" y="0"/>
                  </a:lnTo>
                  <a:close/>
                </a:path>
              </a:pathLst>
            </a:custGeom>
            <a:solidFill>
              <a:srgbClr val="263238">
                <a:alpha val="3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814;p60"/>
            <p:cNvSpPr/>
            <p:nvPr/>
          </p:nvSpPr>
          <p:spPr>
            <a:xfrm>
              <a:off x="1508879" y="1265877"/>
              <a:ext cx="613725" cy="632475"/>
            </a:xfrm>
            <a:custGeom>
              <a:avLst/>
              <a:gdLst/>
              <a:ahLst/>
              <a:cxnLst/>
              <a:rect l="l" t="t" r="r" b="b"/>
              <a:pathLst>
                <a:path w="19149" h="19734" extrusionOk="0">
                  <a:moveTo>
                    <a:pt x="9341" y="1"/>
                  </a:moveTo>
                  <a:lnTo>
                    <a:pt x="1" y="12265"/>
                  </a:lnTo>
                  <a:lnTo>
                    <a:pt x="9792" y="19733"/>
                  </a:lnTo>
                  <a:lnTo>
                    <a:pt x="19149" y="7469"/>
                  </a:lnTo>
                  <a:lnTo>
                    <a:pt x="93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815;p60"/>
            <p:cNvSpPr/>
            <p:nvPr/>
          </p:nvSpPr>
          <p:spPr>
            <a:xfrm>
              <a:off x="1507277" y="1265877"/>
              <a:ext cx="616418" cy="634077"/>
            </a:xfrm>
            <a:custGeom>
              <a:avLst/>
              <a:gdLst/>
              <a:ahLst/>
              <a:cxnLst/>
              <a:rect l="l" t="t" r="r" b="b"/>
              <a:pathLst>
                <a:path w="19233" h="19784" extrusionOk="0">
                  <a:moveTo>
                    <a:pt x="9391" y="1"/>
                  </a:moveTo>
                  <a:lnTo>
                    <a:pt x="9391" y="1"/>
                  </a:lnTo>
                  <a:cubicBezTo>
                    <a:pt x="9391" y="1"/>
                    <a:pt x="9422" y="32"/>
                    <a:pt x="9500" y="85"/>
                  </a:cubicBezTo>
                  <a:lnTo>
                    <a:pt x="9500" y="85"/>
                  </a:lnTo>
                  <a:cubicBezTo>
                    <a:pt x="9424" y="23"/>
                    <a:pt x="9391" y="1"/>
                    <a:pt x="9391" y="1"/>
                  </a:cubicBezTo>
                  <a:close/>
                  <a:moveTo>
                    <a:pt x="9500" y="85"/>
                  </a:moveTo>
                  <a:lnTo>
                    <a:pt x="9500" y="85"/>
                  </a:lnTo>
                  <a:cubicBezTo>
                    <a:pt x="9517" y="99"/>
                    <a:pt x="9536" y="116"/>
                    <a:pt x="9558" y="134"/>
                  </a:cubicBezTo>
                  <a:lnTo>
                    <a:pt x="9791" y="302"/>
                  </a:lnTo>
                  <a:lnTo>
                    <a:pt x="9791" y="302"/>
                  </a:lnTo>
                  <a:lnTo>
                    <a:pt x="9575" y="134"/>
                  </a:lnTo>
                  <a:cubicBezTo>
                    <a:pt x="9546" y="116"/>
                    <a:pt x="9521" y="100"/>
                    <a:pt x="9500" y="85"/>
                  </a:cubicBezTo>
                  <a:close/>
                  <a:moveTo>
                    <a:pt x="9341" y="51"/>
                  </a:moveTo>
                  <a:lnTo>
                    <a:pt x="9207" y="218"/>
                  </a:lnTo>
                  <a:lnTo>
                    <a:pt x="8706" y="886"/>
                  </a:lnTo>
                  <a:lnTo>
                    <a:pt x="6784" y="3376"/>
                  </a:lnTo>
                  <a:lnTo>
                    <a:pt x="17" y="12248"/>
                  </a:lnTo>
                  <a:lnTo>
                    <a:pt x="1" y="12265"/>
                  </a:lnTo>
                  <a:lnTo>
                    <a:pt x="17" y="12281"/>
                  </a:lnTo>
                  <a:lnTo>
                    <a:pt x="9825" y="19767"/>
                  </a:lnTo>
                  <a:lnTo>
                    <a:pt x="9859" y="19784"/>
                  </a:lnTo>
                  <a:lnTo>
                    <a:pt x="9875" y="19750"/>
                  </a:lnTo>
                  <a:lnTo>
                    <a:pt x="19215" y="7486"/>
                  </a:lnTo>
                  <a:lnTo>
                    <a:pt x="19232" y="7469"/>
                  </a:lnTo>
                  <a:lnTo>
                    <a:pt x="19215" y="7453"/>
                  </a:lnTo>
                  <a:lnTo>
                    <a:pt x="12081" y="2022"/>
                  </a:lnTo>
                  <a:lnTo>
                    <a:pt x="10093" y="519"/>
                  </a:lnTo>
                  <a:lnTo>
                    <a:pt x="9791" y="302"/>
                  </a:lnTo>
                  <a:lnTo>
                    <a:pt x="9791" y="302"/>
                  </a:lnTo>
                  <a:lnTo>
                    <a:pt x="10093" y="535"/>
                  </a:lnTo>
                  <a:lnTo>
                    <a:pt x="12064" y="2056"/>
                  </a:lnTo>
                  <a:lnTo>
                    <a:pt x="19155" y="7466"/>
                  </a:lnTo>
                  <a:lnTo>
                    <a:pt x="19155" y="7466"/>
                  </a:lnTo>
                  <a:lnTo>
                    <a:pt x="9852" y="19682"/>
                  </a:lnTo>
                  <a:lnTo>
                    <a:pt x="9852" y="19682"/>
                  </a:lnTo>
                  <a:lnTo>
                    <a:pt x="84" y="12260"/>
                  </a:lnTo>
                  <a:lnTo>
                    <a:pt x="84" y="12260"/>
                  </a:lnTo>
                  <a:lnTo>
                    <a:pt x="6801" y="3409"/>
                  </a:lnTo>
                  <a:lnTo>
                    <a:pt x="8706" y="903"/>
                  </a:lnTo>
                  <a:lnTo>
                    <a:pt x="9207" y="235"/>
                  </a:lnTo>
                  <a:lnTo>
                    <a:pt x="9341" y="5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816;p60"/>
            <p:cNvSpPr/>
            <p:nvPr/>
          </p:nvSpPr>
          <p:spPr>
            <a:xfrm>
              <a:off x="1538878" y="1294786"/>
              <a:ext cx="553215" cy="575169"/>
            </a:xfrm>
            <a:custGeom>
              <a:avLst/>
              <a:gdLst/>
              <a:ahLst/>
              <a:cxnLst/>
              <a:rect l="l" t="t" r="r" b="b"/>
              <a:pathLst>
                <a:path w="17261" h="17946" extrusionOk="0">
                  <a:moveTo>
                    <a:pt x="8689" y="1"/>
                  </a:moveTo>
                  <a:lnTo>
                    <a:pt x="0" y="11413"/>
                  </a:lnTo>
                  <a:lnTo>
                    <a:pt x="8572" y="17946"/>
                  </a:lnTo>
                  <a:lnTo>
                    <a:pt x="17260" y="6534"/>
                  </a:lnTo>
                  <a:lnTo>
                    <a:pt x="868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817;p60"/>
            <p:cNvSpPr/>
            <p:nvPr/>
          </p:nvSpPr>
          <p:spPr>
            <a:xfrm>
              <a:off x="1739703" y="1508464"/>
              <a:ext cx="352390" cy="365787"/>
            </a:xfrm>
            <a:custGeom>
              <a:avLst/>
              <a:gdLst/>
              <a:ahLst/>
              <a:cxnLst/>
              <a:rect l="l" t="t" r="r" b="b"/>
              <a:pathLst>
                <a:path w="10995" h="11413" extrusionOk="0">
                  <a:moveTo>
                    <a:pt x="10994" y="1"/>
                  </a:moveTo>
                  <a:lnTo>
                    <a:pt x="4712" y="402"/>
                  </a:lnTo>
                  <a:lnTo>
                    <a:pt x="5213" y="3443"/>
                  </a:lnTo>
                  <a:lnTo>
                    <a:pt x="5213" y="3443"/>
                  </a:lnTo>
                  <a:lnTo>
                    <a:pt x="0" y="3359"/>
                  </a:lnTo>
                  <a:lnTo>
                    <a:pt x="0" y="3359"/>
                  </a:lnTo>
                  <a:lnTo>
                    <a:pt x="2306" y="11413"/>
                  </a:lnTo>
                  <a:lnTo>
                    <a:pt x="10994"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818;p60"/>
            <p:cNvSpPr/>
            <p:nvPr/>
          </p:nvSpPr>
          <p:spPr>
            <a:xfrm>
              <a:off x="1735921" y="1475805"/>
              <a:ext cx="94291" cy="72657"/>
            </a:xfrm>
            <a:custGeom>
              <a:avLst/>
              <a:gdLst/>
              <a:ahLst/>
              <a:cxnLst/>
              <a:rect l="l" t="t" r="r" b="b"/>
              <a:pathLst>
                <a:path w="2942" h="2267" extrusionOk="0">
                  <a:moveTo>
                    <a:pt x="1473" y="0"/>
                  </a:moveTo>
                  <a:cubicBezTo>
                    <a:pt x="1132" y="0"/>
                    <a:pt x="796" y="156"/>
                    <a:pt x="569" y="452"/>
                  </a:cubicBezTo>
                  <a:cubicBezTo>
                    <a:pt x="1" y="1210"/>
                    <a:pt x="552" y="2267"/>
                    <a:pt x="1461" y="2267"/>
                  </a:cubicBezTo>
                  <a:cubicBezTo>
                    <a:pt x="1514" y="2267"/>
                    <a:pt x="1567" y="2263"/>
                    <a:pt x="1622" y="2256"/>
                  </a:cubicBezTo>
                  <a:cubicBezTo>
                    <a:pt x="2608" y="2122"/>
                    <a:pt x="2942" y="853"/>
                    <a:pt x="2157" y="234"/>
                  </a:cubicBezTo>
                  <a:cubicBezTo>
                    <a:pt x="1951" y="76"/>
                    <a:pt x="1711" y="0"/>
                    <a:pt x="147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819;p60"/>
            <p:cNvSpPr/>
            <p:nvPr/>
          </p:nvSpPr>
          <p:spPr>
            <a:xfrm>
              <a:off x="1852135" y="1261582"/>
              <a:ext cx="709587" cy="577861"/>
            </a:xfrm>
            <a:custGeom>
              <a:avLst/>
              <a:gdLst/>
              <a:ahLst/>
              <a:cxnLst/>
              <a:rect l="l" t="t" r="r" b="b"/>
              <a:pathLst>
                <a:path w="22140" h="18030" extrusionOk="0">
                  <a:moveTo>
                    <a:pt x="703" y="1"/>
                  </a:moveTo>
                  <a:lnTo>
                    <a:pt x="1" y="17144"/>
                  </a:lnTo>
                  <a:lnTo>
                    <a:pt x="21438" y="18029"/>
                  </a:lnTo>
                  <a:lnTo>
                    <a:pt x="22140" y="887"/>
                  </a:lnTo>
                  <a:lnTo>
                    <a:pt x="7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820;p60"/>
            <p:cNvSpPr/>
            <p:nvPr/>
          </p:nvSpPr>
          <p:spPr>
            <a:xfrm>
              <a:off x="1850532" y="1260525"/>
              <a:ext cx="711190" cy="579464"/>
            </a:xfrm>
            <a:custGeom>
              <a:avLst/>
              <a:gdLst/>
              <a:ahLst/>
              <a:cxnLst/>
              <a:rect l="l" t="t" r="r" b="b"/>
              <a:pathLst>
                <a:path w="22190" h="18080" extrusionOk="0">
                  <a:moveTo>
                    <a:pt x="22090" y="903"/>
                  </a:moveTo>
                  <a:cubicBezTo>
                    <a:pt x="22156" y="920"/>
                    <a:pt x="22190" y="920"/>
                    <a:pt x="22190" y="920"/>
                  </a:cubicBezTo>
                  <a:cubicBezTo>
                    <a:pt x="22190" y="920"/>
                    <a:pt x="22156" y="903"/>
                    <a:pt x="22090" y="903"/>
                  </a:cubicBezTo>
                  <a:close/>
                  <a:moveTo>
                    <a:pt x="719" y="1"/>
                  </a:moveTo>
                  <a:lnTo>
                    <a:pt x="719" y="34"/>
                  </a:lnTo>
                  <a:cubicBezTo>
                    <a:pt x="502" y="5130"/>
                    <a:pt x="268" y="10978"/>
                    <a:pt x="18" y="17177"/>
                  </a:cubicBezTo>
                  <a:lnTo>
                    <a:pt x="1" y="17210"/>
                  </a:lnTo>
                  <a:lnTo>
                    <a:pt x="34" y="17210"/>
                  </a:lnTo>
                  <a:lnTo>
                    <a:pt x="21488" y="18079"/>
                  </a:lnTo>
                  <a:lnTo>
                    <a:pt x="21521" y="18079"/>
                  </a:lnTo>
                  <a:lnTo>
                    <a:pt x="21521" y="18062"/>
                  </a:lnTo>
                  <a:cubicBezTo>
                    <a:pt x="21722" y="12883"/>
                    <a:pt x="21889" y="8589"/>
                    <a:pt x="22006" y="5598"/>
                  </a:cubicBezTo>
                  <a:cubicBezTo>
                    <a:pt x="22073" y="4094"/>
                    <a:pt x="22123" y="2925"/>
                    <a:pt x="22156" y="2123"/>
                  </a:cubicBezTo>
                  <a:cubicBezTo>
                    <a:pt x="22156" y="1738"/>
                    <a:pt x="22173" y="1421"/>
                    <a:pt x="22190" y="1220"/>
                  </a:cubicBezTo>
                  <a:cubicBezTo>
                    <a:pt x="22190" y="1020"/>
                    <a:pt x="22190" y="920"/>
                    <a:pt x="22190" y="920"/>
                  </a:cubicBezTo>
                  <a:cubicBezTo>
                    <a:pt x="22190" y="920"/>
                    <a:pt x="22190" y="1020"/>
                    <a:pt x="22173" y="1220"/>
                  </a:cubicBezTo>
                  <a:cubicBezTo>
                    <a:pt x="22173" y="1437"/>
                    <a:pt x="22156" y="1738"/>
                    <a:pt x="22140" y="2139"/>
                  </a:cubicBezTo>
                  <a:cubicBezTo>
                    <a:pt x="22106" y="2941"/>
                    <a:pt x="22056" y="4111"/>
                    <a:pt x="21989" y="5615"/>
                  </a:cubicBezTo>
                  <a:cubicBezTo>
                    <a:pt x="21856" y="8599"/>
                    <a:pt x="21673" y="12864"/>
                    <a:pt x="21456" y="18028"/>
                  </a:cubicBezTo>
                  <a:lnTo>
                    <a:pt x="21456" y="18028"/>
                  </a:lnTo>
                  <a:lnTo>
                    <a:pt x="86" y="17145"/>
                  </a:lnTo>
                  <a:lnTo>
                    <a:pt x="86" y="17145"/>
                  </a:lnTo>
                  <a:cubicBezTo>
                    <a:pt x="335" y="10972"/>
                    <a:pt x="568" y="5148"/>
                    <a:pt x="785" y="69"/>
                  </a:cubicBezTo>
                  <a:lnTo>
                    <a:pt x="785" y="69"/>
                  </a:lnTo>
                  <a:lnTo>
                    <a:pt x="16242" y="686"/>
                  </a:lnTo>
                  <a:lnTo>
                    <a:pt x="20619" y="853"/>
                  </a:lnTo>
                  <a:lnTo>
                    <a:pt x="21789" y="903"/>
                  </a:lnTo>
                  <a:lnTo>
                    <a:pt x="22090" y="903"/>
                  </a:lnTo>
                  <a:lnTo>
                    <a:pt x="21806" y="886"/>
                  </a:lnTo>
                  <a:lnTo>
                    <a:pt x="20636" y="836"/>
                  </a:lnTo>
                  <a:lnTo>
                    <a:pt x="16258" y="652"/>
                  </a:lnTo>
                  <a:lnTo>
                    <a:pt x="75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821;p60"/>
            <p:cNvSpPr/>
            <p:nvPr/>
          </p:nvSpPr>
          <p:spPr>
            <a:xfrm>
              <a:off x="1876781" y="1296934"/>
              <a:ext cx="659236" cy="506614"/>
            </a:xfrm>
            <a:custGeom>
              <a:avLst/>
              <a:gdLst/>
              <a:ahLst/>
              <a:cxnLst/>
              <a:rect l="l" t="t" r="r" b="b"/>
              <a:pathLst>
                <a:path w="20569" h="15807" extrusionOk="0">
                  <a:moveTo>
                    <a:pt x="619" y="1"/>
                  </a:moveTo>
                  <a:lnTo>
                    <a:pt x="1" y="14988"/>
                  </a:lnTo>
                  <a:lnTo>
                    <a:pt x="19951" y="15807"/>
                  </a:lnTo>
                  <a:lnTo>
                    <a:pt x="20569" y="819"/>
                  </a:lnTo>
                  <a:lnTo>
                    <a:pt x="619"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822;p60"/>
            <p:cNvSpPr/>
            <p:nvPr/>
          </p:nvSpPr>
          <p:spPr>
            <a:xfrm>
              <a:off x="1876781" y="1488112"/>
              <a:ext cx="639430" cy="315436"/>
            </a:xfrm>
            <a:custGeom>
              <a:avLst/>
              <a:gdLst/>
              <a:ahLst/>
              <a:cxnLst/>
              <a:rect l="l" t="t" r="r" b="b"/>
              <a:pathLst>
                <a:path w="19951" h="9842" extrusionOk="0">
                  <a:moveTo>
                    <a:pt x="7352" y="1"/>
                  </a:moveTo>
                  <a:lnTo>
                    <a:pt x="1" y="9023"/>
                  </a:lnTo>
                  <a:lnTo>
                    <a:pt x="19951" y="9842"/>
                  </a:lnTo>
                  <a:lnTo>
                    <a:pt x="14487" y="3008"/>
                  </a:lnTo>
                  <a:lnTo>
                    <a:pt x="11429" y="5999"/>
                  </a:lnTo>
                  <a:lnTo>
                    <a:pt x="735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823;p60"/>
            <p:cNvSpPr/>
            <p:nvPr/>
          </p:nvSpPr>
          <p:spPr>
            <a:xfrm>
              <a:off x="2193852" y="1407186"/>
              <a:ext cx="118329" cy="100637"/>
            </a:xfrm>
            <a:custGeom>
              <a:avLst/>
              <a:gdLst/>
              <a:ahLst/>
              <a:cxnLst/>
              <a:rect l="l" t="t" r="r" b="b"/>
              <a:pathLst>
                <a:path w="3692" h="3140" extrusionOk="0">
                  <a:moveTo>
                    <a:pt x="2073" y="1"/>
                  </a:moveTo>
                  <a:cubicBezTo>
                    <a:pt x="722" y="1"/>
                    <a:pt x="1" y="1627"/>
                    <a:pt x="935" y="2626"/>
                  </a:cubicBezTo>
                  <a:cubicBezTo>
                    <a:pt x="1255" y="2980"/>
                    <a:pt x="1667" y="3139"/>
                    <a:pt x="2073" y="3139"/>
                  </a:cubicBezTo>
                  <a:cubicBezTo>
                    <a:pt x="2855" y="3139"/>
                    <a:pt x="3614" y="2552"/>
                    <a:pt x="3658" y="1640"/>
                  </a:cubicBezTo>
                  <a:cubicBezTo>
                    <a:pt x="3692" y="771"/>
                    <a:pt x="3023" y="36"/>
                    <a:pt x="2154" y="3"/>
                  </a:cubicBezTo>
                  <a:cubicBezTo>
                    <a:pt x="2127" y="1"/>
                    <a:pt x="2100" y="1"/>
                    <a:pt x="20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824;p60"/>
            <p:cNvSpPr/>
            <p:nvPr/>
          </p:nvSpPr>
          <p:spPr>
            <a:xfrm>
              <a:off x="1664193" y="1526123"/>
              <a:ext cx="1021786" cy="809743"/>
            </a:xfrm>
            <a:custGeom>
              <a:avLst/>
              <a:gdLst/>
              <a:ahLst/>
              <a:cxnLst/>
              <a:rect l="l" t="t" r="r" b="b"/>
              <a:pathLst>
                <a:path w="31881" h="25265" extrusionOk="0">
                  <a:moveTo>
                    <a:pt x="29040" y="1"/>
                  </a:moveTo>
                  <a:lnTo>
                    <a:pt x="0" y="3994"/>
                  </a:lnTo>
                  <a:lnTo>
                    <a:pt x="3075" y="25264"/>
                  </a:lnTo>
                  <a:lnTo>
                    <a:pt x="31880" y="21204"/>
                  </a:lnTo>
                  <a:lnTo>
                    <a:pt x="29040"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825;p60"/>
            <p:cNvSpPr/>
            <p:nvPr/>
          </p:nvSpPr>
          <p:spPr>
            <a:xfrm>
              <a:off x="1678648" y="1440998"/>
              <a:ext cx="1056592" cy="864324"/>
            </a:xfrm>
            <a:custGeom>
              <a:avLst/>
              <a:gdLst/>
              <a:ahLst/>
              <a:cxnLst/>
              <a:rect l="l" t="t" r="r" b="b"/>
              <a:pathLst>
                <a:path w="32967" h="26968" extrusionOk="0">
                  <a:moveTo>
                    <a:pt x="28706" y="0"/>
                  </a:moveTo>
                  <a:lnTo>
                    <a:pt x="0" y="5949"/>
                  </a:lnTo>
                  <a:lnTo>
                    <a:pt x="4495" y="26968"/>
                  </a:lnTo>
                  <a:lnTo>
                    <a:pt x="32966" y="20970"/>
                  </a:lnTo>
                  <a:lnTo>
                    <a:pt x="2870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826;p60"/>
            <p:cNvSpPr/>
            <p:nvPr/>
          </p:nvSpPr>
          <p:spPr>
            <a:xfrm>
              <a:off x="1630990" y="1365488"/>
              <a:ext cx="1111750" cy="960186"/>
            </a:xfrm>
            <a:custGeom>
              <a:avLst/>
              <a:gdLst/>
              <a:ahLst/>
              <a:cxnLst/>
              <a:rect l="l" t="t" r="r" b="b"/>
              <a:pathLst>
                <a:path w="34688" h="29959" extrusionOk="0">
                  <a:moveTo>
                    <a:pt x="27653" y="0"/>
                  </a:moveTo>
                  <a:lnTo>
                    <a:pt x="0" y="9725"/>
                  </a:lnTo>
                  <a:lnTo>
                    <a:pt x="7269" y="29959"/>
                  </a:lnTo>
                  <a:lnTo>
                    <a:pt x="34687" y="20218"/>
                  </a:lnTo>
                  <a:lnTo>
                    <a:pt x="27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827;p60"/>
            <p:cNvSpPr/>
            <p:nvPr/>
          </p:nvSpPr>
          <p:spPr>
            <a:xfrm>
              <a:off x="1629387" y="1365488"/>
              <a:ext cx="1114411" cy="961276"/>
            </a:xfrm>
            <a:custGeom>
              <a:avLst/>
              <a:gdLst/>
              <a:ahLst/>
              <a:cxnLst/>
              <a:rect l="l" t="t" r="r" b="b"/>
              <a:pathLst>
                <a:path w="34771" h="29993" extrusionOk="0">
                  <a:moveTo>
                    <a:pt x="27703" y="0"/>
                  </a:moveTo>
                  <a:lnTo>
                    <a:pt x="27703" y="0"/>
                  </a:lnTo>
                  <a:lnTo>
                    <a:pt x="27703" y="0"/>
                  </a:lnTo>
                  <a:close/>
                  <a:moveTo>
                    <a:pt x="27703" y="0"/>
                  </a:moveTo>
                  <a:lnTo>
                    <a:pt x="34" y="9691"/>
                  </a:lnTo>
                  <a:lnTo>
                    <a:pt x="0" y="9708"/>
                  </a:lnTo>
                  <a:lnTo>
                    <a:pt x="17" y="9742"/>
                  </a:lnTo>
                  <a:lnTo>
                    <a:pt x="7235" y="29825"/>
                  </a:lnTo>
                  <a:cubicBezTo>
                    <a:pt x="7252" y="29875"/>
                    <a:pt x="7268" y="29925"/>
                    <a:pt x="7285" y="29959"/>
                  </a:cubicBezTo>
                  <a:lnTo>
                    <a:pt x="7302" y="29992"/>
                  </a:lnTo>
                  <a:lnTo>
                    <a:pt x="7335" y="29992"/>
                  </a:lnTo>
                  <a:lnTo>
                    <a:pt x="34737" y="20234"/>
                  </a:lnTo>
                  <a:lnTo>
                    <a:pt x="34771" y="20234"/>
                  </a:lnTo>
                  <a:lnTo>
                    <a:pt x="34754" y="20201"/>
                  </a:lnTo>
                  <a:lnTo>
                    <a:pt x="27703" y="0"/>
                  </a:lnTo>
                  <a:lnTo>
                    <a:pt x="34695" y="20193"/>
                  </a:lnTo>
                  <a:lnTo>
                    <a:pt x="34695" y="20193"/>
                  </a:lnTo>
                  <a:lnTo>
                    <a:pt x="7342" y="29911"/>
                  </a:lnTo>
                  <a:lnTo>
                    <a:pt x="7342" y="29911"/>
                  </a:lnTo>
                  <a:cubicBezTo>
                    <a:pt x="7328" y="29871"/>
                    <a:pt x="7315" y="29832"/>
                    <a:pt x="7302" y="29792"/>
                  </a:cubicBezTo>
                  <a:lnTo>
                    <a:pt x="96" y="9742"/>
                  </a:lnTo>
                  <a:lnTo>
                    <a:pt x="96" y="9742"/>
                  </a:lnTo>
                  <a:lnTo>
                    <a:pt x="277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828;p60"/>
            <p:cNvSpPr/>
            <p:nvPr/>
          </p:nvSpPr>
          <p:spPr>
            <a:xfrm>
              <a:off x="2356602" y="1490804"/>
              <a:ext cx="187460" cy="496455"/>
            </a:xfrm>
            <a:custGeom>
              <a:avLst/>
              <a:gdLst/>
              <a:ahLst/>
              <a:cxnLst/>
              <a:rect l="l" t="t" r="r" b="b"/>
              <a:pathLst>
                <a:path w="5849" h="15490" extrusionOk="0">
                  <a:moveTo>
                    <a:pt x="51" y="0"/>
                  </a:moveTo>
                  <a:cubicBezTo>
                    <a:pt x="51" y="0"/>
                    <a:pt x="51" y="0"/>
                    <a:pt x="51" y="0"/>
                  </a:cubicBezTo>
                  <a:cubicBezTo>
                    <a:pt x="0" y="17"/>
                    <a:pt x="1237" y="3509"/>
                    <a:pt x="2824" y="7786"/>
                  </a:cubicBezTo>
                  <a:cubicBezTo>
                    <a:pt x="4408" y="12053"/>
                    <a:pt x="5742" y="15489"/>
                    <a:pt x="5798" y="15489"/>
                  </a:cubicBezTo>
                  <a:cubicBezTo>
                    <a:pt x="5798" y="15489"/>
                    <a:pt x="5798" y="15489"/>
                    <a:pt x="5798" y="15489"/>
                  </a:cubicBezTo>
                  <a:cubicBezTo>
                    <a:pt x="5848" y="15472"/>
                    <a:pt x="4612" y="11980"/>
                    <a:pt x="3025" y="7703"/>
                  </a:cubicBezTo>
                  <a:cubicBezTo>
                    <a:pt x="1441" y="3452"/>
                    <a:pt x="107" y="0"/>
                    <a:pt x="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829;p60"/>
            <p:cNvSpPr/>
            <p:nvPr/>
          </p:nvSpPr>
          <p:spPr>
            <a:xfrm>
              <a:off x="2281092" y="1525610"/>
              <a:ext cx="187460" cy="495910"/>
            </a:xfrm>
            <a:custGeom>
              <a:avLst/>
              <a:gdLst/>
              <a:ahLst/>
              <a:cxnLst/>
              <a:rect l="l" t="t" r="r" b="b"/>
              <a:pathLst>
                <a:path w="5849" h="15473" extrusionOk="0">
                  <a:moveTo>
                    <a:pt x="51" y="0"/>
                  </a:moveTo>
                  <a:cubicBezTo>
                    <a:pt x="51" y="0"/>
                    <a:pt x="51" y="0"/>
                    <a:pt x="51" y="0"/>
                  </a:cubicBezTo>
                  <a:cubicBezTo>
                    <a:pt x="1" y="17"/>
                    <a:pt x="1237" y="3509"/>
                    <a:pt x="2824" y="7770"/>
                  </a:cubicBezTo>
                  <a:cubicBezTo>
                    <a:pt x="4404" y="12027"/>
                    <a:pt x="5719" y="15473"/>
                    <a:pt x="5781" y="15473"/>
                  </a:cubicBezTo>
                  <a:cubicBezTo>
                    <a:pt x="5781" y="15473"/>
                    <a:pt x="5781" y="15473"/>
                    <a:pt x="5782" y="15472"/>
                  </a:cubicBezTo>
                  <a:cubicBezTo>
                    <a:pt x="5849" y="15456"/>
                    <a:pt x="4595" y="11980"/>
                    <a:pt x="3008" y="7703"/>
                  </a:cubicBezTo>
                  <a:cubicBezTo>
                    <a:pt x="1425" y="3436"/>
                    <a:pt x="107" y="0"/>
                    <a:pt x="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830;p60"/>
            <p:cNvSpPr/>
            <p:nvPr/>
          </p:nvSpPr>
          <p:spPr>
            <a:xfrm>
              <a:off x="2046005" y="1624132"/>
              <a:ext cx="185858" cy="495910"/>
            </a:xfrm>
            <a:custGeom>
              <a:avLst/>
              <a:gdLst/>
              <a:ahLst/>
              <a:cxnLst/>
              <a:rect l="l" t="t" r="r" b="b"/>
              <a:pathLst>
                <a:path w="5799" h="15473" extrusionOk="0">
                  <a:moveTo>
                    <a:pt x="51" y="0"/>
                  </a:moveTo>
                  <a:cubicBezTo>
                    <a:pt x="51" y="0"/>
                    <a:pt x="51" y="0"/>
                    <a:pt x="51" y="1"/>
                  </a:cubicBezTo>
                  <a:cubicBezTo>
                    <a:pt x="0" y="17"/>
                    <a:pt x="1237" y="3493"/>
                    <a:pt x="2824" y="7770"/>
                  </a:cubicBezTo>
                  <a:cubicBezTo>
                    <a:pt x="4346" y="11871"/>
                    <a:pt x="5622" y="15204"/>
                    <a:pt x="5784" y="15457"/>
                  </a:cubicBezTo>
                  <a:lnTo>
                    <a:pt x="5784" y="15457"/>
                  </a:lnTo>
                  <a:cubicBezTo>
                    <a:pt x="5757" y="15202"/>
                    <a:pt x="4538" y="11825"/>
                    <a:pt x="3008" y="7703"/>
                  </a:cubicBezTo>
                  <a:cubicBezTo>
                    <a:pt x="1428" y="3446"/>
                    <a:pt x="113" y="0"/>
                    <a:pt x="51" y="0"/>
                  </a:cubicBezTo>
                  <a:close/>
                  <a:moveTo>
                    <a:pt x="5784" y="15457"/>
                  </a:moveTo>
                  <a:cubicBezTo>
                    <a:pt x="5785" y="15467"/>
                    <a:pt x="5784" y="15472"/>
                    <a:pt x="5782" y="15473"/>
                  </a:cubicBezTo>
                  <a:lnTo>
                    <a:pt x="5797" y="15473"/>
                  </a:lnTo>
                  <a:cubicBezTo>
                    <a:pt x="5794" y="15472"/>
                    <a:pt x="5790" y="15467"/>
                    <a:pt x="5784" y="15457"/>
                  </a:cubicBezTo>
                  <a:close/>
                  <a:moveTo>
                    <a:pt x="5797" y="15473"/>
                  </a:moveTo>
                  <a:cubicBezTo>
                    <a:pt x="5797" y="15473"/>
                    <a:pt x="5798" y="15473"/>
                    <a:pt x="5798" y="15473"/>
                  </a:cubicBezTo>
                  <a:cubicBezTo>
                    <a:pt x="5798" y="15473"/>
                    <a:pt x="5798" y="15473"/>
                    <a:pt x="5798" y="15473"/>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831;p60"/>
            <p:cNvSpPr/>
            <p:nvPr/>
          </p:nvSpPr>
          <p:spPr>
            <a:xfrm>
              <a:off x="2120425" y="1594133"/>
              <a:ext cx="188005" cy="495942"/>
            </a:xfrm>
            <a:custGeom>
              <a:avLst/>
              <a:gdLst/>
              <a:ahLst/>
              <a:cxnLst/>
              <a:rect l="l" t="t" r="r" b="b"/>
              <a:pathLst>
                <a:path w="5866" h="15474" extrusionOk="0">
                  <a:moveTo>
                    <a:pt x="69" y="1"/>
                  </a:moveTo>
                  <a:cubicBezTo>
                    <a:pt x="68" y="1"/>
                    <a:pt x="68" y="1"/>
                    <a:pt x="68" y="1"/>
                  </a:cubicBezTo>
                  <a:cubicBezTo>
                    <a:pt x="1" y="18"/>
                    <a:pt x="1254" y="3493"/>
                    <a:pt x="2841" y="7770"/>
                  </a:cubicBezTo>
                  <a:cubicBezTo>
                    <a:pt x="4425" y="12037"/>
                    <a:pt x="5742" y="15473"/>
                    <a:pt x="5798" y="15473"/>
                  </a:cubicBezTo>
                  <a:cubicBezTo>
                    <a:pt x="5799" y="15473"/>
                    <a:pt x="5799" y="15473"/>
                    <a:pt x="5799" y="15473"/>
                  </a:cubicBezTo>
                  <a:cubicBezTo>
                    <a:pt x="5866" y="15456"/>
                    <a:pt x="4613" y="11981"/>
                    <a:pt x="3025" y="7704"/>
                  </a:cubicBezTo>
                  <a:cubicBezTo>
                    <a:pt x="1445" y="3447"/>
                    <a:pt x="131" y="1"/>
                    <a:pt x="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832;p60"/>
            <p:cNvSpPr/>
            <p:nvPr/>
          </p:nvSpPr>
          <p:spPr>
            <a:xfrm>
              <a:off x="2195422" y="1563622"/>
              <a:ext cx="187460" cy="496454"/>
            </a:xfrm>
            <a:custGeom>
              <a:avLst/>
              <a:gdLst/>
              <a:ahLst/>
              <a:cxnLst/>
              <a:rect l="l" t="t" r="r" b="b"/>
              <a:pathLst>
                <a:path w="5849" h="15490" extrusionOk="0">
                  <a:moveTo>
                    <a:pt x="67" y="1"/>
                  </a:moveTo>
                  <a:cubicBezTo>
                    <a:pt x="67" y="1"/>
                    <a:pt x="67" y="1"/>
                    <a:pt x="67" y="1"/>
                  </a:cubicBezTo>
                  <a:cubicBezTo>
                    <a:pt x="0" y="17"/>
                    <a:pt x="1253" y="3509"/>
                    <a:pt x="2841" y="7787"/>
                  </a:cubicBezTo>
                  <a:cubicBezTo>
                    <a:pt x="4424" y="12037"/>
                    <a:pt x="5742" y="15489"/>
                    <a:pt x="5798" y="15489"/>
                  </a:cubicBezTo>
                  <a:cubicBezTo>
                    <a:pt x="5798" y="15489"/>
                    <a:pt x="5798" y="15489"/>
                    <a:pt x="5798" y="15489"/>
                  </a:cubicBezTo>
                  <a:cubicBezTo>
                    <a:pt x="5848" y="15456"/>
                    <a:pt x="4612" y="11981"/>
                    <a:pt x="3024" y="7703"/>
                  </a:cubicBezTo>
                  <a:cubicBezTo>
                    <a:pt x="1441" y="3436"/>
                    <a:pt x="123" y="1"/>
                    <a:pt x="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833;p60"/>
            <p:cNvSpPr/>
            <p:nvPr/>
          </p:nvSpPr>
          <p:spPr>
            <a:xfrm>
              <a:off x="1959246" y="1648778"/>
              <a:ext cx="187460" cy="496454"/>
            </a:xfrm>
            <a:custGeom>
              <a:avLst/>
              <a:gdLst/>
              <a:ahLst/>
              <a:cxnLst/>
              <a:rect l="l" t="t" r="r" b="b"/>
              <a:pathLst>
                <a:path w="5849" h="15490" extrusionOk="0">
                  <a:moveTo>
                    <a:pt x="51" y="0"/>
                  </a:moveTo>
                  <a:cubicBezTo>
                    <a:pt x="51" y="0"/>
                    <a:pt x="51" y="0"/>
                    <a:pt x="51" y="0"/>
                  </a:cubicBezTo>
                  <a:cubicBezTo>
                    <a:pt x="1" y="34"/>
                    <a:pt x="1237" y="3509"/>
                    <a:pt x="2824" y="7786"/>
                  </a:cubicBezTo>
                  <a:cubicBezTo>
                    <a:pt x="4408" y="12053"/>
                    <a:pt x="5725" y="15489"/>
                    <a:pt x="5781" y="15489"/>
                  </a:cubicBezTo>
                  <a:cubicBezTo>
                    <a:pt x="5782" y="15489"/>
                    <a:pt x="5782" y="15489"/>
                    <a:pt x="5782" y="15489"/>
                  </a:cubicBezTo>
                  <a:cubicBezTo>
                    <a:pt x="5849" y="15472"/>
                    <a:pt x="4596" y="11980"/>
                    <a:pt x="3008" y="7720"/>
                  </a:cubicBezTo>
                  <a:cubicBezTo>
                    <a:pt x="1425" y="3452"/>
                    <a:pt x="107" y="0"/>
                    <a:pt x="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834;p60"/>
            <p:cNvSpPr/>
            <p:nvPr/>
          </p:nvSpPr>
          <p:spPr>
            <a:xfrm>
              <a:off x="1876236" y="1679290"/>
              <a:ext cx="187460" cy="496455"/>
            </a:xfrm>
            <a:custGeom>
              <a:avLst/>
              <a:gdLst/>
              <a:ahLst/>
              <a:cxnLst/>
              <a:rect l="l" t="t" r="r" b="b"/>
              <a:pathLst>
                <a:path w="5849" h="15490" extrusionOk="0">
                  <a:moveTo>
                    <a:pt x="51" y="1"/>
                  </a:moveTo>
                  <a:cubicBezTo>
                    <a:pt x="51" y="1"/>
                    <a:pt x="51" y="1"/>
                    <a:pt x="51" y="1"/>
                  </a:cubicBezTo>
                  <a:cubicBezTo>
                    <a:pt x="1" y="17"/>
                    <a:pt x="1237" y="3509"/>
                    <a:pt x="2825" y="7787"/>
                  </a:cubicBezTo>
                  <a:cubicBezTo>
                    <a:pt x="4408" y="12037"/>
                    <a:pt x="5726" y="15489"/>
                    <a:pt x="5782" y="15489"/>
                  </a:cubicBezTo>
                  <a:cubicBezTo>
                    <a:pt x="5782" y="15489"/>
                    <a:pt x="5782" y="15489"/>
                    <a:pt x="5782" y="15489"/>
                  </a:cubicBezTo>
                  <a:cubicBezTo>
                    <a:pt x="5849" y="15473"/>
                    <a:pt x="4596" y="11981"/>
                    <a:pt x="3008" y="7703"/>
                  </a:cubicBezTo>
                  <a:cubicBezTo>
                    <a:pt x="1425" y="3436"/>
                    <a:pt x="107" y="1"/>
                    <a:pt x="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835;p60"/>
            <p:cNvSpPr/>
            <p:nvPr/>
          </p:nvSpPr>
          <p:spPr>
            <a:xfrm>
              <a:off x="1793259" y="1709802"/>
              <a:ext cx="185826" cy="496455"/>
            </a:xfrm>
            <a:custGeom>
              <a:avLst/>
              <a:gdLst/>
              <a:ahLst/>
              <a:cxnLst/>
              <a:rect l="l" t="t" r="r" b="b"/>
              <a:pathLst>
                <a:path w="5798" h="15490" extrusionOk="0">
                  <a:moveTo>
                    <a:pt x="51" y="1"/>
                  </a:moveTo>
                  <a:cubicBezTo>
                    <a:pt x="50" y="1"/>
                    <a:pt x="50" y="1"/>
                    <a:pt x="50" y="1"/>
                  </a:cubicBezTo>
                  <a:cubicBezTo>
                    <a:pt x="0" y="18"/>
                    <a:pt x="1236" y="3510"/>
                    <a:pt x="2824" y="7770"/>
                  </a:cubicBezTo>
                  <a:cubicBezTo>
                    <a:pt x="4346" y="11873"/>
                    <a:pt x="5623" y="15222"/>
                    <a:pt x="5783" y="15475"/>
                  </a:cubicBezTo>
                  <a:lnTo>
                    <a:pt x="5783" y="15475"/>
                  </a:lnTo>
                  <a:cubicBezTo>
                    <a:pt x="5762" y="15219"/>
                    <a:pt x="4541" y="11836"/>
                    <a:pt x="3008" y="7704"/>
                  </a:cubicBezTo>
                  <a:cubicBezTo>
                    <a:pt x="1424" y="3437"/>
                    <a:pt x="107" y="1"/>
                    <a:pt x="51" y="1"/>
                  </a:cubicBezTo>
                  <a:close/>
                  <a:moveTo>
                    <a:pt x="5783" y="15475"/>
                  </a:moveTo>
                  <a:cubicBezTo>
                    <a:pt x="5784" y="15484"/>
                    <a:pt x="5783" y="15489"/>
                    <a:pt x="5781" y="15490"/>
                  </a:cubicBezTo>
                  <a:lnTo>
                    <a:pt x="5797" y="15490"/>
                  </a:lnTo>
                  <a:cubicBezTo>
                    <a:pt x="5794" y="15489"/>
                    <a:pt x="5790" y="15484"/>
                    <a:pt x="5783" y="15475"/>
                  </a:cubicBezTo>
                  <a:close/>
                  <a:moveTo>
                    <a:pt x="5797" y="15490"/>
                  </a:moveTo>
                  <a:lnTo>
                    <a:pt x="5797" y="15490"/>
                  </a:lnTo>
                  <a:cubicBezTo>
                    <a:pt x="5797" y="15490"/>
                    <a:pt x="5797" y="15490"/>
                    <a:pt x="5797" y="15490"/>
                  </a:cubicBezTo>
                  <a:cubicBezTo>
                    <a:pt x="5798" y="15490"/>
                    <a:pt x="5798" y="15490"/>
                    <a:pt x="5798" y="1549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836;p60"/>
            <p:cNvSpPr/>
            <p:nvPr/>
          </p:nvSpPr>
          <p:spPr>
            <a:xfrm>
              <a:off x="1478367" y="1744640"/>
              <a:ext cx="1140660" cy="667249"/>
            </a:xfrm>
            <a:custGeom>
              <a:avLst/>
              <a:gdLst/>
              <a:ahLst/>
              <a:cxnLst/>
              <a:rect l="l" t="t" r="r" b="b"/>
              <a:pathLst>
                <a:path w="35590" h="20819" extrusionOk="0">
                  <a:moveTo>
                    <a:pt x="719" y="0"/>
                  </a:moveTo>
                  <a:cubicBezTo>
                    <a:pt x="318" y="0"/>
                    <a:pt x="0" y="351"/>
                    <a:pt x="34" y="769"/>
                  </a:cubicBezTo>
                  <a:lnTo>
                    <a:pt x="2356" y="20117"/>
                  </a:lnTo>
                  <a:cubicBezTo>
                    <a:pt x="2390" y="20468"/>
                    <a:pt x="2690" y="20719"/>
                    <a:pt x="3025" y="20719"/>
                  </a:cubicBezTo>
                  <a:lnTo>
                    <a:pt x="33284" y="20819"/>
                  </a:lnTo>
                  <a:cubicBezTo>
                    <a:pt x="33651" y="20819"/>
                    <a:pt x="33952" y="20535"/>
                    <a:pt x="33969" y="20184"/>
                  </a:cubicBezTo>
                  <a:lnTo>
                    <a:pt x="35556" y="835"/>
                  </a:lnTo>
                  <a:cubicBezTo>
                    <a:pt x="35590" y="451"/>
                    <a:pt x="35272" y="100"/>
                    <a:pt x="34871" y="100"/>
                  </a:cubicBezTo>
                  <a:lnTo>
                    <a:pt x="719"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837;p60"/>
            <p:cNvSpPr/>
            <p:nvPr/>
          </p:nvSpPr>
          <p:spPr>
            <a:xfrm>
              <a:off x="2633449" y="1596281"/>
              <a:ext cx="62145" cy="116790"/>
            </a:xfrm>
            <a:custGeom>
              <a:avLst/>
              <a:gdLst/>
              <a:ahLst/>
              <a:cxnLst/>
              <a:rect l="l" t="t" r="r" b="b"/>
              <a:pathLst>
                <a:path w="1939" h="3644" extrusionOk="0">
                  <a:moveTo>
                    <a:pt x="1020" y="1"/>
                  </a:moveTo>
                  <a:lnTo>
                    <a:pt x="1" y="719"/>
                  </a:lnTo>
                  <a:lnTo>
                    <a:pt x="602" y="3643"/>
                  </a:lnTo>
                  <a:lnTo>
                    <a:pt x="1939" y="2457"/>
                  </a:lnTo>
                  <a:lnTo>
                    <a:pt x="1020" y="1"/>
                  </a:lnTo>
                  <a:close/>
                </a:path>
              </a:pathLst>
            </a:custGeom>
            <a:solidFill>
              <a:srgbClr val="BF7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838;p60"/>
            <p:cNvSpPr/>
            <p:nvPr/>
          </p:nvSpPr>
          <p:spPr>
            <a:xfrm>
              <a:off x="2673608" y="2235165"/>
              <a:ext cx="333673" cy="107111"/>
            </a:xfrm>
            <a:custGeom>
              <a:avLst/>
              <a:gdLst/>
              <a:ahLst/>
              <a:cxnLst/>
              <a:rect l="l" t="t" r="r" b="b"/>
              <a:pathLst>
                <a:path w="10411" h="3342" extrusionOk="0">
                  <a:moveTo>
                    <a:pt x="4245" y="0"/>
                  </a:moveTo>
                  <a:lnTo>
                    <a:pt x="1" y="2055"/>
                  </a:lnTo>
                  <a:cubicBezTo>
                    <a:pt x="222" y="2407"/>
                    <a:pt x="768" y="2535"/>
                    <a:pt x="1244" y="2535"/>
                  </a:cubicBezTo>
                  <a:cubicBezTo>
                    <a:pt x="1378" y="2535"/>
                    <a:pt x="1507" y="2525"/>
                    <a:pt x="1622" y="2506"/>
                  </a:cubicBezTo>
                  <a:cubicBezTo>
                    <a:pt x="2156" y="2440"/>
                    <a:pt x="2641" y="2206"/>
                    <a:pt x="3176" y="2139"/>
                  </a:cubicBezTo>
                  <a:cubicBezTo>
                    <a:pt x="3296" y="2124"/>
                    <a:pt x="3417" y="2116"/>
                    <a:pt x="3538" y="2116"/>
                  </a:cubicBezTo>
                  <a:cubicBezTo>
                    <a:pt x="4083" y="2116"/>
                    <a:pt x="4618" y="2269"/>
                    <a:pt x="5097" y="2556"/>
                  </a:cubicBezTo>
                  <a:cubicBezTo>
                    <a:pt x="5398" y="2740"/>
                    <a:pt x="5682" y="2957"/>
                    <a:pt x="5999" y="3125"/>
                  </a:cubicBezTo>
                  <a:cubicBezTo>
                    <a:pt x="6249" y="3269"/>
                    <a:pt x="6529" y="3341"/>
                    <a:pt x="6808" y="3341"/>
                  </a:cubicBezTo>
                  <a:cubicBezTo>
                    <a:pt x="6884" y="3341"/>
                    <a:pt x="6960" y="3336"/>
                    <a:pt x="7035" y="3325"/>
                  </a:cubicBezTo>
                  <a:cubicBezTo>
                    <a:pt x="7436" y="3225"/>
                    <a:pt x="7737" y="2924"/>
                    <a:pt x="8038" y="2657"/>
                  </a:cubicBezTo>
                  <a:cubicBezTo>
                    <a:pt x="8328" y="2397"/>
                    <a:pt x="8659" y="2166"/>
                    <a:pt x="9020" y="2166"/>
                  </a:cubicBezTo>
                  <a:cubicBezTo>
                    <a:pt x="9055" y="2166"/>
                    <a:pt x="9089" y="2168"/>
                    <a:pt x="9124" y="2172"/>
                  </a:cubicBezTo>
                  <a:cubicBezTo>
                    <a:pt x="9324" y="2206"/>
                    <a:pt x="9525" y="2272"/>
                    <a:pt x="9725" y="2339"/>
                  </a:cubicBezTo>
                  <a:cubicBezTo>
                    <a:pt x="9785" y="2364"/>
                    <a:pt x="9848" y="2376"/>
                    <a:pt x="9910" y="2376"/>
                  </a:cubicBezTo>
                  <a:cubicBezTo>
                    <a:pt x="10058" y="2376"/>
                    <a:pt x="10204" y="2311"/>
                    <a:pt x="10310" y="2206"/>
                  </a:cubicBezTo>
                  <a:cubicBezTo>
                    <a:pt x="10377" y="2072"/>
                    <a:pt x="10410" y="1922"/>
                    <a:pt x="10360" y="1771"/>
                  </a:cubicBezTo>
                  <a:cubicBezTo>
                    <a:pt x="10293" y="1320"/>
                    <a:pt x="10043" y="919"/>
                    <a:pt x="9692" y="652"/>
                  </a:cubicBezTo>
                  <a:lnTo>
                    <a:pt x="4245"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839;p60"/>
            <p:cNvSpPr/>
            <p:nvPr/>
          </p:nvSpPr>
          <p:spPr>
            <a:xfrm>
              <a:off x="2726651" y="1832970"/>
              <a:ext cx="270983" cy="769585"/>
            </a:xfrm>
            <a:custGeom>
              <a:avLst/>
              <a:gdLst/>
              <a:ahLst/>
              <a:cxnLst/>
              <a:rect l="l" t="t" r="r" b="b"/>
              <a:pathLst>
                <a:path w="8455" h="24012" extrusionOk="0">
                  <a:moveTo>
                    <a:pt x="5648" y="1"/>
                  </a:moveTo>
                  <a:lnTo>
                    <a:pt x="1821" y="34"/>
                  </a:lnTo>
                  <a:cubicBezTo>
                    <a:pt x="1821" y="34"/>
                    <a:pt x="1821" y="51"/>
                    <a:pt x="1805" y="68"/>
                  </a:cubicBezTo>
                  <a:lnTo>
                    <a:pt x="0" y="118"/>
                  </a:lnTo>
                  <a:lnTo>
                    <a:pt x="802" y="23677"/>
                  </a:lnTo>
                  <a:lnTo>
                    <a:pt x="3158" y="23861"/>
                  </a:lnTo>
                  <a:lnTo>
                    <a:pt x="3141" y="16075"/>
                  </a:lnTo>
                  <a:lnTo>
                    <a:pt x="3141" y="16075"/>
                  </a:lnTo>
                  <a:cubicBezTo>
                    <a:pt x="4628" y="19834"/>
                    <a:pt x="6349" y="24011"/>
                    <a:pt x="6349" y="24011"/>
                  </a:cubicBezTo>
                  <a:lnTo>
                    <a:pt x="8455" y="23025"/>
                  </a:lnTo>
                  <a:cubicBezTo>
                    <a:pt x="8455" y="23025"/>
                    <a:pt x="4979" y="11179"/>
                    <a:pt x="4912" y="10795"/>
                  </a:cubicBezTo>
                  <a:cubicBezTo>
                    <a:pt x="4862" y="10461"/>
                    <a:pt x="5397" y="2156"/>
                    <a:pt x="5648" y="1"/>
                  </a:cubicBezTo>
                  <a:close/>
                </a:path>
              </a:pathLst>
            </a:custGeom>
            <a:solidFill>
              <a:srgbClr val="D89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840;p60"/>
            <p:cNvSpPr/>
            <p:nvPr/>
          </p:nvSpPr>
          <p:spPr>
            <a:xfrm>
              <a:off x="2775367" y="2161803"/>
              <a:ext cx="57337" cy="201370"/>
            </a:xfrm>
            <a:custGeom>
              <a:avLst/>
              <a:gdLst/>
              <a:ahLst/>
              <a:cxnLst/>
              <a:rect l="l" t="t" r="r" b="b"/>
              <a:pathLst>
                <a:path w="1789" h="6283" extrusionOk="0">
                  <a:moveTo>
                    <a:pt x="67" y="0"/>
                  </a:moveTo>
                  <a:cubicBezTo>
                    <a:pt x="67" y="17"/>
                    <a:pt x="67" y="33"/>
                    <a:pt x="51" y="50"/>
                  </a:cubicBezTo>
                  <a:cubicBezTo>
                    <a:pt x="51" y="100"/>
                    <a:pt x="34" y="167"/>
                    <a:pt x="34" y="251"/>
                  </a:cubicBezTo>
                  <a:cubicBezTo>
                    <a:pt x="1" y="485"/>
                    <a:pt x="1" y="718"/>
                    <a:pt x="17" y="952"/>
                  </a:cubicBezTo>
                  <a:cubicBezTo>
                    <a:pt x="34" y="1303"/>
                    <a:pt x="84" y="1654"/>
                    <a:pt x="168" y="1988"/>
                  </a:cubicBezTo>
                  <a:cubicBezTo>
                    <a:pt x="218" y="2189"/>
                    <a:pt x="285" y="2389"/>
                    <a:pt x="351" y="2590"/>
                  </a:cubicBezTo>
                  <a:cubicBezTo>
                    <a:pt x="435" y="2790"/>
                    <a:pt x="502" y="3008"/>
                    <a:pt x="585" y="3208"/>
                  </a:cubicBezTo>
                  <a:cubicBezTo>
                    <a:pt x="903" y="4060"/>
                    <a:pt x="1204" y="4829"/>
                    <a:pt x="1421" y="5380"/>
                  </a:cubicBezTo>
                  <a:lnTo>
                    <a:pt x="1688" y="6048"/>
                  </a:lnTo>
                  <a:cubicBezTo>
                    <a:pt x="1705" y="6132"/>
                    <a:pt x="1738" y="6199"/>
                    <a:pt x="1788" y="6282"/>
                  </a:cubicBezTo>
                  <a:cubicBezTo>
                    <a:pt x="1772" y="6199"/>
                    <a:pt x="1738" y="6115"/>
                    <a:pt x="1705" y="6032"/>
                  </a:cubicBezTo>
                  <a:cubicBezTo>
                    <a:pt x="1655" y="5865"/>
                    <a:pt x="1571" y="5647"/>
                    <a:pt x="1471" y="5363"/>
                  </a:cubicBezTo>
                  <a:cubicBezTo>
                    <a:pt x="1270" y="4812"/>
                    <a:pt x="986" y="4043"/>
                    <a:pt x="652" y="3191"/>
                  </a:cubicBezTo>
                  <a:cubicBezTo>
                    <a:pt x="485" y="2790"/>
                    <a:pt x="351" y="2389"/>
                    <a:pt x="234" y="1972"/>
                  </a:cubicBezTo>
                  <a:cubicBezTo>
                    <a:pt x="151" y="1637"/>
                    <a:pt x="101" y="1303"/>
                    <a:pt x="67" y="952"/>
                  </a:cubicBezTo>
                  <a:cubicBezTo>
                    <a:pt x="51" y="718"/>
                    <a:pt x="51" y="485"/>
                    <a:pt x="51" y="251"/>
                  </a:cubicBezTo>
                  <a:cubicBezTo>
                    <a:pt x="67" y="84"/>
                    <a:pt x="84" y="0"/>
                    <a:pt x="67" y="0"/>
                  </a:cubicBezTo>
                  <a:close/>
                </a:path>
              </a:pathLst>
            </a:custGeom>
            <a:solidFill>
              <a:srgbClr val="BF7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841;p60"/>
            <p:cNvSpPr/>
            <p:nvPr/>
          </p:nvSpPr>
          <p:spPr>
            <a:xfrm>
              <a:off x="2800526" y="2280612"/>
              <a:ext cx="28973" cy="158071"/>
            </a:xfrm>
            <a:custGeom>
              <a:avLst/>
              <a:gdLst/>
              <a:ahLst/>
              <a:cxnLst/>
              <a:rect l="l" t="t" r="r" b="b"/>
              <a:pathLst>
                <a:path w="904" h="4932" extrusionOk="0">
                  <a:moveTo>
                    <a:pt x="20" y="0"/>
                  </a:moveTo>
                  <a:cubicBezTo>
                    <a:pt x="19" y="0"/>
                    <a:pt x="18" y="1"/>
                    <a:pt x="18" y="2"/>
                  </a:cubicBezTo>
                  <a:cubicBezTo>
                    <a:pt x="1" y="69"/>
                    <a:pt x="853" y="4931"/>
                    <a:pt x="853" y="4931"/>
                  </a:cubicBezTo>
                  <a:cubicBezTo>
                    <a:pt x="853" y="4864"/>
                    <a:pt x="903" y="2308"/>
                    <a:pt x="903" y="2308"/>
                  </a:cubicBezTo>
                  <a:cubicBezTo>
                    <a:pt x="903" y="2308"/>
                    <a:pt x="80" y="0"/>
                    <a:pt x="20" y="0"/>
                  </a:cubicBezTo>
                  <a:close/>
                </a:path>
              </a:pathLst>
            </a:custGeom>
            <a:solidFill>
              <a:srgbClr val="BF7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842;p60"/>
            <p:cNvSpPr/>
            <p:nvPr/>
          </p:nvSpPr>
          <p:spPr>
            <a:xfrm>
              <a:off x="2680595" y="2582683"/>
              <a:ext cx="147815" cy="31185"/>
            </a:xfrm>
            <a:custGeom>
              <a:avLst/>
              <a:gdLst/>
              <a:ahLst/>
              <a:cxnLst/>
              <a:rect l="l" t="t" r="r" b="b"/>
              <a:pathLst>
                <a:path w="4612" h="973" extrusionOk="0">
                  <a:moveTo>
                    <a:pt x="2122" y="1"/>
                  </a:moveTo>
                  <a:lnTo>
                    <a:pt x="2105" y="268"/>
                  </a:lnTo>
                  <a:cubicBezTo>
                    <a:pt x="2105" y="268"/>
                    <a:pt x="0" y="703"/>
                    <a:pt x="501" y="870"/>
                  </a:cubicBezTo>
                  <a:cubicBezTo>
                    <a:pt x="737" y="948"/>
                    <a:pt x="1619" y="972"/>
                    <a:pt x="2504" y="972"/>
                  </a:cubicBezTo>
                  <a:cubicBezTo>
                    <a:pt x="3310" y="972"/>
                    <a:pt x="4118" y="953"/>
                    <a:pt x="4445" y="937"/>
                  </a:cubicBezTo>
                  <a:lnTo>
                    <a:pt x="4595" y="937"/>
                  </a:lnTo>
                  <a:lnTo>
                    <a:pt x="4612" y="51"/>
                  </a:lnTo>
                  <a:lnTo>
                    <a:pt x="2122" y="1"/>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843;p60"/>
            <p:cNvSpPr/>
            <p:nvPr/>
          </p:nvSpPr>
          <p:spPr>
            <a:xfrm>
              <a:off x="2799468" y="2589029"/>
              <a:ext cx="28941" cy="22082"/>
            </a:xfrm>
            <a:custGeom>
              <a:avLst/>
              <a:gdLst/>
              <a:ahLst/>
              <a:cxnLst/>
              <a:rect l="l" t="t" r="r" b="b"/>
              <a:pathLst>
                <a:path w="903" h="689" extrusionOk="0">
                  <a:moveTo>
                    <a:pt x="828" y="0"/>
                  </a:moveTo>
                  <a:cubicBezTo>
                    <a:pt x="649" y="0"/>
                    <a:pt x="464" y="53"/>
                    <a:pt x="318" y="170"/>
                  </a:cubicBezTo>
                  <a:cubicBezTo>
                    <a:pt x="151" y="304"/>
                    <a:pt x="34" y="488"/>
                    <a:pt x="0" y="688"/>
                  </a:cubicBezTo>
                  <a:lnTo>
                    <a:pt x="886" y="688"/>
                  </a:lnTo>
                  <a:lnTo>
                    <a:pt x="903" y="3"/>
                  </a:lnTo>
                  <a:cubicBezTo>
                    <a:pt x="878" y="1"/>
                    <a:pt x="853" y="0"/>
                    <a:pt x="828" y="0"/>
                  </a:cubicBezTo>
                  <a:close/>
                </a:path>
              </a:pathLst>
            </a:custGeom>
            <a:solidFill>
              <a:srgbClr val="FFFFF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844;p60"/>
            <p:cNvSpPr/>
            <p:nvPr/>
          </p:nvSpPr>
          <p:spPr>
            <a:xfrm>
              <a:off x="2691300" y="2599285"/>
              <a:ext cx="136565" cy="14775"/>
            </a:xfrm>
            <a:custGeom>
              <a:avLst/>
              <a:gdLst/>
              <a:ahLst/>
              <a:cxnLst/>
              <a:rect l="l" t="t" r="r" b="b"/>
              <a:pathLst>
                <a:path w="4261" h="461" extrusionOk="0">
                  <a:moveTo>
                    <a:pt x="735" y="1"/>
                  </a:moveTo>
                  <a:cubicBezTo>
                    <a:pt x="735" y="1"/>
                    <a:pt x="0" y="201"/>
                    <a:pt x="84" y="335"/>
                  </a:cubicBezTo>
                  <a:cubicBezTo>
                    <a:pt x="150" y="412"/>
                    <a:pt x="1396" y="460"/>
                    <a:pt x="2598" y="460"/>
                  </a:cubicBezTo>
                  <a:cubicBezTo>
                    <a:pt x="3221" y="460"/>
                    <a:pt x="3833" y="447"/>
                    <a:pt x="4261" y="419"/>
                  </a:cubicBezTo>
                  <a:lnTo>
                    <a:pt x="4261" y="352"/>
                  </a:lnTo>
                  <a:lnTo>
                    <a:pt x="953" y="318"/>
                  </a:lnTo>
                  <a:cubicBezTo>
                    <a:pt x="953" y="318"/>
                    <a:pt x="886" y="18"/>
                    <a:pt x="735" y="1"/>
                  </a:cubicBezTo>
                  <a:close/>
                </a:path>
              </a:pathLst>
            </a:custGeom>
            <a:solidFill>
              <a:srgbClr val="FFFFF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845;p60"/>
            <p:cNvSpPr/>
            <p:nvPr/>
          </p:nvSpPr>
          <p:spPr>
            <a:xfrm>
              <a:off x="2695562" y="2608387"/>
              <a:ext cx="132302" cy="3109"/>
            </a:xfrm>
            <a:custGeom>
              <a:avLst/>
              <a:gdLst/>
              <a:ahLst/>
              <a:cxnLst/>
              <a:rect l="l" t="t" r="r" b="b"/>
              <a:pathLst>
                <a:path w="4128" h="97" extrusionOk="0">
                  <a:moveTo>
                    <a:pt x="1" y="1"/>
                  </a:moveTo>
                  <a:lnTo>
                    <a:pt x="118" y="18"/>
                  </a:lnTo>
                  <a:lnTo>
                    <a:pt x="569" y="34"/>
                  </a:lnTo>
                  <a:cubicBezTo>
                    <a:pt x="953" y="68"/>
                    <a:pt x="1488" y="84"/>
                    <a:pt x="2056" y="84"/>
                  </a:cubicBezTo>
                  <a:cubicBezTo>
                    <a:pt x="2349" y="93"/>
                    <a:pt x="2628" y="97"/>
                    <a:pt x="2883" y="97"/>
                  </a:cubicBezTo>
                  <a:cubicBezTo>
                    <a:pt x="3138" y="97"/>
                    <a:pt x="3368" y="93"/>
                    <a:pt x="3560" y="84"/>
                  </a:cubicBezTo>
                  <a:lnTo>
                    <a:pt x="4011" y="84"/>
                  </a:lnTo>
                  <a:lnTo>
                    <a:pt x="4128" y="68"/>
                  </a:lnTo>
                  <a:lnTo>
                    <a:pt x="2073" y="68"/>
                  </a:lnTo>
                  <a:cubicBezTo>
                    <a:pt x="1488" y="51"/>
                    <a:pt x="953" y="34"/>
                    <a:pt x="569" y="18"/>
                  </a:cubicBezTo>
                  <a:lnTo>
                    <a:pt x="118"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846;p60"/>
            <p:cNvSpPr/>
            <p:nvPr/>
          </p:nvSpPr>
          <p:spPr>
            <a:xfrm>
              <a:off x="2714312" y="2598228"/>
              <a:ext cx="8077" cy="12884"/>
            </a:xfrm>
            <a:custGeom>
              <a:avLst/>
              <a:gdLst/>
              <a:ahLst/>
              <a:cxnLst/>
              <a:rect l="l" t="t" r="r" b="b"/>
              <a:pathLst>
                <a:path w="252" h="402" extrusionOk="0">
                  <a:moveTo>
                    <a:pt x="1" y="0"/>
                  </a:moveTo>
                  <a:lnTo>
                    <a:pt x="1" y="0"/>
                  </a:lnTo>
                  <a:cubicBezTo>
                    <a:pt x="134" y="101"/>
                    <a:pt x="218" y="251"/>
                    <a:pt x="235" y="401"/>
                  </a:cubicBezTo>
                  <a:cubicBezTo>
                    <a:pt x="251" y="234"/>
                    <a:pt x="151" y="8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847;p60"/>
            <p:cNvSpPr/>
            <p:nvPr/>
          </p:nvSpPr>
          <p:spPr>
            <a:xfrm>
              <a:off x="2741105" y="2592875"/>
              <a:ext cx="4840" cy="6570"/>
            </a:xfrm>
            <a:custGeom>
              <a:avLst/>
              <a:gdLst/>
              <a:ahLst/>
              <a:cxnLst/>
              <a:rect l="l" t="t" r="r" b="b"/>
              <a:pathLst>
                <a:path w="151" h="205" extrusionOk="0">
                  <a:moveTo>
                    <a:pt x="17" y="0"/>
                  </a:moveTo>
                  <a:cubicBezTo>
                    <a:pt x="0" y="0"/>
                    <a:pt x="34" y="50"/>
                    <a:pt x="67" y="117"/>
                  </a:cubicBezTo>
                  <a:cubicBezTo>
                    <a:pt x="96" y="161"/>
                    <a:pt x="125" y="204"/>
                    <a:pt x="143" y="204"/>
                  </a:cubicBezTo>
                  <a:cubicBezTo>
                    <a:pt x="146" y="204"/>
                    <a:pt x="148" y="203"/>
                    <a:pt x="151" y="201"/>
                  </a:cubicBezTo>
                  <a:cubicBezTo>
                    <a:pt x="151" y="201"/>
                    <a:pt x="134" y="151"/>
                    <a:pt x="84" y="101"/>
                  </a:cubicBezTo>
                  <a:cubicBezTo>
                    <a:pt x="50" y="34"/>
                    <a:pt x="17" y="0"/>
                    <a:pt x="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848;p60"/>
            <p:cNvSpPr/>
            <p:nvPr/>
          </p:nvSpPr>
          <p:spPr>
            <a:xfrm>
              <a:off x="2746971" y="2591657"/>
              <a:ext cx="5416" cy="4615"/>
            </a:xfrm>
            <a:custGeom>
              <a:avLst/>
              <a:gdLst/>
              <a:ahLst/>
              <a:cxnLst/>
              <a:rect l="l" t="t" r="r" b="b"/>
              <a:pathLst>
                <a:path w="169" h="144" extrusionOk="0">
                  <a:moveTo>
                    <a:pt x="12" y="1"/>
                  </a:moveTo>
                  <a:cubicBezTo>
                    <a:pt x="8" y="1"/>
                    <a:pt x="4" y="2"/>
                    <a:pt x="1" y="5"/>
                  </a:cubicBezTo>
                  <a:cubicBezTo>
                    <a:pt x="1" y="5"/>
                    <a:pt x="34" y="38"/>
                    <a:pt x="68" y="88"/>
                  </a:cubicBezTo>
                  <a:cubicBezTo>
                    <a:pt x="109" y="116"/>
                    <a:pt x="139" y="143"/>
                    <a:pt x="157" y="143"/>
                  </a:cubicBezTo>
                  <a:cubicBezTo>
                    <a:pt x="161" y="143"/>
                    <a:pt x="165" y="142"/>
                    <a:pt x="168" y="139"/>
                  </a:cubicBezTo>
                  <a:cubicBezTo>
                    <a:pt x="168" y="139"/>
                    <a:pt x="135" y="105"/>
                    <a:pt x="101" y="55"/>
                  </a:cubicBezTo>
                  <a:cubicBezTo>
                    <a:pt x="60" y="28"/>
                    <a:pt x="31"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849;p60"/>
            <p:cNvSpPr/>
            <p:nvPr/>
          </p:nvSpPr>
          <p:spPr>
            <a:xfrm>
              <a:off x="2748605" y="2583228"/>
              <a:ext cx="9134" cy="1538"/>
            </a:xfrm>
            <a:custGeom>
              <a:avLst/>
              <a:gdLst/>
              <a:ahLst/>
              <a:cxnLst/>
              <a:rect l="l" t="t" r="r" b="b"/>
              <a:pathLst>
                <a:path w="285" h="48" extrusionOk="0">
                  <a:moveTo>
                    <a:pt x="284" y="1"/>
                  </a:moveTo>
                  <a:cubicBezTo>
                    <a:pt x="234" y="1"/>
                    <a:pt x="184" y="17"/>
                    <a:pt x="134" y="17"/>
                  </a:cubicBezTo>
                  <a:lnTo>
                    <a:pt x="0" y="17"/>
                  </a:lnTo>
                  <a:cubicBezTo>
                    <a:pt x="35" y="38"/>
                    <a:pt x="76" y="48"/>
                    <a:pt x="118" y="48"/>
                  </a:cubicBezTo>
                  <a:cubicBezTo>
                    <a:pt x="176" y="48"/>
                    <a:pt x="236" y="30"/>
                    <a:pt x="2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850;p60"/>
            <p:cNvSpPr/>
            <p:nvPr/>
          </p:nvSpPr>
          <p:spPr>
            <a:xfrm>
              <a:off x="2728253" y="2585183"/>
              <a:ext cx="15031" cy="8782"/>
            </a:xfrm>
            <a:custGeom>
              <a:avLst/>
              <a:gdLst/>
              <a:ahLst/>
              <a:cxnLst/>
              <a:rect l="l" t="t" r="r" b="b"/>
              <a:pathLst>
                <a:path w="469" h="274" extrusionOk="0">
                  <a:moveTo>
                    <a:pt x="151" y="29"/>
                  </a:moveTo>
                  <a:cubicBezTo>
                    <a:pt x="179" y="29"/>
                    <a:pt x="206" y="33"/>
                    <a:pt x="234" y="40"/>
                  </a:cubicBezTo>
                  <a:cubicBezTo>
                    <a:pt x="284" y="57"/>
                    <a:pt x="334" y="90"/>
                    <a:pt x="368" y="140"/>
                  </a:cubicBezTo>
                  <a:cubicBezTo>
                    <a:pt x="389" y="162"/>
                    <a:pt x="404" y="190"/>
                    <a:pt x="416" y="221"/>
                  </a:cubicBezTo>
                  <a:lnTo>
                    <a:pt x="416" y="221"/>
                  </a:lnTo>
                  <a:cubicBezTo>
                    <a:pt x="387" y="219"/>
                    <a:pt x="348" y="215"/>
                    <a:pt x="301" y="207"/>
                  </a:cubicBezTo>
                  <a:cubicBezTo>
                    <a:pt x="251" y="190"/>
                    <a:pt x="201" y="174"/>
                    <a:pt x="134" y="157"/>
                  </a:cubicBezTo>
                  <a:cubicBezTo>
                    <a:pt x="117" y="140"/>
                    <a:pt x="84" y="140"/>
                    <a:pt x="50" y="123"/>
                  </a:cubicBezTo>
                  <a:cubicBezTo>
                    <a:pt x="17" y="107"/>
                    <a:pt x="17" y="73"/>
                    <a:pt x="34" y="57"/>
                  </a:cubicBezTo>
                  <a:cubicBezTo>
                    <a:pt x="73" y="37"/>
                    <a:pt x="112" y="29"/>
                    <a:pt x="151" y="29"/>
                  </a:cubicBezTo>
                  <a:close/>
                  <a:moveTo>
                    <a:pt x="139" y="1"/>
                  </a:moveTo>
                  <a:cubicBezTo>
                    <a:pt x="99" y="1"/>
                    <a:pt x="57" y="8"/>
                    <a:pt x="17" y="23"/>
                  </a:cubicBezTo>
                  <a:cubicBezTo>
                    <a:pt x="0" y="40"/>
                    <a:pt x="0" y="73"/>
                    <a:pt x="0" y="90"/>
                  </a:cubicBezTo>
                  <a:cubicBezTo>
                    <a:pt x="0" y="107"/>
                    <a:pt x="17" y="123"/>
                    <a:pt x="34" y="140"/>
                  </a:cubicBezTo>
                  <a:cubicBezTo>
                    <a:pt x="67" y="157"/>
                    <a:pt x="100" y="174"/>
                    <a:pt x="134" y="190"/>
                  </a:cubicBezTo>
                  <a:cubicBezTo>
                    <a:pt x="184" y="207"/>
                    <a:pt x="251" y="224"/>
                    <a:pt x="301" y="224"/>
                  </a:cubicBezTo>
                  <a:cubicBezTo>
                    <a:pt x="326" y="232"/>
                    <a:pt x="351" y="236"/>
                    <a:pt x="378" y="236"/>
                  </a:cubicBezTo>
                  <a:cubicBezTo>
                    <a:pt x="392" y="236"/>
                    <a:pt x="406" y="235"/>
                    <a:pt x="421" y="233"/>
                  </a:cubicBezTo>
                  <a:lnTo>
                    <a:pt x="421" y="233"/>
                  </a:lnTo>
                  <a:cubicBezTo>
                    <a:pt x="425" y="246"/>
                    <a:pt x="430" y="260"/>
                    <a:pt x="435" y="274"/>
                  </a:cubicBezTo>
                  <a:cubicBezTo>
                    <a:pt x="435" y="259"/>
                    <a:pt x="435" y="245"/>
                    <a:pt x="435" y="231"/>
                  </a:cubicBezTo>
                  <a:lnTo>
                    <a:pt x="435" y="231"/>
                  </a:lnTo>
                  <a:cubicBezTo>
                    <a:pt x="445" y="229"/>
                    <a:pt x="456" y="227"/>
                    <a:pt x="468" y="224"/>
                  </a:cubicBezTo>
                  <a:cubicBezTo>
                    <a:pt x="468" y="224"/>
                    <a:pt x="456" y="224"/>
                    <a:pt x="434" y="222"/>
                  </a:cubicBezTo>
                  <a:lnTo>
                    <a:pt x="434" y="222"/>
                  </a:lnTo>
                  <a:cubicBezTo>
                    <a:pt x="417" y="189"/>
                    <a:pt x="401" y="156"/>
                    <a:pt x="384" y="123"/>
                  </a:cubicBezTo>
                  <a:cubicBezTo>
                    <a:pt x="326" y="42"/>
                    <a:pt x="235" y="1"/>
                    <a:pt x="1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851;p60"/>
            <p:cNvSpPr/>
            <p:nvPr/>
          </p:nvSpPr>
          <p:spPr>
            <a:xfrm>
              <a:off x="2741105" y="2582683"/>
              <a:ext cx="7532" cy="10224"/>
            </a:xfrm>
            <a:custGeom>
              <a:avLst/>
              <a:gdLst/>
              <a:ahLst/>
              <a:cxnLst/>
              <a:rect l="l" t="t" r="r" b="b"/>
              <a:pathLst>
                <a:path w="235" h="319" extrusionOk="0">
                  <a:moveTo>
                    <a:pt x="184" y="1"/>
                  </a:moveTo>
                  <a:cubicBezTo>
                    <a:pt x="134" y="1"/>
                    <a:pt x="84" y="34"/>
                    <a:pt x="50" y="84"/>
                  </a:cubicBezTo>
                  <a:cubicBezTo>
                    <a:pt x="17" y="118"/>
                    <a:pt x="17" y="168"/>
                    <a:pt x="0" y="201"/>
                  </a:cubicBezTo>
                  <a:cubicBezTo>
                    <a:pt x="0" y="235"/>
                    <a:pt x="0" y="285"/>
                    <a:pt x="17" y="318"/>
                  </a:cubicBezTo>
                  <a:cubicBezTo>
                    <a:pt x="17" y="285"/>
                    <a:pt x="17" y="235"/>
                    <a:pt x="17" y="201"/>
                  </a:cubicBezTo>
                  <a:cubicBezTo>
                    <a:pt x="34" y="168"/>
                    <a:pt x="50" y="135"/>
                    <a:pt x="67" y="101"/>
                  </a:cubicBezTo>
                  <a:cubicBezTo>
                    <a:pt x="100" y="68"/>
                    <a:pt x="134" y="34"/>
                    <a:pt x="184" y="34"/>
                  </a:cubicBezTo>
                  <a:cubicBezTo>
                    <a:pt x="217" y="51"/>
                    <a:pt x="201" y="101"/>
                    <a:pt x="184" y="135"/>
                  </a:cubicBezTo>
                  <a:cubicBezTo>
                    <a:pt x="167" y="168"/>
                    <a:pt x="134" y="201"/>
                    <a:pt x="117" y="235"/>
                  </a:cubicBezTo>
                  <a:cubicBezTo>
                    <a:pt x="67" y="285"/>
                    <a:pt x="34" y="302"/>
                    <a:pt x="34" y="318"/>
                  </a:cubicBezTo>
                  <a:cubicBezTo>
                    <a:pt x="67" y="302"/>
                    <a:pt x="100" y="268"/>
                    <a:pt x="117" y="252"/>
                  </a:cubicBezTo>
                  <a:cubicBezTo>
                    <a:pt x="151" y="218"/>
                    <a:pt x="184" y="185"/>
                    <a:pt x="201" y="151"/>
                  </a:cubicBezTo>
                  <a:cubicBezTo>
                    <a:pt x="217" y="135"/>
                    <a:pt x="234" y="101"/>
                    <a:pt x="234" y="84"/>
                  </a:cubicBezTo>
                  <a:cubicBezTo>
                    <a:pt x="234" y="51"/>
                    <a:pt x="217" y="18"/>
                    <a:pt x="1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852;p60"/>
            <p:cNvSpPr/>
            <p:nvPr/>
          </p:nvSpPr>
          <p:spPr>
            <a:xfrm>
              <a:off x="2799468" y="2588036"/>
              <a:ext cx="28396" cy="23076"/>
            </a:xfrm>
            <a:custGeom>
              <a:avLst/>
              <a:gdLst/>
              <a:ahLst/>
              <a:cxnLst/>
              <a:rect l="l" t="t" r="r" b="b"/>
              <a:pathLst>
                <a:path w="886" h="720" extrusionOk="0">
                  <a:moveTo>
                    <a:pt x="702" y="1"/>
                  </a:moveTo>
                  <a:cubicBezTo>
                    <a:pt x="385" y="18"/>
                    <a:pt x="117" y="235"/>
                    <a:pt x="34" y="536"/>
                  </a:cubicBezTo>
                  <a:cubicBezTo>
                    <a:pt x="17" y="569"/>
                    <a:pt x="0" y="619"/>
                    <a:pt x="0" y="669"/>
                  </a:cubicBezTo>
                  <a:cubicBezTo>
                    <a:pt x="0" y="686"/>
                    <a:pt x="0" y="703"/>
                    <a:pt x="0" y="719"/>
                  </a:cubicBezTo>
                  <a:cubicBezTo>
                    <a:pt x="0" y="719"/>
                    <a:pt x="0" y="636"/>
                    <a:pt x="51" y="536"/>
                  </a:cubicBezTo>
                  <a:cubicBezTo>
                    <a:pt x="151" y="252"/>
                    <a:pt x="401" y="51"/>
                    <a:pt x="702" y="34"/>
                  </a:cubicBezTo>
                  <a:cubicBezTo>
                    <a:pt x="761" y="26"/>
                    <a:pt x="807" y="26"/>
                    <a:pt x="838" y="26"/>
                  </a:cubicBezTo>
                  <a:cubicBezTo>
                    <a:pt x="869" y="26"/>
                    <a:pt x="886" y="26"/>
                    <a:pt x="886" y="18"/>
                  </a:cubicBezTo>
                  <a:lnTo>
                    <a:pt x="836" y="18"/>
                  </a:lnTo>
                  <a:cubicBezTo>
                    <a:pt x="802" y="1"/>
                    <a:pt x="752" y="1"/>
                    <a:pt x="7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853;p60"/>
            <p:cNvSpPr/>
            <p:nvPr/>
          </p:nvSpPr>
          <p:spPr>
            <a:xfrm>
              <a:off x="2766265" y="2603035"/>
              <a:ext cx="23044" cy="1314"/>
            </a:xfrm>
            <a:custGeom>
              <a:avLst/>
              <a:gdLst/>
              <a:ahLst/>
              <a:cxnLst/>
              <a:rect l="l" t="t" r="r" b="b"/>
              <a:pathLst>
                <a:path w="719" h="41" extrusionOk="0">
                  <a:moveTo>
                    <a:pt x="0" y="1"/>
                  </a:moveTo>
                  <a:cubicBezTo>
                    <a:pt x="129" y="28"/>
                    <a:pt x="263" y="41"/>
                    <a:pt x="396" y="41"/>
                  </a:cubicBezTo>
                  <a:cubicBezTo>
                    <a:pt x="505" y="41"/>
                    <a:pt x="614" y="33"/>
                    <a:pt x="719" y="18"/>
                  </a:cubicBezTo>
                  <a:cubicBezTo>
                    <a:pt x="719" y="12"/>
                    <a:pt x="700" y="10"/>
                    <a:pt x="668" y="10"/>
                  </a:cubicBezTo>
                  <a:cubicBezTo>
                    <a:pt x="604" y="10"/>
                    <a:pt x="485" y="18"/>
                    <a:pt x="351" y="18"/>
                  </a:cubicBezTo>
                  <a:cubicBezTo>
                    <a:pt x="151" y="18"/>
                    <a:pt x="1"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854;p60"/>
            <p:cNvSpPr/>
            <p:nvPr/>
          </p:nvSpPr>
          <p:spPr>
            <a:xfrm>
              <a:off x="2802129" y="2603580"/>
              <a:ext cx="3269" cy="4455"/>
            </a:xfrm>
            <a:custGeom>
              <a:avLst/>
              <a:gdLst/>
              <a:ahLst/>
              <a:cxnLst/>
              <a:rect l="l" t="t" r="r" b="b"/>
              <a:pathLst>
                <a:path w="102" h="139" extrusionOk="0">
                  <a:moveTo>
                    <a:pt x="85" y="1"/>
                  </a:moveTo>
                  <a:cubicBezTo>
                    <a:pt x="85" y="1"/>
                    <a:pt x="51" y="17"/>
                    <a:pt x="34" y="67"/>
                  </a:cubicBezTo>
                  <a:cubicBezTo>
                    <a:pt x="1" y="101"/>
                    <a:pt x="18" y="134"/>
                    <a:pt x="18" y="134"/>
                  </a:cubicBezTo>
                  <a:cubicBezTo>
                    <a:pt x="21" y="137"/>
                    <a:pt x="23" y="139"/>
                    <a:pt x="25" y="139"/>
                  </a:cubicBezTo>
                  <a:cubicBezTo>
                    <a:pt x="35" y="139"/>
                    <a:pt x="37" y="109"/>
                    <a:pt x="51" y="67"/>
                  </a:cubicBezTo>
                  <a:cubicBezTo>
                    <a:pt x="68" y="34"/>
                    <a:pt x="101" y="1"/>
                    <a:pt x="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855;p60"/>
            <p:cNvSpPr/>
            <p:nvPr/>
          </p:nvSpPr>
          <p:spPr>
            <a:xfrm>
              <a:off x="2807513" y="2596401"/>
              <a:ext cx="3750" cy="3141"/>
            </a:xfrm>
            <a:custGeom>
              <a:avLst/>
              <a:gdLst/>
              <a:ahLst/>
              <a:cxnLst/>
              <a:rect l="l" t="t" r="r" b="b"/>
              <a:pathLst>
                <a:path w="117" h="98" extrusionOk="0">
                  <a:moveTo>
                    <a:pt x="97" y="1"/>
                  </a:moveTo>
                  <a:cubicBezTo>
                    <a:pt x="90" y="1"/>
                    <a:pt x="75" y="16"/>
                    <a:pt x="50" y="41"/>
                  </a:cubicBezTo>
                  <a:cubicBezTo>
                    <a:pt x="17" y="57"/>
                    <a:pt x="0" y="91"/>
                    <a:pt x="17" y="91"/>
                  </a:cubicBezTo>
                  <a:cubicBezTo>
                    <a:pt x="17" y="95"/>
                    <a:pt x="19" y="97"/>
                    <a:pt x="23" y="97"/>
                  </a:cubicBezTo>
                  <a:cubicBezTo>
                    <a:pt x="33" y="97"/>
                    <a:pt x="55" y="82"/>
                    <a:pt x="67" y="57"/>
                  </a:cubicBezTo>
                  <a:cubicBezTo>
                    <a:pt x="100" y="24"/>
                    <a:pt x="117" y="7"/>
                    <a:pt x="100" y="7"/>
                  </a:cubicBezTo>
                  <a:cubicBezTo>
                    <a:pt x="100" y="3"/>
                    <a:pt x="99" y="1"/>
                    <a:pt x="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856;p60"/>
            <p:cNvSpPr/>
            <p:nvPr/>
          </p:nvSpPr>
          <p:spPr>
            <a:xfrm>
              <a:off x="2814468" y="2592651"/>
              <a:ext cx="4840" cy="2083"/>
            </a:xfrm>
            <a:custGeom>
              <a:avLst/>
              <a:gdLst/>
              <a:ahLst/>
              <a:cxnLst/>
              <a:rect l="l" t="t" r="r" b="b"/>
              <a:pathLst>
                <a:path w="151" h="65" extrusionOk="0">
                  <a:moveTo>
                    <a:pt x="106" y="0"/>
                  </a:moveTo>
                  <a:cubicBezTo>
                    <a:pt x="95" y="0"/>
                    <a:pt x="82" y="2"/>
                    <a:pt x="67" y="7"/>
                  </a:cubicBezTo>
                  <a:cubicBezTo>
                    <a:pt x="34" y="24"/>
                    <a:pt x="0" y="57"/>
                    <a:pt x="17" y="57"/>
                  </a:cubicBezTo>
                  <a:cubicBezTo>
                    <a:pt x="17" y="62"/>
                    <a:pt x="20" y="64"/>
                    <a:pt x="25" y="64"/>
                  </a:cubicBezTo>
                  <a:cubicBezTo>
                    <a:pt x="37" y="64"/>
                    <a:pt x="60" y="53"/>
                    <a:pt x="84" y="41"/>
                  </a:cubicBezTo>
                  <a:cubicBezTo>
                    <a:pt x="117" y="24"/>
                    <a:pt x="151" y="24"/>
                    <a:pt x="151" y="24"/>
                  </a:cubicBezTo>
                  <a:cubicBezTo>
                    <a:pt x="151" y="12"/>
                    <a:pt x="134" y="0"/>
                    <a:pt x="10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57;p60"/>
            <p:cNvSpPr/>
            <p:nvPr/>
          </p:nvSpPr>
          <p:spPr>
            <a:xfrm>
              <a:off x="2823025" y="2591401"/>
              <a:ext cx="2724" cy="1506"/>
            </a:xfrm>
            <a:custGeom>
              <a:avLst/>
              <a:gdLst/>
              <a:ahLst/>
              <a:cxnLst/>
              <a:rect l="l" t="t" r="r" b="b"/>
              <a:pathLst>
                <a:path w="85" h="47" extrusionOk="0">
                  <a:moveTo>
                    <a:pt x="57" y="0"/>
                  </a:moveTo>
                  <a:cubicBezTo>
                    <a:pt x="51" y="0"/>
                    <a:pt x="42" y="5"/>
                    <a:pt x="34" y="13"/>
                  </a:cubicBezTo>
                  <a:cubicBezTo>
                    <a:pt x="17" y="13"/>
                    <a:pt x="1" y="30"/>
                    <a:pt x="1" y="46"/>
                  </a:cubicBezTo>
                  <a:lnTo>
                    <a:pt x="51" y="46"/>
                  </a:lnTo>
                  <a:cubicBezTo>
                    <a:pt x="67" y="30"/>
                    <a:pt x="84" y="13"/>
                    <a:pt x="67" y="13"/>
                  </a:cubicBezTo>
                  <a:cubicBezTo>
                    <a:pt x="67" y="5"/>
                    <a:pt x="63" y="0"/>
                    <a:pt x="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58;p60"/>
            <p:cNvSpPr/>
            <p:nvPr/>
          </p:nvSpPr>
          <p:spPr>
            <a:xfrm>
              <a:off x="2878151" y="2562332"/>
              <a:ext cx="132879" cy="82593"/>
            </a:xfrm>
            <a:custGeom>
              <a:avLst/>
              <a:gdLst/>
              <a:ahLst/>
              <a:cxnLst/>
              <a:rect l="l" t="t" r="r" b="b"/>
              <a:pathLst>
                <a:path w="4146" h="2577" extrusionOk="0">
                  <a:moveTo>
                    <a:pt x="3761" y="1"/>
                  </a:moveTo>
                  <a:lnTo>
                    <a:pt x="1505" y="1070"/>
                  </a:lnTo>
                  <a:lnTo>
                    <a:pt x="1622" y="1304"/>
                  </a:lnTo>
                  <a:cubicBezTo>
                    <a:pt x="1622" y="1304"/>
                    <a:pt x="0" y="2577"/>
                    <a:pt x="418" y="2577"/>
                  </a:cubicBezTo>
                  <a:cubicBezTo>
                    <a:pt x="428" y="2577"/>
                    <a:pt x="440" y="2576"/>
                    <a:pt x="453" y="2574"/>
                  </a:cubicBezTo>
                  <a:cubicBezTo>
                    <a:pt x="921" y="2491"/>
                    <a:pt x="3410" y="1187"/>
                    <a:pt x="4012" y="870"/>
                  </a:cubicBezTo>
                  <a:lnTo>
                    <a:pt x="4145" y="786"/>
                  </a:lnTo>
                  <a:lnTo>
                    <a:pt x="3761" y="1"/>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59;p60"/>
            <p:cNvSpPr/>
            <p:nvPr/>
          </p:nvSpPr>
          <p:spPr>
            <a:xfrm>
              <a:off x="2982602" y="2566626"/>
              <a:ext cx="27883" cy="32691"/>
            </a:xfrm>
            <a:custGeom>
              <a:avLst/>
              <a:gdLst/>
              <a:ahLst/>
              <a:cxnLst/>
              <a:rect l="l" t="t" r="r" b="b"/>
              <a:pathLst>
                <a:path w="870" h="1020" extrusionOk="0">
                  <a:moveTo>
                    <a:pt x="569" y="1"/>
                  </a:moveTo>
                  <a:cubicBezTo>
                    <a:pt x="368" y="67"/>
                    <a:pt x="218" y="218"/>
                    <a:pt x="118" y="418"/>
                  </a:cubicBezTo>
                  <a:cubicBezTo>
                    <a:pt x="34" y="602"/>
                    <a:pt x="1" y="819"/>
                    <a:pt x="68" y="1020"/>
                  </a:cubicBezTo>
                  <a:lnTo>
                    <a:pt x="870" y="619"/>
                  </a:lnTo>
                  <a:lnTo>
                    <a:pt x="569" y="1"/>
                  </a:lnTo>
                  <a:close/>
                </a:path>
              </a:pathLst>
            </a:custGeom>
            <a:solidFill>
              <a:srgbClr val="FFFFF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60;p60"/>
            <p:cNvSpPr/>
            <p:nvPr/>
          </p:nvSpPr>
          <p:spPr>
            <a:xfrm>
              <a:off x="2885683" y="2585920"/>
              <a:ext cx="125348" cy="59004"/>
            </a:xfrm>
            <a:custGeom>
              <a:avLst/>
              <a:gdLst/>
              <a:ahLst/>
              <a:cxnLst/>
              <a:rect l="l" t="t" r="r" b="b"/>
              <a:pathLst>
                <a:path w="3911" h="1841" extrusionOk="0">
                  <a:moveTo>
                    <a:pt x="3877" y="0"/>
                  </a:moveTo>
                  <a:lnTo>
                    <a:pt x="903" y="1454"/>
                  </a:lnTo>
                  <a:cubicBezTo>
                    <a:pt x="903" y="1454"/>
                    <a:pt x="737" y="1247"/>
                    <a:pt x="607" y="1247"/>
                  </a:cubicBezTo>
                  <a:cubicBezTo>
                    <a:pt x="593" y="1247"/>
                    <a:pt x="581" y="1249"/>
                    <a:pt x="569" y="1253"/>
                  </a:cubicBezTo>
                  <a:cubicBezTo>
                    <a:pt x="569" y="1253"/>
                    <a:pt x="0" y="1771"/>
                    <a:pt x="134" y="1838"/>
                  </a:cubicBezTo>
                  <a:cubicBezTo>
                    <a:pt x="138" y="1840"/>
                    <a:pt x="143" y="1841"/>
                    <a:pt x="150" y="1841"/>
                  </a:cubicBezTo>
                  <a:cubicBezTo>
                    <a:pt x="402" y="1841"/>
                    <a:pt x="2853" y="668"/>
                    <a:pt x="3910" y="50"/>
                  </a:cubicBezTo>
                  <a:lnTo>
                    <a:pt x="3877" y="0"/>
                  </a:lnTo>
                  <a:close/>
                </a:path>
              </a:pathLst>
            </a:custGeom>
            <a:solidFill>
              <a:srgbClr val="FFFFF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61;p60"/>
            <p:cNvSpPr/>
            <p:nvPr/>
          </p:nvSpPr>
          <p:spPr>
            <a:xfrm>
              <a:off x="2889433" y="2585376"/>
              <a:ext cx="121598" cy="58395"/>
            </a:xfrm>
            <a:custGeom>
              <a:avLst/>
              <a:gdLst/>
              <a:ahLst/>
              <a:cxnLst/>
              <a:rect l="l" t="t" r="r" b="b"/>
              <a:pathLst>
                <a:path w="3794" h="1822" extrusionOk="0">
                  <a:moveTo>
                    <a:pt x="3793" y="0"/>
                  </a:moveTo>
                  <a:cubicBezTo>
                    <a:pt x="3793" y="0"/>
                    <a:pt x="3777" y="17"/>
                    <a:pt x="3760" y="17"/>
                  </a:cubicBezTo>
                  <a:lnTo>
                    <a:pt x="3643" y="67"/>
                  </a:lnTo>
                  <a:lnTo>
                    <a:pt x="3242" y="284"/>
                  </a:lnTo>
                  <a:cubicBezTo>
                    <a:pt x="2908" y="452"/>
                    <a:pt x="2440" y="685"/>
                    <a:pt x="1905" y="936"/>
                  </a:cubicBezTo>
                  <a:cubicBezTo>
                    <a:pt x="1387" y="1187"/>
                    <a:pt x="903" y="1404"/>
                    <a:pt x="552" y="1571"/>
                  </a:cubicBezTo>
                  <a:lnTo>
                    <a:pt x="151" y="1755"/>
                  </a:lnTo>
                  <a:lnTo>
                    <a:pt x="569" y="1588"/>
                  </a:lnTo>
                  <a:cubicBezTo>
                    <a:pt x="919" y="1437"/>
                    <a:pt x="1404" y="1220"/>
                    <a:pt x="1922" y="970"/>
                  </a:cubicBezTo>
                  <a:cubicBezTo>
                    <a:pt x="2457" y="719"/>
                    <a:pt x="2924" y="468"/>
                    <a:pt x="3259" y="301"/>
                  </a:cubicBezTo>
                  <a:lnTo>
                    <a:pt x="3660" y="84"/>
                  </a:lnTo>
                  <a:lnTo>
                    <a:pt x="3760" y="34"/>
                  </a:lnTo>
                  <a:cubicBezTo>
                    <a:pt x="3777" y="17"/>
                    <a:pt x="3793" y="17"/>
                    <a:pt x="3793" y="0"/>
                  </a:cubicBezTo>
                  <a:close/>
                  <a:moveTo>
                    <a:pt x="34" y="1805"/>
                  </a:moveTo>
                  <a:cubicBezTo>
                    <a:pt x="17" y="1805"/>
                    <a:pt x="17" y="1822"/>
                    <a:pt x="0" y="1822"/>
                  </a:cubicBezTo>
                  <a:cubicBezTo>
                    <a:pt x="17" y="1822"/>
                    <a:pt x="17" y="1822"/>
                    <a:pt x="34" y="1805"/>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62;p60"/>
            <p:cNvSpPr/>
            <p:nvPr/>
          </p:nvSpPr>
          <p:spPr>
            <a:xfrm>
              <a:off x="2903343" y="2625534"/>
              <a:ext cx="11826" cy="8077"/>
            </a:xfrm>
            <a:custGeom>
              <a:avLst/>
              <a:gdLst/>
              <a:ahLst/>
              <a:cxnLst/>
              <a:rect l="l" t="t" r="r" b="b"/>
              <a:pathLst>
                <a:path w="369" h="252" extrusionOk="0">
                  <a:moveTo>
                    <a:pt x="1" y="1"/>
                  </a:moveTo>
                  <a:cubicBezTo>
                    <a:pt x="68" y="34"/>
                    <a:pt x="135" y="51"/>
                    <a:pt x="201" y="101"/>
                  </a:cubicBezTo>
                  <a:cubicBezTo>
                    <a:pt x="268" y="134"/>
                    <a:pt x="318" y="201"/>
                    <a:pt x="368" y="251"/>
                  </a:cubicBezTo>
                  <a:cubicBezTo>
                    <a:pt x="318" y="101"/>
                    <a:pt x="15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3;p60"/>
            <p:cNvSpPr/>
            <p:nvPr/>
          </p:nvSpPr>
          <p:spPr>
            <a:xfrm>
              <a:off x="2924784" y="2608387"/>
              <a:ext cx="6987" cy="4487"/>
            </a:xfrm>
            <a:custGeom>
              <a:avLst/>
              <a:gdLst/>
              <a:ahLst/>
              <a:cxnLst/>
              <a:rect l="l" t="t" r="r" b="b"/>
              <a:pathLst>
                <a:path w="218" h="140" extrusionOk="0">
                  <a:moveTo>
                    <a:pt x="0" y="1"/>
                  </a:moveTo>
                  <a:cubicBezTo>
                    <a:pt x="0" y="18"/>
                    <a:pt x="34" y="51"/>
                    <a:pt x="100" y="84"/>
                  </a:cubicBezTo>
                  <a:cubicBezTo>
                    <a:pt x="141" y="112"/>
                    <a:pt x="182" y="139"/>
                    <a:pt x="196" y="139"/>
                  </a:cubicBezTo>
                  <a:cubicBezTo>
                    <a:pt x="199" y="139"/>
                    <a:pt x="201" y="138"/>
                    <a:pt x="201" y="135"/>
                  </a:cubicBezTo>
                  <a:cubicBezTo>
                    <a:pt x="217" y="135"/>
                    <a:pt x="167" y="101"/>
                    <a:pt x="117" y="68"/>
                  </a:cubicBezTo>
                  <a:cubicBezTo>
                    <a:pt x="50" y="18"/>
                    <a:pt x="0"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64;p60"/>
            <p:cNvSpPr/>
            <p:nvPr/>
          </p:nvSpPr>
          <p:spPr>
            <a:xfrm>
              <a:off x="2929047" y="2604958"/>
              <a:ext cx="7019" cy="2083"/>
            </a:xfrm>
            <a:custGeom>
              <a:avLst/>
              <a:gdLst/>
              <a:ahLst/>
              <a:cxnLst/>
              <a:rect l="l" t="t" r="r" b="b"/>
              <a:pathLst>
                <a:path w="219" h="65" extrusionOk="0">
                  <a:moveTo>
                    <a:pt x="26" y="1"/>
                  </a:moveTo>
                  <a:cubicBezTo>
                    <a:pt x="20" y="1"/>
                    <a:pt x="18" y="3"/>
                    <a:pt x="18" y="8"/>
                  </a:cubicBezTo>
                  <a:cubicBezTo>
                    <a:pt x="1" y="8"/>
                    <a:pt x="51" y="24"/>
                    <a:pt x="101" y="41"/>
                  </a:cubicBezTo>
                  <a:cubicBezTo>
                    <a:pt x="148" y="53"/>
                    <a:pt x="179" y="65"/>
                    <a:pt x="199" y="65"/>
                  </a:cubicBezTo>
                  <a:cubicBezTo>
                    <a:pt x="207" y="65"/>
                    <a:pt x="213" y="63"/>
                    <a:pt x="218" y="58"/>
                  </a:cubicBezTo>
                  <a:cubicBezTo>
                    <a:pt x="218" y="58"/>
                    <a:pt x="168" y="41"/>
                    <a:pt x="118" y="24"/>
                  </a:cubicBezTo>
                  <a:cubicBezTo>
                    <a:pt x="71" y="13"/>
                    <a:pt x="40" y="1"/>
                    <a:pt x="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65;p60"/>
            <p:cNvSpPr/>
            <p:nvPr/>
          </p:nvSpPr>
          <p:spPr>
            <a:xfrm>
              <a:off x="2928534" y="2598228"/>
              <a:ext cx="8045" cy="3782"/>
            </a:xfrm>
            <a:custGeom>
              <a:avLst/>
              <a:gdLst/>
              <a:ahLst/>
              <a:cxnLst/>
              <a:rect l="l" t="t" r="r" b="b"/>
              <a:pathLst>
                <a:path w="251" h="118" extrusionOk="0">
                  <a:moveTo>
                    <a:pt x="234" y="0"/>
                  </a:moveTo>
                  <a:lnTo>
                    <a:pt x="234" y="0"/>
                  </a:lnTo>
                  <a:cubicBezTo>
                    <a:pt x="201" y="17"/>
                    <a:pt x="151" y="17"/>
                    <a:pt x="117" y="51"/>
                  </a:cubicBezTo>
                  <a:cubicBezTo>
                    <a:pt x="50" y="84"/>
                    <a:pt x="0" y="117"/>
                    <a:pt x="0" y="117"/>
                  </a:cubicBezTo>
                  <a:cubicBezTo>
                    <a:pt x="50" y="117"/>
                    <a:pt x="100" y="101"/>
                    <a:pt x="134" y="84"/>
                  </a:cubicBezTo>
                  <a:cubicBezTo>
                    <a:pt x="201" y="51"/>
                    <a:pt x="251" y="17"/>
                    <a:pt x="2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66;p60"/>
            <p:cNvSpPr/>
            <p:nvPr/>
          </p:nvSpPr>
          <p:spPr>
            <a:xfrm>
              <a:off x="2926931" y="2592875"/>
              <a:ext cx="8589" cy="4840"/>
            </a:xfrm>
            <a:custGeom>
              <a:avLst/>
              <a:gdLst/>
              <a:ahLst/>
              <a:cxnLst/>
              <a:rect l="l" t="t" r="r" b="b"/>
              <a:pathLst>
                <a:path w="268" h="151" extrusionOk="0">
                  <a:moveTo>
                    <a:pt x="251" y="0"/>
                  </a:moveTo>
                  <a:cubicBezTo>
                    <a:pt x="167" y="50"/>
                    <a:pt x="84" y="101"/>
                    <a:pt x="0" y="151"/>
                  </a:cubicBezTo>
                  <a:cubicBezTo>
                    <a:pt x="50" y="151"/>
                    <a:pt x="100" y="134"/>
                    <a:pt x="150" y="101"/>
                  </a:cubicBezTo>
                  <a:cubicBezTo>
                    <a:pt x="217" y="67"/>
                    <a:pt x="267" y="17"/>
                    <a:pt x="2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867;p60"/>
            <p:cNvSpPr/>
            <p:nvPr/>
          </p:nvSpPr>
          <p:spPr>
            <a:xfrm>
              <a:off x="2910329" y="2604638"/>
              <a:ext cx="15544" cy="6698"/>
            </a:xfrm>
            <a:custGeom>
              <a:avLst/>
              <a:gdLst/>
              <a:ahLst/>
              <a:cxnLst/>
              <a:rect l="l" t="t" r="r" b="b"/>
              <a:pathLst>
                <a:path w="485" h="209" extrusionOk="0">
                  <a:moveTo>
                    <a:pt x="248" y="27"/>
                  </a:moveTo>
                  <a:cubicBezTo>
                    <a:pt x="288" y="27"/>
                    <a:pt x="332" y="39"/>
                    <a:pt x="368" y="51"/>
                  </a:cubicBezTo>
                  <a:cubicBezTo>
                    <a:pt x="390" y="62"/>
                    <a:pt x="420" y="81"/>
                    <a:pt x="447" y="107"/>
                  </a:cubicBezTo>
                  <a:lnTo>
                    <a:pt x="447" y="107"/>
                  </a:lnTo>
                  <a:cubicBezTo>
                    <a:pt x="422" y="118"/>
                    <a:pt x="385" y="135"/>
                    <a:pt x="334" y="151"/>
                  </a:cubicBezTo>
                  <a:cubicBezTo>
                    <a:pt x="284" y="151"/>
                    <a:pt x="234" y="168"/>
                    <a:pt x="167" y="168"/>
                  </a:cubicBezTo>
                  <a:cubicBezTo>
                    <a:pt x="134" y="185"/>
                    <a:pt x="100" y="185"/>
                    <a:pt x="67" y="185"/>
                  </a:cubicBezTo>
                  <a:cubicBezTo>
                    <a:pt x="34" y="168"/>
                    <a:pt x="17" y="151"/>
                    <a:pt x="34" y="118"/>
                  </a:cubicBezTo>
                  <a:cubicBezTo>
                    <a:pt x="67" y="68"/>
                    <a:pt x="134" y="34"/>
                    <a:pt x="201" y="34"/>
                  </a:cubicBezTo>
                  <a:cubicBezTo>
                    <a:pt x="215" y="29"/>
                    <a:pt x="231" y="27"/>
                    <a:pt x="248" y="27"/>
                  </a:cubicBezTo>
                  <a:close/>
                  <a:moveTo>
                    <a:pt x="239" y="0"/>
                  </a:moveTo>
                  <a:cubicBezTo>
                    <a:pt x="153" y="0"/>
                    <a:pt x="66" y="41"/>
                    <a:pt x="0" y="118"/>
                  </a:cubicBezTo>
                  <a:cubicBezTo>
                    <a:pt x="0" y="135"/>
                    <a:pt x="0" y="168"/>
                    <a:pt x="17" y="185"/>
                  </a:cubicBezTo>
                  <a:cubicBezTo>
                    <a:pt x="34" y="201"/>
                    <a:pt x="50" y="201"/>
                    <a:pt x="67" y="201"/>
                  </a:cubicBezTo>
                  <a:cubicBezTo>
                    <a:pt x="78" y="207"/>
                    <a:pt x="89" y="209"/>
                    <a:pt x="100" y="209"/>
                  </a:cubicBezTo>
                  <a:cubicBezTo>
                    <a:pt x="123" y="209"/>
                    <a:pt x="145" y="201"/>
                    <a:pt x="167" y="201"/>
                  </a:cubicBezTo>
                  <a:cubicBezTo>
                    <a:pt x="234" y="201"/>
                    <a:pt x="284" y="185"/>
                    <a:pt x="351" y="168"/>
                  </a:cubicBezTo>
                  <a:cubicBezTo>
                    <a:pt x="389" y="156"/>
                    <a:pt x="426" y="134"/>
                    <a:pt x="457" y="116"/>
                  </a:cubicBezTo>
                  <a:lnTo>
                    <a:pt x="457" y="116"/>
                  </a:lnTo>
                  <a:cubicBezTo>
                    <a:pt x="467" y="127"/>
                    <a:pt x="476" y="139"/>
                    <a:pt x="485" y="151"/>
                  </a:cubicBezTo>
                  <a:cubicBezTo>
                    <a:pt x="485" y="151"/>
                    <a:pt x="485" y="137"/>
                    <a:pt x="471" y="108"/>
                  </a:cubicBezTo>
                  <a:lnTo>
                    <a:pt x="471" y="108"/>
                  </a:lnTo>
                  <a:cubicBezTo>
                    <a:pt x="476" y="106"/>
                    <a:pt x="480" y="103"/>
                    <a:pt x="485" y="101"/>
                  </a:cubicBezTo>
                  <a:cubicBezTo>
                    <a:pt x="485" y="98"/>
                    <a:pt x="483" y="97"/>
                    <a:pt x="480" y="97"/>
                  </a:cubicBezTo>
                  <a:cubicBezTo>
                    <a:pt x="476" y="97"/>
                    <a:pt x="472" y="98"/>
                    <a:pt x="466" y="100"/>
                  </a:cubicBezTo>
                  <a:lnTo>
                    <a:pt x="466" y="100"/>
                  </a:lnTo>
                  <a:cubicBezTo>
                    <a:pt x="433" y="83"/>
                    <a:pt x="400" y="51"/>
                    <a:pt x="368" y="34"/>
                  </a:cubicBezTo>
                  <a:cubicBezTo>
                    <a:pt x="328" y="11"/>
                    <a:pt x="283" y="0"/>
                    <a:pt x="2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868;p60"/>
            <p:cNvSpPr/>
            <p:nvPr/>
          </p:nvSpPr>
          <p:spPr>
            <a:xfrm>
              <a:off x="2922092" y="2597170"/>
              <a:ext cx="5929" cy="11250"/>
            </a:xfrm>
            <a:custGeom>
              <a:avLst/>
              <a:gdLst/>
              <a:ahLst/>
              <a:cxnLst/>
              <a:rect l="l" t="t" r="r" b="b"/>
              <a:pathLst>
                <a:path w="185" h="351" extrusionOk="0">
                  <a:moveTo>
                    <a:pt x="101" y="0"/>
                  </a:moveTo>
                  <a:cubicBezTo>
                    <a:pt x="51" y="33"/>
                    <a:pt x="17" y="84"/>
                    <a:pt x="17" y="134"/>
                  </a:cubicBezTo>
                  <a:cubicBezTo>
                    <a:pt x="1" y="184"/>
                    <a:pt x="17" y="217"/>
                    <a:pt x="17" y="267"/>
                  </a:cubicBezTo>
                  <a:cubicBezTo>
                    <a:pt x="34" y="301"/>
                    <a:pt x="51" y="334"/>
                    <a:pt x="84" y="351"/>
                  </a:cubicBezTo>
                  <a:cubicBezTo>
                    <a:pt x="68" y="317"/>
                    <a:pt x="51" y="284"/>
                    <a:pt x="51" y="251"/>
                  </a:cubicBezTo>
                  <a:cubicBezTo>
                    <a:pt x="34" y="217"/>
                    <a:pt x="34" y="184"/>
                    <a:pt x="34" y="134"/>
                  </a:cubicBezTo>
                  <a:cubicBezTo>
                    <a:pt x="51" y="100"/>
                    <a:pt x="68" y="50"/>
                    <a:pt x="101" y="33"/>
                  </a:cubicBezTo>
                  <a:cubicBezTo>
                    <a:pt x="106" y="32"/>
                    <a:pt x="111" y="31"/>
                    <a:pt x="116" y="31"/>
                  </a:cubicBezTo>
                  <a:cubicBezTo>
                    <a:pt x="151" y="31"/>
                    <a:pt x="151" y="87"/>
                    <a:pt x="151" y="117"/>
                  </a:cubicBezTo>
                  <a:cubicBezTo>
                    <a:pt x="151" y="167"/>
                    <a:pt x="151" y="201"/>
                    <a:pt x="134" y="234"/>
                  </a:cubicBezTo>
                  <a:cubicBezTo>
                    <a:pt x="118" y="301"/>
                    <a:pt x="101" y="351"/>
                    <a:pt x="101" y="351"/>
                  </a:cubicBezTo>
                  <a:cubicBezTo>
                    <a:pt x="118" y="317"/>
                    <a:pt x="151" y="284"/>
                    <a:pt x="151" y="251"/>
                  </a:cubicBezTo>
                  <a:cubicBezTo>
                    <a:pt x="168" y="201"/>
                    <a:pt x="184" y="167"/>
                    <a:pt x="184" y="134"/>
                  </a:cubicBezTo>
                  <a:cubicBezTo>
                    <a:pt x="184" y="100"/>
                    <a:pt x="184" y="84"/>
                    <a:pt x="168" y="50"/>
                  </a:cubicBezTo>
                  <a:cubicBezTo>
                    <a:pt x="168" y="17"/>
                    <a:pt x="134" y="0"/>
                    <a:pt x="1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869;p60"/>
            <p:cNvSpPr/>
            <p:nvPr/>
          </p:nvSpPr>
          <p:spPr>
            <a:xfrm>
              <a:off x="2981545" y="2566626"/>
              <a:ext cx="18781" cy="32178"/>
            </a:xfrm>
            <a:custGeom>
              <a:avLst/>
              <a:gdLst/>
              <a:ahLst/>
              <a:cxnLst/>
              <a:rect l="l" t="t" r="r" b="b"/>
              <a:pathLst>
                <a:path w="586" h="1004" extrusionOk="0">
                  <a:moveTo>
                    <a:pt x="535" y="1"/>
                  </a:moveTo>
                  <a:cubicBezTo>
                    <a:pt x="502" y="17"/>
                    <a:pt x="451" y="34"/>
                    <a:pt x="418" y="67"/>
                  </a:cubicBezTo>
                  <a:cubicBezTo>
                    <a:pt x="151" y="218"/>
                    <a:pt x="0" y="519"/>
                    <a:pt x="34" y="836"/>
                  </a:cubicBezTo>
                  <a:cubicBezTo>
                    <a:pt x="50" y="869"/>
                    <a:pt x="67" y="920"/>
                    <a:pt x="67" y="970"/>
                  </a:cubicBezTo>
                  <a:cubicBezTo>
                    <a:pt x="84" y="986"/>
                    <a:pt x="84" y="1003"/>
                    <a:pt x="101" y="1003"/>
                  </a:cubicBezTo>
                  <a:cubicBezTo>
                    <a:pt x="101" y="1003"/>
                    <a:pt x="67" y="936"/>
                    <a:pt x="67" y="836"/>
                  </a:cubicBezTo>
                  <a:cubicBezTo>
                    <a:pt x="34" y="535"/>
                    <a:pt x="167" y="235"/>
                    <a:pt x="418" y="84"/>
                  </a:cubicBezTo>
                  <a:cubicBezTo>
                    <a:pt x="518" y="17"/>
                    <a:pt x="585" y="1"/>
                    <a:pt x="5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870;p60"/>
            <p:cNvSpPr/>
            <p:nvPr/>
          </p:nvSpPr>
          <p:spPr>
            <a:xfrm>
              <a:off x="2951001" y="2596625"/>
              <a:ext cx="21474" cy="10192"/>
            </a:xfrm>
            <a:custGeom>
              <a:avLst/>
              <a:gdLst/>
              <a:ahLst/>
              <a:cxnLst/>
              <a:rect l="l" t="t" r="r" b="b"/>
              <a:pathLst>
                <a:path w="670" h="318" extrusionOk="0">
                  <a:moveTo>
                    <a:pt x="669" y="0"/>
                  </a:moveTo>
                  <a:cubicBezTo>
                    <a:pt x="653" y="0"/>
                    <a:pt x="519" y="84"/>
                    <a:pt x="335" y="167"/>
                  </a:cubicBezTo>
                  <a:cubicBezTo>
                    <a:pt x="168" y="251"/>
                    <a:pt x="1" y="318"/>
                    <a:pt x="18" y="318"/>
                  </a:cubicBezTo>
                  <a:cubicBezTo>
                    <a:pt x="252" y="251"/>
                    <a:pt x="469" y="151"/>
                    <a:pt x="6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871;p60"/>
            <p:cNvSpPr/>
            <p:nvPr/>
          </p:nvSpPr>
          <p:spPr>
            <a:xfrm>
              <a:off x="2985294" y="2590183"/>
              <a:ext cx="1635" cy="4872"/>
            </a:xfrm>
            <a:custGeom>
              <a:avLst/>
              <a:gdLst/>
              <a:ahLst/>
              <a:cxnLst/>
              <a:rect l="l" t="t" r="r" b="b"/>
              <a:pathLst>
                <a:path w="51" h="152" extrusionOk="0">
                  <a:moveTo>
                    <a:pt x="34" y="1"/>
                  </a:moveTo>
                  <a:cubicBezTo>
                    <a:pt x="34" y="1"/>
                    <a:pt x="0" y="34"/>
                    <a:pt x="17" y="68"/>
                  </a:cubicBezTo>
                  <a:cubicBezTo>
                    <a:pt x="17" y="118"/>
                    <a:pt x="34" y="151"/>
                    <a:pt x="34" y="151"/>
                  </a:cubicBezTo>
                  <a:cubicBezTo>
                    <a:pt x="50" y="151"/>
                    <a:pt x="34" y="118"/>
                    <a:pt x="34" y="68"/>
                  </a:cubicBezTo>
                  <a:cubicBezTo>
                    <a:pt x="34" y="34"/>
                    <a:pt x="50" y="1"/>
                    <a:pt x="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872;p60"/>
            <p:cNvSpPr/>
            <p:nvPr/>
          </p:nvSpPr>
          <p:spPr>
            <a:xfrm>
              <a:off x="2986897" y="2580953"/>
              <a:ext cx="2179" cy="3910"/>
            </a:xfrm>
            <a:custGeom>
              <a:avLst/>
              <a:gdLst/>
              <a:ahLst/>
              <a:cxnLst/>
              <a:rect l="l" t="t" r="r" b="b"/>
              <a:pathLst>
                <a:path w="68" h="122" extrusionOk="0">
                  <a:moveTo>
                    <a:pt x="49" y="0"/>
                  </a:moveTo>
                  <a:cubicBezTo>
                    <a:pt x="44" y="0"/>
                    <a:pt x="31" y="28"/>
                    <a:pt x="17" y="55"/>
                  </a:cubicBezTo>
                  <a:cubicBezTo>
                    <a:pt x="0" y="88"/>
                    <a:pt x="0" y="122"/>
                    <a:pt x="0" y="122"/>
                  </a:cubicBezTo>
                  <a:cubicBezTo>
                    <a:pt x="17" y="122"/>
                    <a:pt x="34" y="105"/>
                    <a:pt x="51" y="72"/>
                  </a:cubicBezTo>
                  <a:cubicBezTo>
                    <a:pt x="51" y="38"/>
                    <a:pt x="67" y="5"/>
                    <a:pt x="51" y="5"/>
                  </a:cubicBezTo>
                  <a:cubicBezTo>
                    <a:pt x="51" y="2"/>
                    <a:pt x="50" y="0"/>
                    <a:pt x="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873;p60"/>
            <p:cNvSpPr/>
            <p:nvPr/>
          </p:nvSpPr>
          <p:spPr>
            <a:xfrm>
              <a:off x="2991192" y="2574126"/>
              <a:ext cx="3782" cy="3397"/>
            </a:xfrm>
            <a:custGeom>
              <a:avLst/>
              <a:gdLst/>
              <a:ahLst/>
              <a:cxnLst/>
              <a:rect l="l" t="t" r="r" b="b"/>
              <a:pathLst>
                <a:path w="118" h="106" extrusionOk="0">
                  <a:moveTo>
                    <a:pt x="117" y="1"/>
                  </a:moveTo>
                  <a:cubicBezTo>
                    <a:pt x="100" y="1"/>
                    <a:pt x="67" y="1"/>
                    <a:pt x="34" y="34"/>
                  </a:cubicBezTo>
                  <a:cubicBezTo>
                    <a:pt x="0" y="67"/>
                    <a:pt x="0" y="101"/>
                    <a:pt x="0" y="101"/>
                  </a:cubicBezTo>
                  <a:cubicBezTo>
                    <a:pt x="3" y="104"/>
                    <a:pt x="6" y="105"/>
                    <a:pt x="9" y="105"/>
                  </a:cubicBezTo>
                  <a:cubicBezTo>
                    <a:pt x="23" y="105"/>
                    <a:pt x="37" y="78"/>
                    <a:pt x="50" y="51"/>
                  </a:cubicBezTo>
                  <a:cubicBezTo>
                    <a:pt x="84" y="34"/>
                    <a:pt x="117" y="17"/>
                    <a:pt x="1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874;p60"/>
            <p:cNvSpPr/>
            <p:nvPr/>
          </p:nvSpPr>
          <p:spPr>
            <a:xfrm>
              <a:off x="2997602" y="2570152"/>
              <a:ext cx="2179" cy="2083"/>
            </a:xfrm>
            <a:custGeom>
              <a:avLst/>
              <a:gdLst/>
              <a:ahLst/>
              <a:cxnLst/>
              <a:rect l="l" t="t" r="r" b="b"/>
              <a:pathLst>
                <a:path w="68" h="65" extrusionOk="0">
                  <a:moveTo>
                    <a:pt x="47" y="1"/>
                  </a:moveTo>
                  <a:cubicBezTo>
                    <a:pt x="41" y="1"/>
                    <a:pt x="29" y="12"/>
                    <a:pt x="17" y="24"/>
                  </a:cubicBezTo>
                  <a:cubicBezTo>
                    <a:pt x="1" y="41"/>
                    <a:pt x="1" y="58"/>
                    <a:pt x="1" y="58"/>
                  </a:cubicBezTo>
                  <a:cubicBezTo>
                    <a:pt x="1" y="63"/>
                    <a:pt x="2" y="65"/>
                    <a:pt x="4" y="65"/>
                  </a:cubicBezTo>
                  <a:cubicBezTo>
                    <a:pt x="10" y="65"/>
                    <a:pt x="22" y="53"/>
                    <a:pt x="34" y="41"/>
                  </a:cubicBezTo>
                  <a:cubicBezTo>
                    <a:pt x="51" y="24"/>
                    <a:pt x="67" y="8"/>
                    <a:pt x="51" y="8"/>
                  </a:cubicBezTo>
                  <a:cubicBezTo>
                    <a:pt x="51" y="3"/>
                    <a:pt x="49" y="1"/>
                    <a:pt x="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875;p60"/>
            <p:cNvSpPr/>
            <p:nvPr/>
          </p:nvSpPr>
          <p:spPr>
            <a:xfrm>
              <a:off x="2648449" y="1526476"/>
              <a:ext cx="352390" cy="780033"/>
            </a:xfrm>
            <a:custGeom>
              <a:avLst/>
              <a:gdLst/>
              <a:ahLst/>
              <a:cxnLst/>
              <a:rect l="l" t="t" r="r" b="b"/>
              <a:pathLst>
                <a:path w="10995" h="24338" extrusionOk="0">
                  <a:moveTo>
                    <a:pt x="5977" y="0"/>
                  </a:moveTo>
                  <a:cubicBezTo>
                    <a:pt x="5917" y="0"/>
                    <a:pt x="5858" y="2"/>
                    <a:pt x="5798" y="7"/>
                  </a:cubicBezTo>
                  <a:lnTo>
                    <a:pt x="3676" y="140"/>
                  </a:lnTo>
                  <a:cubicBezTo>
                    <a:pt x="3676" y="140"/>
                    <a:pt x="3624" y="129"/>
                    <a:pt x="3524" y="129"/>
                  </a:cubicBezTo>
                  <a:cubicBezTo>
                    <a:pt x="3179" y="129"/>
                    <a:pt x="2276" y="260"/>
                    <a:pt x="1070" y="1427"/>
                  </a:cubicBezTo>
                  <a:lnTo>
                    <a:pt x="1" y="2413"/>
                  </a:lnTo>
                  <a:lnTo>
                    <a:pt x="1354" y="4986"/>
                  </a:lnTo>
                  <a:lnTo>
                    <a:pt x="1421" y="6139"/>
                  </a:lnTo>
                  <a:lnTo>
                    <a:pt x="2390" y="9313"/>
                  </a:lnTo>
                  <a:lnTo>
                    <a:pt x="2123" y="10717"/>
                  </a:lnTo>
                  <a:cubicBezTo>
                    <a:pt x="2022" y="11786"/>
                    <a:pt x="585" y="24017"/>
                    <a:pt x="786" y="24201"/>
                  </a:cubicBezTo>
                  <a:cubicBezTo>
                    <a:pt x="800" y="24215"/>
                    <a:pt x="826" y="24222"/>
                    <a:pt x="864" y="24222"/>
                  </a:cubicBezTo>
                  <a:cubicBezTo>
                    <a:pt x="1288" y="24222"/>
                    <a:pt x="3120" y="23382"/>
                    <a:pt x="4146" y="23382"/>
                  </a:cubicBezTo>
                  <a:cubicBezTo>
                    <a:pt x="4380" y="23382"/>
                    <a:pt x="4572" y="23426"/>
                    <a:pt x="4696" y="23532"/>
                  </a:cubicBezTo>
                  <a:cubicBezTo>
                    <a:pt x="5255" y="24001"/>
                    <a:pt x="6260" y="24337"/>
                    <a:pt x="7072" y="24337"/>
                  </a:cubicBezTo>
                  <a:cubicBezTo>
                    <a:pt x="7303" y="24337"/>
                    <a:pt x="7518" y="24310"/>
                    <a:pt x="7703" y="24251"/>
                  </a:cubicBezTo>
                  <a:cubicBezTo>
                    <a:pt x="8320" y="24049"/>
                    <a:pt x="9173" y="23071"/>
                    <a:pt x="10085" y="23071"/>
                  </a:cubicBezTo>
                  <a:cubicBezTo>
                    <a:pt x="10384" y="23071"/>
                    <a:pt x="10689" y="23176"/>
                    <a:pt x="10995" y="23449"/>
                  </a:cubicBezTo>
                  <a:cubicBezTo>
                    <a:pt x="10995" y="23449"/>
                    <a:pt x="10594" y="12605"/>
                    <a:pt x="7987" y="8896"/>
                  </a:cubicBezTo>
                  <a:cubicBezTo>
                    <a:pt x="6935" y="7091"/>
                    <a:pt x="6667" y="7292"/>
                    <a:pt x="7018" y="6239"/>
                  </a:cubicBezTo>
                  <a:lnTo>
                    <a:pt x="8054" y="2814"/>
                  </a:lnTo>
                  <a:lnTo>
                    <a:pt x="7620" y="658"/>
                  </a:lnTo>
                  <a:cubicBezTo>
                    <a:pt x="7178" y="232"/>
                    <a:pt x="6584" y="0"/>
                    <a:pt x="59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876;p60"/>
            <p:cNvSpPr/>
            <p:nvPr/>
          </p:nvSpPr>
          <p:spPr>
            <a:xfrm>
              <a:off x="2806968" y="1530963"/>
              <a:ext cx="130700" cy="147302"/>
            </a:xfrm>
            <a:custGeom>
              <a:avLst/>
              <a:gdLst/>
              <a:ahLst/>
              <a:cxnLst/>
              <a:rect l="l" t="t" r="r" b="b"/>
              <a:pathLst>
                <a:path w="4078" h="4596" extrusionOk="0">
                  <a:moveTo>
                    <a:pt x="1855" y="0"/>
                  </a:moveTo>
                  <a:lnTo>
                    <a:pt x="0" y="3409"/>
                  </a:lnTo>
                  <a:lnTo>
                    <a:pt x="2523" y="4595"/>
                  </a:lnTo>
                  <a:cubicBezTo>
                    <a:pt x="2523" y="4595"/>
                    <a:pt x="3593" y="2974"/>
                    <a:pt x="3760" y="2189"/>
                  </a:cubicBezTo>
                  <a:cubicBezTo>
                    <a:pt x="4077" y="602"/>
                    <a:pt x="1855" y="0"/>
                    <a:pt x="18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3877;p60"/>
            <p:cNvSpPr/>
            <p:nvPr/>
          </p:nvSpPr>
          <p:spPr>
            <a:xfrm>
              <a:off x="2703607" y="1827970"/>
              <a:ext cx="119450" cy="199095"/>
            </a:xfrm>
            <a:custGeom>
              <a:avLst/>
              <a:gdLst/>
              <a:ahLst/>
              <a:cxnLst/>
              <a:rect l="l" t="t" r="r" b="b"/>
              <a:pathLst>
                <a:path w="3727" h="6212" extrusionOk="0">
                  <a:moveTo>
                    <a:pt x="579" y="535"/>
                  </a:moveTo>
                  <a:lnTo>
                    <a:pt x="569" y="541"/>
                  </a:lnTo>
                  <a:cubicBezTo>
                    <a:pt x="569" y="542"/>
                    <a:pt x="569" y="543"/>
                    <a:pt x="569" y="544"/>
                  </a:cubicBezTo>
                  <a:lnTo>
                    <a:pt x="569" y="544"/>
                  </a:lnTo>
                  <a:cubicBezTo>
                    <a:pt x="572" y="541"/>
                    <a:pt x="576" y="538"/>
                    <a:pt x="579" y="535"/>
                  </a:cubicBezTo>
                  <a:close/>
                  <a:moveTo>
                    <a:pt x="569" y="544"/>
                  </a:moveTo>
                  <a:lnTo>
                    <a:pt x="569" y="544"/>
                  </a:lnTo>
                  <a:cubicBezTo>
                    <a:pt x="563" y="549"/>
                    <a:pt x="557" y="553"/>
                    <a:pt x="552" y="558"/>
                  </a:cubicBezTo>
                  <a:cubicBezTo>
                    <a:pt x="552" y="558"/>
                    <a:pt x="567" y="558"/>
                    <a:pt x="569" y="544"/>
                  </a:cubicBezTo>
                  <a:close/>
                  <a:moveTo>
                    <a:pt x="1" y="4969"/>
                  </a:moveTo>
                  <a:cubicBezTo>
                    <a:pt x="1" y="4977"/>
                    <a:pt x="4" y="4981"/>
                    <a:pt x="8" y="4983"/>
                  </a:cubicBezTo>
                  <a:lnTo>
                    <a:pt x="8" y="4983"/>
                  </a:lnTo>
                  <a:cubicBezTo>
                    <a:pt x="3" y="4978"/>
                    <a:pt x="1" y="4974"/>
                    <a:pt x="1" y="4969"/>
                  </a:cubicBezTo>
                  <a:close/>
                  <a:moveTo>
                    <a:pt x="1976" y="0"/>
                  </a:moveTo>
                  <a:cubicBezTo>
                    <a:pt x="1600" y="0"/>
                    <a:pt x="1241" y="101"/>
                    <a:pt x="920" y="291"/>
                  </a:cubicBezTo>
                  <a:cubicBezTo>
                    <a:pt x="796" y="368"/>
                    <a:pt x="687" y="445"/>
                    <a:pt x="579" y="535"/>
                  </a:cubicBezTo>
                  <a:lnTo>
                    <a:pt x="579" y="535"/>
                  </a:lnTo>
                  <a:lnTo>
                    <a:pt x="652" y="491"/>
                  </a:lnTo>
                  <a:cubicBezTo>
                    <a:pt x="736" y="441"/>
                    <a:pt x="836" y="374"/>
                    <a:pt x="936" y="324"/>
                  </a:cubicBezTo>
                  <a:cubicBezTo>
                    <a:pt x="1277" y="138"/>
                    <a:pt x="1662" y="38"/>
                    <a:pt x="2049" y="38"/>
                  </a:cubicBezTo>
                  <a:cubicBezTo>
                    <a:pt x="2079" y="38"/>
                    <a:pt x="2109" y="39"/>
                    <a:pt x="2139" y="40"/>
                  </a:cubicBezTo>
                  <a:cubicBezTo>
                    <a:pt x="2423" y="57"/>
                    <a:pt x="2691" y="140"/>
                    <a:pt x="2941" y="291"/>
                  </a:cubicBezTo>
                  <a:cubicBezTo>
                    <a:pt x="3225" y="458"/>
                    <a:pt x="3443" y="725"/>
                    <a:pt x="3560" y="1026"/>
                  </a:cubicBezTo>
                  <a:cubicBezTo>
                    <a:pt x="3626" y="1193"/>
                    <a:pt x="3660" y="1360"/>
                    <a:pt x="3643" y="1527"/>
                  </a:cubicBezTo>
                  <a:cubicBezTo>
                    <a:pt x="3626" y="1711"/>
                    <a:pt x="3576" y="1895"/>
                    <a:pt x="3493" y="2062"/>
                  </a:cubicBezTo>
                  <a:cubicBezTo>
                    <a:pt x="3309" y="2379"/>
                    <a:pt x="3025" y="2680"/>
                    <a:pt x="2841" y="3031"/>
                  </a:cubicBezTo>
                  <a:cubicBezTo>
                    <a:pt x="2741" y="3215"/>
                    <a:pt x="2674" y="3415"/>
                    <a:pt x="2657" y="3616"/>
                  </a:cubicBezTo>
                  <a:cubicBezTo>
                    <a:pt x="2641" y="3816"/>
                    <a:pt x="2641" y="4000"/>
                    <a:pt x="2657" y="4200"/>
                  </a:cubicBezTo>
                  <a:cubicBezTo>
                    <a:pt x="2707" y="4568"/>
                    <a:pt x="2707" y="4919"/>
                    <a:pt x="2657" y="5286"/>
                  </a:cubicBezTo>
                  <a:cubicBezTo>
                    <a:pt x="2624" y="5454"/>
                    <a:pt x="2557" y="5604"/>
                    <a:pt x="2473" y="5754"/>
                  </a:cubicBezTo>
                  <a:cubicBezTo>
                    <a:pt x="2390" y="5888"/>
                    <a:pt x="2290" y="6005"/>
                    <a:pt x="2139" y="6072"/>
                  </a:cubicBezTo>
                  <a:cubicBezTo>
                    <a:pt x="2042" y="6127"/>
                    <a:pt x="1923" y="6160"/>
                    <a:pt x="1799" y="6160"/>
                  </a:cubicBezTo>
                  <a:cubicBezTo>
                    <a:pt x="1773" y="6160"/>
                    <a:pt x="1747" y="6158"/>
                    <a:pt x="1722" y="6155"/>
                  </a:cubicBezTo>
                  <a:cubicBezTo>
                    <a:pt x="1588" y="6122"/>
                    <a:pt x="1471" y="6088"/>
                    <a:pt x="1354" y="6005"/>
                  </a:cubicBezTo>
                  <a:cubicBezTo>
                    <a:pt x="1153" y="5871"/>
                    <a:pt x="970" y="5721"/>
                    <a:pt x="803" y="5554"/>
                  </a:cubicBezTo>
                  <a:cubicBezTo>
                    <a:pt x="669" y="5437"/>
                    <a:pt x="535" y="5320"/>
                    <a:pt x="402" y="5203"/>
                  </a:cubicBezTo>
                  <a:cubicBezTo>
                    <a:pt x="301" y="5136"/>
                    <a:pt x="201" y="5069"/>
                    <a:pt x="101" y="5019"/>
                  </a:cubicBezTo>
                  <a:cubicBezTo>
                    <a:pt x="84" y="5002"/>
                    <a:pt x="51" y="5002"/>
                    <a:pt x="17" y="4986"/>
                  </a:cubicBezTo>
                  <a:cubicBezTo>
                    <a:pt x="17" y="4986"/>
                    <a:pt x="13" y="4986"/>
                    <a:pt x="8" y="4983"/>
                  </a:cubicBezTo>
                  <a:lnTo>
                    <a:pt x="8" y="4983"/>
                  </a:lnTo>
                  <a:cubicBezTo>
                    <a:pt x="22" y="4996"/>
                    <a:pt x="53" y="5012"/>
                    <a:pt x="101" y="5036"/>
                  </a:cubicBezTo>
                  <a:cubicBezTo>
                    <a:pt x="201" y="5086"/>
                    <a:pt x="285" y="5153"/>
                    <a:pt x="385" y="5220"/>
                  </a:cubicBezTo>
                  <a:cubicBezTo>
                    <a:pt x="519" y="5337"/>
                    <a:pt x="652" y="5454"/>
                    <a:pt x="786" y="5587"/>
                  </a:cubicBezTo>
                  <a:cubicBezTo>
                    <a:pt x="936" y="5754"/>
                    <a:pt x="1120" y="5921"/>
                    <a:pt x="1321" y="6055"/>
                  </a:cubicBezTo>
                  <a:cubicBezTo>
                    <a:pt x="1438" y="6122"/>
                    <a:pt x="1571" y="6172"/>
                    <a:pt x="1722" y="6205"/>
                  </a:cubicBezTo>
                  <a:cubicBezTo>
                    <a:pt x="1755" y="6209"/>
                    <a:pt x="1790" y="6211"/>
                    <a:pt x="1825" y="6211"/>
                  </a:cubicBezTo>
                  <a:cubicBezTo>
                    <a:pt x="1945" y="6211"/>
                    <a:pt x="2069" y="6187"/>
                    <a:pt x="2173" y="6122"/>
                  </a:cubicBezTo>
                  <a:cubicBezTo>
                    <a:pt x="2323" y="6038"/>
                    <a:pt x="2440" y="5921"/>
                    <a:pt x="2524" y="5788"/>
                  </a:cubicBezTo>
                  <a:cubicBezTo>
                    <a:pt x="2624" y="5637"/>
                    <a:pt x="2674" y="5470"/>
                    <a:pt x="2724" y="5303"/>
                  </a:cubicBezTo>
                  <a:cubicBezTo>
                    <a:pt x="2774" y="4936"/>
                    <a:pt x="2774" y="4568"/>
                    <a:pt x="2724" y="4200"/>
                  </a:cubicBezTo>
                  <a:cubicBezTo>
                    <a:pt x="2657" y="3816"/>
                    <a:pt x="2724" y="3415"/>
                    <a:pt x="2891" y="3064"/>
                  </a:cubicBezTo>
                  <a:cubicBezTo>
                    <a:pt x="3092" y="2713"/>
                    <a:pt x="3359" y="2429"/>
                    <a:pt x="3543" y="2078"/>
                  </a:cubicBezTo>
                  <a:cubicBezTo>
                    <a:pt x="3643" y="1911"/>
                    <a:pt x="3693" y="1728"/>
                    <a:pt x="3710" y="1544"/>
                  </a:cubicBezTo>
                  <a:cubicBezTo>
                    <a:pt x="3727" y="1360"/>
                    <a:pt x="3693" y="1176"/>
                    <a:pt x="3626" y="1009"/>
                  </a:cubicBezTo>
                  <a:cubicBezTo>
                    <a:pt x="3493" y="692"/>
                    <a:pt x="3259" y="424"/>
                    <a:pt x="2975" y="241"/>
                  </a:cubicBezTo>
                  <a:cubicBezTo>
                    <a:pt x="2724" y="90"/>
                    <a:pt x="2423" y="7"/>
                    <a:pt x="2139" y="7"/>
                  </a:cubicBezTo>
                  <a:cubicBezTo>
                    <a:pt x="2085" y="2"/>
                    <a:pt x="2030" y="0"/>
                    <a:pt x="1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3878;p60"/>
            <p:cNvSpPr/>
            <p:nvPr/>
          </p:nvSpPr>
          <p:spPr>
            <a:xfrm>
              <a:off x="2827833" y="1916524"/>
              <a:ext cx="160154" cy="261368"/>
            </a:xfrm>
            <a:custGeom>
              <a:avLst/>
              <a:gdLst/>
              <a:ahLst/>
              <a:cxnLst/>
              <a:rect l="l" t="t" r="r" b="b"/>
              <a:pathLst>
                <a:path w="4997" h="8155" extrusionOk="0">
                  <a:moveTo>
                    <a:pt x="3526" y="1"/>
                  </a:moveTo>
                  <a:cubicBezTo>
                    <a:pt x="3393" y="17"/>
                    <a:pt x="3259" y="51"/>
                    <a:pt x="3142" y="84"/>
                  </a:cubicBezTo>
                  <a:cubicBezTo>
                    <a:pt x="2942" y="151"/>
                    <a:pt x="2741" y="251"/>
                    <a:pt x="2574" y="368"/>
                  </a:cubicBezTo>
                  <a:cubicBezTo>
                    <a:pt x="2056" y="752"/>
                    <a:pt x="1755" y="1337"/>
                    <a:pt x="1772" y="1972"/>
                  </a:cubicBezTo>
                  <a:cubicBezTo>
                    <a:pt x="1772" y="2356"/>
                    <a:pt x="1755" y="2741"/>
                    <a:pt x="1705" y="3125"/>
                  </a:cubicBezTo>
                  <a:cubicBezTo>
                    <a:pt x="1655" y="3325"/>
                    <a:pt x="1572" y="3526"/>
                    <a:pt x="1455" y="3676"/>
                  </a:cubicBezTo>
                  <a:cubicBezTo>
                    <a:pt x="1304" y="3843"/>
                    <a:pt x="1154" y="3994"/>
                    <a:pt x="970" y="4128"/>
                  </a:cubicBezTo>
                  <a:cubicBezTo>
                    <a:pt x="803" y="4261"/>
                    <a:pt x="619" y="4412"/>
                    <a:pt x="469" y="4579"/>
                  </a:cubicBezTo>
                  <a:cubicBezTo>
                    <a:pt x="302" y="4762"/>
                    <a:pt x="201" y="4963"/>
                    <a:pt x="135" y="5197"/>
                  </a:cubicBezTo>
                  <a:cubicBezTo>
                    <a:pt x="1" y="5648"/>
                    <a:pt x="51" y="6133"/>
                    <a:pt x="235" y="6567"/>
                  </a:cubicBezTo>
                  <a:cubicBezTo>
                    <a:pt x="419" y="6968"/>
                    <a:pt x="703" y="7302"/>
                    <a:pt x="1070" y="7536"/>
                  </a:cubicBezTo>
                  <a:cubicBezTo>
                    <a:pt x="1404" y="7753"/>
                    <a:pt x="1755" y="7920"/>
                    <a:pt x="2140" y="8021"/>
                  </a:cubicBezTo>
                  <a:cubicBezTo>
                    <a:pt x="2474" y="8104"/>
                    <a:pt x="2808" y="8138"/>
                    <a:pt x="3142" y="8154"/>
                  </a:cubicBezTo>
                  <a:cubicBezTo>
                    <a:pt x="3627" y="8154"/>
                    <a:pt x="4128" y="8121"/>
                    <a:pt x="4613" y="8054"/>
                  </a:cubicBezTo>
                  <a:cubicBezTo>
                    <a:pt x="4780" y="8037"/>
                    <a:pt x="4913" y="8004"/>
                    <a:pt x="4997" y="7987"/>
                  </a:cubicBezTo>
                  <a:lnTo>
                    <a:pt x="4997" y="7987"/>
                  </a:lnTo>
                  <a:lnTo>
                    <a:pt x="4596" y="8021"/>
                  </a:lnTo>
                  <a:cubicBezTo>
                    <a:pt x="4194" y="8076"/>
                    <a:pt x="3793" y="8108"/>
                    <a:pt x="3392" y="8108"/>
                  </a:cubicBezTo>
                  <a:cubicBezTo>
                    <a:pt x="3308" y="8108"/>
                    <a:pt x="3225" y="8107"/>
                    <a:pt x="3142" y="8104"/>
                  </a:cubicBezTo>
                  <a:cubicBezTo>
                    <a:pt x="2808" y="8087"/>
                    <a:pt x="2474" y="8037"/>
                    <a:pt x="2156" y="7954"/>
                  </a:cubicBezTo>
                  <a:cubicBezTo>
                    <a:pt x="1772" y="7870"/>
                    <a:pt x="1421" y="7703"/>
                    <a:pt x="1104" y="7486"/>
                  </a:cubicBezTo>
                  <a:cubicBezTo>
                    <a:pt x="753" y="7252"/>
                    <a:pt x="469" y="6918"/>
                    <a:pt x="302" y="6534"/>
                  </a:cubicBezTo>
                  <a:cubicBezTo>
                    <a:pt x="118" y="6116"/>
                    <a:pt x="85" y="5665"/>
                    <a:pt x="185" y="5214"/>
                  </a:cubicBezTo>
                  <a:cubicBezTo>
                    <a:pt x="252" y="4996"/>
                    <a:pt x="369" y="4796"/>
                    <a:pt x="519" y="4629"/>
                  </a:cubicBezTo>
                  <a:cubicBezTo>
                    <a:pt x="669" y="4462"/>
                    <a:pt x="836" y="4311"/>
                    <a:pt x="1020" y="4178"/>
                  </a:cubicBezTo>
                  <a:cubicBezTo>
                    <a:pt x="1204" y="4044"/>
                    <a:pt x="1354" y="3894"/>
                    <a:pt x="1505" y="3727"/>
                  </a:cubicBezTo>
                  <a:cubicBezTo>
                    <a:pt x="1638" y="3543"/>
                    <a:pt x="1722" y="3359"/>
                    <a:pt x="1772" y="3142"/>
                  </a:cubicBezTo>
                  <a:cubicBezTo>
                    <a:pt x="1822" y="2757"/>
                    <a:pt x="1839" y="2373"/>
                    <a:pt x="1822" y="1972"/>
                  </a:cubicBezTo>
                  <a:cubicBezTo>
                    <a:pt x="1805" y="1354"/>
                    <a:pt x="2106" y="769"/>
                    <a:pt x="2608" y="402"/>
                  </a:cubicBezTo>
                  <a:cubicBezTo>
                    <a:pt x="2758" y="285"/>
                    <a:pt x="2958" y="184"/>
                    <a:pt x="3142" y="117"/>
                  </a:cubicBezTo>
                  <a:cubicBezTo>
                    <a:pt x="3326" y="51"/>
                    <a:pt x="3493" y="17"/>
                    <a:pt x="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3879;p60"/>
            <p:cNvSpPr/>
            <p:nvPr/>
          </p:nvSpPr>
          <p:spPr>
            <a:xfrm>
              <a:off x="2680595" y="2183533"/>
              <a:ext cx="118906" cy="93426"/>
            </a:xfrm>
            <a:custGeom>
              <a:avLst/>
              <a:gdLst/>
              <a:ahLst/>
              <a:cxnLst/>
              <a:rect l="l" t="t" r="r" b="b"/>
              <a:pathLst>
                <a:path w="3710" h="2915" extrusionOk="0">
                  <a:moveTo>
                    <a:pt x="962" y="0"/>
                  </a:moveTo>
                  <a:cubicBezTo>
                    <a:pt x="869" y="0"/>
                    <a:pt x="776" y="8"/>
                    <a:pt x="685" y="24"/>
                  </a:cubicBezTo>
                  <a:cubicBezTo>
                    <a:pt x="485" y="74"/>
                    <a:pt x="301" y="157"/>
                    <a:pt x="150" y="274"/>
                  </a:cubicBezTo>
                  <a:cubicBezTo>
                    <a:pt x="117" y="308"/>
                    <a:pt x="67" y="358"/>
                    <a:pt x="34" y="391"/>
                  </a:cubicBezTo>
                  <a:cubicBezTo>
                    <a:pt x="17" y="425"/>
                    <a:pt x="0" y="441"/>
                    <a:pt x="0" y="441"/>
                  </a:cubicBezTo>
                  <a:cubicBezTo>
                    <a:pt x="17" y="441"/>
                    <a:pt x="67" y="391"/>
                    <a:pt x="167" y="308"/>
                  </a:cubicBezTo>
                  <a:cubicBezTo>
                    <a:pt x="318" y="191"/>
                    <a:pt x="501" y="107"/>
                    <a:pt x="702" y="74"/>
                  </a:cubicBezTo>
                  <a:cubicBezTo>
                    <a:pt x="783" y="64"/>
                    <a:pt x="867" y="58"/>
                    <a:pt x="952" y="58"/>
                  </a:cubicBezTo>
                  <a:cubicBezTo>
                    <a:pt x="1148" y="58"/>
                    <a:pt x="1351" y="88"/>
                    <a:pt x="1537" y="157"/>
                  </a:cubicBezTo>
                  <a:cubicBezTo>
                    <a:pt x="1871" y="274"/>
                    <a:pt x="2172" y="458"/>
                    <a:pt x="2423" y="709"/>
                  </a:cubicBezTo>
                  <a:cubicBezTo>
                    <a:pt x="2673" y="943"/>
                    <a:pt x="2891" y="1227"/>
                    <a:pt x="3074" y="1528"/>
                  </a:cubicBezTo>
                  <a:cubicBezTo>
                    <a:pt x="3242" y="1795"/>
                    <a:pt x="3392" y="2062"/>
                    <a:pt x="3509" y="2279"/>
                  </a:cubicBezTo>
                  <a:cubicBezTo>
                    <a:pt x="3559" y="2363"/>
                    <a:pt x="3609" y="2463"/>
                    <a:pt x="3643" y="2563"/>
                  </a:cubicBezTo>
                  <a:cubicBezTo>
                    <a:pt x="3676" y="2664"/>
                    <a:pt x="3693" y="2747"/>
                    <a:pt x="3643" y="2797"/>
                  </a:cubicBezTo>
                  <a:cubicBezTo>
                    <a:pt x="3609" y="2831"/>
                    <a:pt x="3576" y="2864"/>
                    <a:pt x="3526" y="2881"/>
                  </a:cubicBezTo>
                  <a:cubicBezTo>
                    <a:pt x="3492" y="2898"/>
                    <a:pt x="3475" y="2914"/>
                    <a:pt x="3475" y="2914"/>
                  </a:cubicBezTo>
                  <a:cubicBezTo>
                    <a:pt x="3492" y="2914"/>
                    <a:pt x="3509" y="2898"/>
                    <a:pt x="3526" y="2898"/>
                  </a:cubicBezTo>
                  <a:cubicBezTo>
                    <a:pt x="3576" y="2881"/>
                    <a:pt x="3626" y="2848"/>
                    <a:pt x="3676" y="2814"/>
                  </a:cubicBezTo>
                  <a:cubicBezTo>
                    <a:pt x="3693" y="2781"/>
                    <a:pt x="3709" y="2731"/>
                    <a:pt x="3709" y="2697"/>
                  </a:cubicBezTo>
                  <a:cubicBezTo>
                    <a:pt x="3709" y="2647"/>
                    <a:pt x="3693" y="2597"/>
                    <a:pt x="3693" y="2563"/>
                  </a:cubicBezTo>
                  <a:cubicBezTo>
                    <a:pt x="3643" y="2446"/>
                    <a:pt x="3609" y="2346"/>
                    <a:pt x="3542" y="2246"/>
                  </a:cubicBezTo>
                  <a:cubicBezTo>
                    <a:pt x="3425" y="2029"/>
                    <a:pt x="3292" y="1778"/>
                    <a:pt x="3125" y="1494"/>
                  </a:cubicBezTo>
                  <a:cubicBezTo>
                    <a:pt x="2941" y="1193"/>
                    <a:pt x="2724" y="909"/>
                    <a:pt x="2456" y="659"/>
                  </a:cubicBezTo>
                  <a:cubicBezTo>
                    <a:pt x="2206" y="408"/>
                    <a:pt x="1888" y="208"/>
                    <a:pt x="1554" y="91"/>
                  </a:cubicBezTo>
                  <a:cubicBezTo>
                    <a:pt x="1361" y="34"/>
                    <a:pt x="1160" y="0"/>
                    <a:pt x="9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3880;p60"/>
            <p:cNvSpPr/>
            <p:nvPr/>
          </p:nvSpPr>
          <p:spPr>
            <a:xfrm>
              <a:off x="2843922" y="1741948"/>
              <a:ext cx="40191" cy="46825"/>
            </a:xfrm>
            <a:custGeom>
              <a:avLst/>
              <a:gdLst/>
              <a:ahLst/>
              <a:cxnLst/>
              <a:rect l="l" t="t" r="r" b="b"/>
              <a:pathLst>
                <a:path w="1254" h="1461" extrusionOk="0">
                  <a:moveTo>
                    <a:pt x="100" y="1"/>
                  </a:moveTo>
                  <a:cubicBezTo>
                    <a:pt x="67" y="101"/>
                    <a:pt x="34" y="218"/>
                    <a:pt x="34" y="335"/>
                  </a:cubicBezTo>
                  <a:cubicBezTo>
                    <a:pt x="0" y="619"/>
                    <a:pt x="67" y="903"/>
                    <a:pt x="217" y="1137"/>
                  </a:cubicBezTo>
                  <a:cubicBezTo>
                    <a:pt x="318" y="1254"/>
                    <a:pt x="435" y="1354"/>
                    <a:pt x="585" y="1421"/>
                  </a:cubicBezTo>
                  <a:cubicBezTo>
                    <a:pt x="671" y="1445"/>
                    <a:pt x="765" y="1461"/>
                    <a:pt x="856" y="1461"/>
                  </a:cubicBezTo>
                  <a:cubicBezTo>
                    <a:pt x="889" y="1461"/>
                    <a:pt x="921" y="1459"/>
                    <a:pt x="953" y="1454"/>
                  </a:cubicBezTo>
                  <a:cubicBezTo>
                    <a:pt x="1036" y="1437"/>
                    <a:pt x="1120" y="1404"/>
                    <a:pt x="1187" y="1337"/>
                  </a:cubicBezTo>
                  <a:cubicBezTo>
                    <a:pt x="1237" y="1304"/>
                    <a:pt x="1253" y="1287"/>
                    <a:pt x="1253" y="1270"/>
                  </a:cubicBezTo>
                  <a:lnTo>
                    <a:pt x="1253" y="1270"/>
                  </a:lnTo>
                  <a:cubicBezTo>
                    <a:pt x="1153" y="1337"/>
                    <a:pt x="1053" y="1371"/>
                    <a:pt x="953" y="1404"/>
                  </a:cubicBezTo>
                  <a:cubicBezTo>
                    <a:pt x="923" y="1408"/>
                    <a:pt x="894" y="1410"/>
                    <a:pt x="865" y="1410"/>
                  </a:cubicBezTo>
                  <a:cubicBezTo>
                    <a:pt x="777" y="1410"/>
                    <a:pt x="689" y="1392"/>
                    <a:pt x="602" y="1354"/>
                  </a:cubicBezTo>
                  <a:cubicBezTo>
                    <a:pt x="468" y="1304"/>
                    <a:pt x="351" y="1204"/>
                    <a:pt x="284" y="1087"/>
                  </a:cubicBezTo>
                  <a:cubicBezTo>
                    <a:pt x="134" y="869"/>
                    <a:pt x="67" y="602"/>
                    <a:pt x="84" y="335"/>
                  </a:cubicBezTo>
                  <a:cubicBezTo>
                    <a:pt x="84" y="134"/>
                    <a:pt x="117"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3881;p60"/>
            <p:cNvSpPr/>
            <p:nvPr/>
          </p:nvSpPr>
          <p:spPr>
            <a:xfrm>
              <a:off x="2855171" y="1544648"/>
              <a:ext cx="36954" cy="118072"/>
            </a:xfrm>
            <a:custGeom>
              <a:avLst/>
              <a:gdLst/>
              <a:ahLst/>
              <a:cxnLst/>
              <a:rect l="l" t="t" r="r" b="b"/>
              <a:pathLst>
                <a:path w="1153" h="3684" extrusionOk="0">
                  <a:moveTo>
                    <a:pt x="1003" y="0"/>
                  </a:moveTo>
                  <a:cubicBezTo>
                    <a:pt x="986" y="0"/>
                    <a:pt x="969" y="2"/>
                    <a:pt x="952" y="8"/>
                  </a:cubicBezTo>
                  <a:cubicBezTo>
                    <a:pt x="769" y="8"/>
                    <a:pt x="585" y="108"/>
                    <a:pt x="468" y="242"/>
                  </a:cubicBezTo>
                  <a:cubicBezTo>
                    <a:pt x="384" y="342"/>
                    <a:pt x="334" y="476"/>
                    <a:pt x="318" y="609"/>
                  </a:cubicBezTo>
                  <a:cubicBezTo>
                    <a:pt x="301" y="760"/>
                    <a:pt x="334" y="910"/>
                    <a:pt x="418" y="1044"/>
                  </a:cubicBezTo>
                  <a:cubicBezTo>
                    <a:pt x="501" y="1161"/>
                    <a:pt x="568" y="1311"/>
                    <a:pt x="602" y="1461"/>
                  </a:cubicBezTo>
                  <a:cubicBezTo>
                    <a:pt x="618" y="1528"/>
                    <a:pt x="602" y="1612"/>
                    <a:pt x="568" y="1679"/>
                  </a:cubicBezTo>
                  <a:cubicBezTo>
                    <a:pt x="518" y="1762"/>
                    <a:pt x="485" y="1829"/>
                    <a:pt x="418" y="1879"/>
                  </a:cubicBezTo>
                  <a:cubicBezTo>
                    <a:pt x="301" y="2013"/>
                    <a:pt x="184" y="2146"/>
                    <a:pt x="100" y="2297"/>
                  </a:cubicBezTo>
                  <a:cubicBezTo>
                    <a:pt x="34" y="2447"/>
                    <a:pt x="0" y="2614"/>
                    <a:pt x="0" y="2765"/>
                  </a:cubicBezTo>
                  <a:cubicBezTo>
                    <a:pt x="17" y="2915"/>
                    <a:pt x="50" y="3065"/>
                    <a:pt x="117" y="3199"/>
                  </a:cubicBezTo>
                  <a:cubicBezTo>
                    <a:pt x="184" y="3316"/>
                    <a:pt x="267" y="3400"/>
                    <a:pt x="384" y="3483"/>
                  </a:cubicBezTo>
                  <a:cubicBezTo>
                    <a:pt x="518" y="3600"/>
                    <a:pt x="702" y="3667"/>
                    <a:pt x="886" y="3684"/>
                  </a:cubicBezTo>
                  <a:cubicBezTo>
                    <a:pt x="936" y="3684"/>
                    <a:pt x="986" y="3684"/>
                    <a:pt x="1036" y="3667"/>
                  </a:cubicBezTo>
                  <a:lnTo>
                    <a:pt x="1086" y="3667"/>
                  </a:lnTo>
                  <a:cubicBezTo>
                    <a:pt x="1086" y="3659"/>
                    <a:pt x="1069" y="3659"/>
                    <a:pt x="1036" y="3659"/>
                  </a:cubicBezTo>
                  <a:cubicBezTo>
                    <a:pt x="1003" y="3659"/>
                    <a:pt x="952" y="3659"/>
                    <a:pt x="886" y="3650"/>
                  </a:cubicBezTo>
                  <a:cubicBezTo>
                    <a:pt x="719" y="3634"/>
                    <a:pt x="551" y="3550"/>
                    <a:pt x="401" y="3450"/>
                  </a:cubicBezTo>
                  <a:cubicBezTo>
                    <a:pt x="201" y="3283"/>
                    <a:pt x="67" y="3032"/>
                    <a:pt x="67" y="2765"/>
                  </a:cubicBezTo>
                  <a:cubicBezTo>
                    <a:pt x="67" y="2614"/>
                    <a:pt x="100" y="2464"/>
                    <a:pt x="167" y="2330"/>
                  </a:cubicBezTo>
                  <a:cubicBezTo>
                    <a:pt x="251" y="2180"/>
                    <a:pt x="351" y="2046"/>
                    <a:pt x="468" y="1929"/>
                  </a:cubicBezTo>
                  <a:cubicBezTo>
                    <a:pt x="535" y="1862"/>
                    <a:pt x="585" y="1796"/>
                    <a:pt x="618" y="1712"/>
                  </a:cubicBezTo>
                  <a:cubicBezTo>
                    <a:pt x="668" y="1629"/>
                    <a:pt x="685" y="1545"/>
                    <a:pt x="668" y="1445"/>
                  </a:cubicBezTo>
                  <a:cubicBezTo>
                    <a:pt x="618" y="1294"/>
                    <a:pt x="551" y="1144"/>
                    <a:pt x="468" y="1010"/>
                  </a:cubicBezTo>
                  <a:cubicBezTo>
                    <a:pt x="334" y="776"/>
                    <a:pt x="351" y="492"/>
                    <a:pt x="501" y="275"/>
                  </a:cubicBezTo>
                  <a:cubicBezTo>
                    <a:pt x="618" y="141"/>
                    <a:pt x="785" y="41"/>
                    <a:pt x="952" y="24"/>
                  </a:cubicBezTo>
                  <a:lnTo>
                    <a:pt x="1153" y="24"/>
                  </a:lnTo>
                  <a:cubicBezTo>
                    <a:pt x="1136" y="24"/>
                    <a:pt x="1120" y="8"/>
                    <a:pt x="1103" y="8"/>
                  </a:cubicBezTo>
                  <a:cubicBezTo>
                    <a:pt x="1069" y="8"/>
                    <a:pt x="1036" y="0"/>
                    <a:pt x="10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3882;p60"/>
            <p:cNvSpPr/>
            <p:nvPr/>
          </p:nvSpPr>
          <p:spPr>
            <a:xfrm>
              <a:off x="2681108" y="1575929"/>
              <a:ext cx="50927" cy="127495"/>
            </a:xfrm>
            <a:custGeom>
              <a:avLst/>
              <a:gdLst/>
              <a:ahLst/>
              <a:cxnLst/>
              <a:rect l="l" t="t" r="r" b="b"/>
              <a:pathLst>
                <a:path w="1589" h="3978" extrusionOk="0">
                  <a:moveTo>
                    <a:pt x="51" y="1"/>
                  </a:moveTo>
                  <a:cubicBezTo>
                    <a:pt x="34" y="18"/>
                    <a:pt x="18" y="18"/>
                    <a:pt x="1" y="18"/>
                  </a:cubicBezTo>
                  <a:cubicBezTo>
                    <a:pt x="68" y="18"/>
                    <a:pt x="134" y="18"/>
                    <a:pt x="201" y="34"/>
                  </a:cubicBezTo>
                  <a:cubicBezTo>
                    <a:pt x="402" y="68"/>
                    <a:pt x="569" y="151"/>
                    <a:pt x="686" y="302"/>
                  </a:cubicBezTo>
                  <a:cubicBezTo>
                    <a:pt x="769" y="419"/>
                    <a:pt x="820" y="536"/>
                    <a:pt x="836" y="669"/>
                  </a:cubicBezTo>
                  <a:cubicBezTo>
                    <a:pt x="836" y="820"/>
                    <a:pt x="836" y="970"/>
                    <a:pt x="803" y="1120"/>
                  </a:cubicBezTo>
                  <a:cubicBezTo>
                    <a:pt x="769" y="1271"/>
                    <a:pt x="736" y="1438"/>
                    <a:pt x="719" y="1622"/>
                  </a:cubicBezTo>
                  <a:cubicBezTo>
                    <a:pt x="686" y="1805"/>
                    <a:pt x="719" y="2006"/>
                    <a:pt x="803" y="2173"/>
                  </a:cubicBezTo>
                  <a:cubicBezTo>
                    <a:pt x="903" y="2323"/>
                    <a:pt x="1037" y="2457"/>
                    <a:pt x="1187" y="2574"/>
                  </a:cubicBezTo>
                  <a:cubicBezTo>
                    <a:pt x="1321" y="2674"/>
                    <a:pt x="1404" y="2825"/>
                    <a:pt x="1438" y="2975"/>
                  </a:cubicBezTo>
                  <a:cubicBezTo>
                    <a:pt x="1521" y="3259"/>
                    <a:pt x="1438" y="3543"/>
                    <a:pt x="1237" y="3744"/>
                  </a:cubicBezTo>
                  <a:cubicBezTo>
                    <a:pt x="1087" y="3877"/>
                    <a:pt x="903" y="3944"/>
                    <a:pt x="719" y="3961"/>
                  </a:cubicBezTo>
                  <a:cubicBezTo>
                    <a:pt x="636" y="3961"/>
                    <a:pt x="569" y="3961"/>
                    <a:pt x="502" y="3944"/>
                  </a:cubicBezTo>
                  <a:lnTo>
                    <a:pt x="502" y="3944"/>
                  </a:lnTo>
                  <a:cubicBezTo>
                    <a:pt x="519" y="3961"/>
                    <a:pt x="535" y="3961"/>
                    <a:pt x="552" y="3961"/>
                  </a:cubicBezTo>
                  <a:cubicBezTo>
                    <a:pt x="602" y="3978"/>
                    <a:pt x="669" y="3978"/>
                    <a:pt x="719" y="3978"/>
                  </a:cubicBezTo>
                  <a:cubicBezTo>
                    <a:pt x="920" y="3978"/>
                    <a:pt x="1104" y="3911"/>
                    <a:pt x="1254" y="3777"/>
                  </a:cubicBezTo>
                  <a:cubicBezTo>
                    <a:pt x="1488" y="3577"/>
                    <a:pt x="1588" y="3259"/>
                    <a:pt x="1505" y="2958"/>
                  </a:cubicBezTo>
                  <a:cubicBezTo>
                    <a:pt x="1471" y="2791"/>
                    <a:pt x="1371" y="2641"/>
                    <a:pt x="1237" y="2524"/>
                  </a:cubicBezTo>
                  <a:cubicBezTo>
                    <a:pt x="1087" y="2407"/>
                    <a:pt x="970" y="2290"/>
                    <a:pt x="853" y="2140"/>
                  </a:cubicBezTo>
                  <a:cubicBezTo>
                    <a:pt x="786" y="1972"/>
                    <a:pt x="753" y="1805"/>
                    <a:pt x="786" y="1622"/>
                  </a:cubicBezTo>
                  <a:cubicBezTo>
                    <a:pt x="803" y="1455"/>
                    <a:pt x="836" y="1287"/>
                    <a:pt x="870" y="1120"/>
                  </a:cubicBezTo>
                  <a:cubicBezTo>
                    <a:pt x="903" y="970"/>
                    <a:pt x="903" y="820"/>
                    <a:pt x="886" y="653"/>
                  </a:cubicBezTo>
                  <a:cubicBezTo>
                    <a:pt x="870" y="519"/>
                    <a:pt x="820" y="385"/>
                    <a:pt x="719" y="285"/>
                  </a:cubicBezTo>
                  <a:cubicBezTo>
                    <a:pt x="602" y="118"/>
                    <a:pt x="419" y="18"/>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3883;p60"/>
            <p:cNvSpPr/>
            <p:nvPr/>
          </p:nvSpPr>
          <p:spPr>
            <a:xfrm>
              <a:off x="2659154" y="1319401"/>
              <a:ext cx="237266" cy="196114"/>
            </a:xfrm>
            <a:custGeom>
              <a:avLst/>
              <a:gdLst/>
              <a:ahLst/>
              <a:cxnLst/>
              <a:rect l="l" t="t" r="r" b="b"/>
              <a:pathLst>
                <a:path w="7403" h="6119" extrusionOk="0">
                  <a:moveTo>
                    <a:pt x="4751" y="1"/>
                  </a:moveTo>
                  <a:cubicBezTo>
                    <a:pt x="4645" y="1"/>
                    <a:pt x="4537" y="12"/>
                    <a:pt x="4429" y="35"/>
                  </a:cubicBezTo>
                  <a:lnTo>
                    <a:pt x="2006" y="453"/>
                  </a:lnTo>
                  <a:cubicBezTo>
                    <a:pt x="1722" y="586"/>
                    <a:pt x="1354" y="1104"/>
                    <a:pt x="1237" y="1388"/>
                  </a:cubicBezTo>
                  <a:cubicBezTo>
                    <a:pt x="1170" y="1606"/>
                    <a:pt x="1070" y="2057"/>
                    <a:pt x="970" y="2257"/>
                  </a:cubicBezTo>
                  <a:cubicBezTo>
                    <a:pt x="853" y="2491"/>
                    <a:pt x="619" y="2658"/>
                    <a:pt x="452" y="2859"/>
                  </a:cubicBezTo>
                  <a:cubicBezTo>
                    <a:pt x="1" y="3443"/>
                    <a:pt x="218" y="4312"/>
                    <a:pt x="886" y="4613"/>
                  </a:cubicBezTo>
                  <a:cubicBezTo>
                    <a:pt x="652" y="4964"/>
                    <a:pt x="686" y="5448"/>
                    <a:pt x="1003" y="5766"/>
                  </a:cubicBezTo>
                  <a:cubicBezTo>
                    <a:pt x="1233" y="5996"/>
                    <a:pt x="1551" y="6119"/>
                    <a:pt x="1875" y="6119"/>
                  </a:cubicBezTo>
                  <a:cubicBezTo>
                    <a:pt x="1975" y="6119"/>
                    <a:pt x="2075" y="6107"/>
                    <a:pt x="2173" y="6083"/>
                  </a:cubicBezTo>
                  <a:cubicBezTo>
                    <a:pt x="2591" y="5983"/>
                    <a:pt x="2958" y="5766"/>
                    <a:pt x="3259" y="5465"/>
                  </a:cubicBezTo>
                  <a:cubicBezTo>
                    <a:pt x="3459" y="5281"/>
                    <a:pt x="3660" y="5064"/>
                    <a:pt x="3927" y="5031"/>
                  </a:cubicBezTo>
                  <a:cubicBezTo>
                    <a:pt x="4004" y="5019"/>
                    <a:pt x="4104" y="5007"/>
                    <a:pt x="4201" y="5007"/>
                  </a:cubicBezTo>
                  <a:cubicBezTo>
                    <a:pt x="4380" y="5007"/>
                    <a:pt x="4551" y="5047"/>
                    <a:pt x="4562" y="5198"/>
                  </a:cubicBezTo>
                  <a:cubicBezTo>
                    <a:pt x="4618" y="5767"/>
                    <a:pt x="5100" y="6013"/>
                    <a:pt x="5635" y="6013"/>
                  </a:cubicBezTo>
                  <a:cubicBezTo>
                    <a:pt x="5744" y="6013"/>
                    <a:pt x="5855" y="6003"/>
                    <a:pt x="5966" y="5983"/>
                  </a:cubicBezTo>
                  <a:cubicBezTo>
                    <a:pt x="6450" y="5900"/>
                    <a:pt x="7319" y="5749"/>
                    <a:pt x="6968" y="4496"/>
                  </a:cubicBezTo>
                  <a:cubicBezTo>
                    <a:pt x="6918" y="4245"/>
                    <a:pt x="6952" y="3995"/>
                    <a:pt x="7052" y="3761"/>
                  </a:cubicBezTo>
                  <a:cubicBezTo>
                    <a:pt x="7102" y="3611"/>
                    <a:pt x="7219" y="3477"/>
                    <a:pt x="7286" y="3310"/>
                  </a:cubicBezTo>
                  <a:cubicBezTo>
                    <a:pt x="7403" y="2992"/>
                    <a:pt x="7269" y="2625"/>
                    <a:pt x="6968" y="2458"/>
                  </a:cubicBezTo>
                  <a:cubicBezTo>
                    <a:pt x="6801" y="2391"/>
                    <a:pt x="6634" y="2324"/>
                    <a:pt x="6484" y="2224"/>
                  </a:cubicBezTo>
                  <a:cubicBezTo>
                    <a:pt x="6317" y="2040"/>
                    <a:pt x="6350" y="1739"/>
                    <a:pt x="6333" y="1489"/>
                  </a:cubicBezTo>
                  <a:cubicBezTo>
                    <a:pt x="6274" y="647"/>
                    <a:pt x="5562" y="1"/>
                    <a:pt x="475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3884;p60"/>
            <p:cNvSpPr/>
            <p:nvPr/>
          </p:nvSpPr>
          <p:spPr>
            <a:xfrm>
              <a:off x="2714312" y="1338534"/>
              <a:ext cx="124290" cy="201018"/>
            </a:xfrm>
            <a:custGeom>
              <a:avLst/>
              <a:gdLst/>
              <a:ahLst/>
              <a:cxnLst/>
              <a:rect l="l" t="t" r="r" b="b"/>
              <a:pathLst>
                <a:path w="3878" h="6272" extrusionOk="0">
                  <a:moveTo>
                    <a:pt x="1714" y="1"/>
                  </a:moveTo>
                  <a:cubicBezTo>
                    <a:pt x="1123" y="1"/>
                    <a:pt x="532" y="147"/>
                    <a:pt x="1" y="440"/>
                  </a:cubicBezTo>
                  <a:cubicBezTo>
                    <a:pt x="1" y="440"/>
                    <a:pt x="51" y="2780"/>
                    <a:pt x="151" y="3799"/>
                  </a:cubicBezTo>
                  <a:cubicBezTo>
                    <a:pt x="251" y="4818"/>
                    <a:pt x="1287" y="4885"/>
                    <a:pt x="1287" y="4885"/>
                  </a:cubicBezTo>
                  <a:cubicBezTo>
                    <a:pt x="1287" y="4885"/>
                    <a:pt x="1371" y="5988"/>
                    <a:pt x="1421" y="6272"/>
                  </a:cubicBezTo>
                  <a:lnTo>
                    <a:pt x="3877" y="6238"/>
                  </a:lnTo>
                  <a:lnTo>
                    <a:pt x="3760" y="641"/>
                  </a:lnTo>
                  <a:lnTo>
                    <a:pt x="3593" y="541"/>
                  </a:lnTo>
                  <a:cubicBezTo>
                    <a:pt x="3022" y="181"/>
                    <a:pt x="2368" y="1"/>
                    <a:pt x="1714" y="1"/>
                  </a:cubicBezTo>
                  <a:close/>
                </a:path>
              </a:pathLst>
            </a:custGeom>
            <a:solidFill>
              <a:srgbClr val="D89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3885;p60"/>
            <p:cNvSpPr/>
            <p:nvPr/>
          </p:nvSpPr>
          <p:spPr>
            <a:xfrm>
              <a:off x="2741105" y="1399750"/>
              <a:ext cx="11794" cy="40415"/>
            </a:xfrm>
            <a:custGeom>
              <a:avLst/>
              <a:gdLst/>
              <a:ahLst/>
              <a:cxnLst/>
              <a:rect l="l" t="t" r="r" b="b"/>
              <a:pathLst>
                <a:path w="368" h="1261" extrusionOk="0">
                  <a:moveTo>
                    <a:pt x="334" y="1"/>
                  </a:moveTo>
                  <a:lnTo>
                    <a:pt x="334" y="1"/>
                  </a:lnTo>
                  <a:cubicBezTo>
                    <a:pt x="234" y="251"/>
                    <a:pt x="151" y="502"/>
                    <a:pt x="100" y="753"/>
                  </a:cubicBezTo>
                  <a:cubicBezTo>
                    <a:pt x="67" y="853"/>
                    <a:pt x="34" y="953"/>
                    <a:pt x="17" y="1053"/>
                  </a:cubicBezTo>
                  <a:cubicBezTo>
                    <a:pt x="0" y="1104"/>
                    <a:pt x="0" y="1154"/>
                    <a:pt x="17" y="1204"/>
                  </a:cubicBezTo>
                  <a:cubicBezTo>
                    <a:pt x="17" y="1237"/>
                    <a:pt x="50" y="1254"/>
                    <a:pt x="84" y="1254"/>
                  </a:cubicBezTo>
                  <a:lnTo>
                    <a:pt x="134" y="1254"/>
                  </a:lnTo>
                  <a:cubicBezTo>
                    <a:pt x="158" y="1259"/>
                    <a:pt x="183" y="1261"/>
                    <a:pt x="207" y="1261"/>
                  </a:cubicBezTo>
                  <a:cubicBezTo>
                    <a:pt x="265" y="1261"/>
                    <a:pt x="321" y="1249"/>
                    <a:pt x="368" y="1237"/>
                  </a:cubicBezTo>
                  <a:cubicBezTo>
                    <a:pt x="301" y="1204"/>
                    <a:pt x="217" y="1204"/>
                    <a:pt x="134" y="1204"/>
                  </a:cubicBezTo>
                  <a:cubicBezTo>
                    <a:pt x="100" y="1204"/>
                    <a:pt x="67" y="1204"/>
                    <a:pt x="67" y="1170"/>
                  </a:cubicBezTo>
                  <a:cubicBezTo>
                    <a:pt x="67" y="1137"/>
                    <a:pt x="67" y="1104"/>
                    <a:pt x="84" y="1070"/>
                  </a:cubicBezTo>
                  <a:lnTo>
                    <a:pt x="167" y="769"/>
                  </a:lnTo>
                  <a:cubicBezTo>
                    <a:pt x="251" y="519"/>
                    <a:pt x="301" y="268"/>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3886;p60"/>
            <p:cNvSpPr/>
            <p:nvPr/>
          </p:nvSpPr>
          <p:spPr>
            <a:xfrm>
              <a:off x="2755560" y="1478465"/>
              <a:ext cx="41248" cy="24678"/>
            </a:xfrm>
            <a:custGeom>
              <a:avLst/>
              <a:gdLst/>
              <a:ahLst/>
              <a:cxnLst/>
              <a:rect l="l" t="t" r="r" b="b"/>
              <a:pathLst>
                <a:path w="1287" h="770" extrusionOk="0">
                  <a:moveTo>
                    <a:pt x="1287" y="1"/>
                  </a:moveTo>
                  <a:cubicBezTo>
                    <a:pt x="919" y="285"/>
                    <a:pt x="468" y="469"/>
                    <a:pt x="0" y="502"/>
                  </a:cubicBezTo>
                  <a:lnTo>
                    <a:pt x="17" y="770"/>
                  </a:lnTo>
                  <a:cubicBezTo>
                    <a:pt x="1053" y="753"/>
                    <a:pt x="1287" y="1"/>
                    <a:pt x="1287" y="1"/>
                  </a:cubicBezTo>
                  <a:close/>
                </a:path>
              </a:pathLst>
            </a:custGeom>
            <a:solidFill>
              <a:srgbClr val="BF7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3887;p60"/>
            <p:cNvSpPr/>
            <p:nvPr/>
          </p:nvSpPr>
          <p:spPr>
            <a:xfrm>
              <a:off x="2769470" y="1401352"/>
              <a:ext cx="8077" cy="8077"/>
            </a:xfrm>
            <a:custGeom>
              <a:avLst/>
              <a:gdLst/>
              <a:ahLst/>
              <a:cxnLst/>
              <a:rect l="l" t="t" r="r" b="b"/>
              <a:pathLst>
                <a:path w="252" h="252" extrusionOk="0">
                  <a:moveTo>
                    <a:pt x="118" y="1"/>
                  </a:moveTo>
                  <a:cubicBezTo>
                    <a:pt x="51" y="1"/>
                    <a:pt x="1" y="51"/>
                    <a:pt x="1" y="135"/>
                  </a:cubicBezTo>
                  <a:cubicBezTo>
                    <a:pt x="1" y="201"/>
                    <a:pt x="51" y="252"/>
                    <a:pt x="134" y="252"/>
                  </a:cubicBezTo>
                  <a:cubicBezTo>
                    <a:pt x="201" y="252"/>
                    <a:pt x="251" y="185"/>
                    <a:pt x="251" y="118"/>
                  </a:cubicBezTo>
                  <a:cubicBezTo>
                    <a:pt x="251" y="51"/>
                    <a:pt x="185" y="1"/>
                    <a:pt x="1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3888;p60"/>
            <p:cNvSpPr/>
            <p:nvPr/>
          </p:nvSpPr>
          <p:spPr>
            <a:xfrm>
              <a:off x="2767867" y="1396000"/>
              <a:ext cx="16634" cy="4936"/>
            </a:xfrm>
            <a:custGeom>
              <a:avLst/>
              <a:gdLst/>
              <a:ahLst/>
              <a:cxnLst/>
              <a:rect l="l" t="t" r="r" b="b"/>
              <a:pathLst>
                <a:path w="519" h="154" extrusionOk="0">
                  <a:moveTo>
                    <a:pt x="268" y="1"/>
                  </a:moveTo>
                  <a:cubicBezTo>
                    <a:pt x="201" y="1"/>
                    <a:pt x="118" y="18"/>
                    <a:pt x="67" y="68"/>
                  </a:cubicBezTo>
                  <a:cubicBezTo>
                    <a:pt x="17" y="101"/>
                    <a:pt x="1" y="118"/>
                    <a:pt x="1" y="134"/>
                  </a:cubicBezTo>
                  <a:cubicBezTo>
                    <a:pt x="2" y="136"/>
                    <a:pt x="6" y="137"/>
                    <a:pt x="10" y="137"/>
                  </a:cubicBezTo>
                  <a:cubicBezTo>
                    <a:pt x="44" y="137"/>
                    <a:pt x="149" y="84"/>
                    <a:pt x="268" y="84"/>
                  </a:cubicBezTo>
                  <a:cubicBezTo>
                    <a:pt x="389" y="84"/>
                    <a:pt x="483" y="153"/>
                    <a:pt x="512" y="153"/>
                  </a:cubicBezTo>
                  <a:cubicBezTo>
                    <a:pt x="515" y="153"/>
                    <a:pt x="517" y="153"/>
                    <a:pt x="519" y="151"/>
                  </a:cubicBezTo>
                  <a:cubicBezTo>
                    <a:pt x="519" y="134"/>
                    <a:pt x="502" y="101"/>
                    <a:pt x="468" y="68"/>
                  </a:cubicBezTo>
                  <a:cubicBezTo>
                    <a:pt x="402" y="34"/>
                    <a:pt x="335" y="1"/>
                    <a:pt x="2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3889;p60"/>
            <p:cNvSpPr/>
            <p:nvPr/>
          </p:nvSpPr>
          <p:spPr>
            <a:xfrm>
              <a:off x="2723959" y="1401288"/>
              <a:ext cx="8077" cy="7692"/>
            </a:xfrm>
            <a:custGeom>
              <a:avLst/>
              <a:gdLst/>
              <a:ahLst/>
              <a:cxnLst/>
              <a:rect l="l" t="t" r="r" b="b"/>
              <a:pathLst>
                <a:path w="252" h="240" extrusionOk="0">
                  <a:moveTo>
                    <a:pt x="139" y="0"/>
                  </a:moveTo>
                  <a:cubicBezTo>
                    <a:pt x="132" y="0"/>
                    <a:pt x="125" y="1"/>
                    <a:pt x="117" y="3"/>
                  </a:cubicBezTo>
                  <a:cubicBezTo>
                    <a:pt x="51" y="3"/>
                    <a:pt x="1" y="53"/>
                    <a:pt x="1" y="120"/>
                  </a:cubicBezTo>
                  <a:cubicBezTo>
                    <a:pt x="1" y="180"/>
                    <a:pt x="41" y="239"/>
                    <a:pt x="109" y="239"/>
                  </a:cubicBezTo>
                  <a:cubicBezTo>
                    <a:pt x="117" y="239"/>
                    <a:pt x="125" y="239"/>
                    <a:pt x="134" y="237"/>
                  </a:cubicBezTo>
                  <a:cubicBezTo>
                    <a:pt x="201" y="237"/>
                    <a:pt x="251" y="187"/>
                    <a:pt x="251" y="120"/>
                  </a:cubicBezTo>
                  <a:cubicBezTo>
                    <a:pt x="251" y="60"/>
                    <a:pt x="198" y="0"/>
                    <a:pt x="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3890;p60"/>
            <p:cNvSpPr/>
            <p:nvPr/>
          </p:nvSpPr>
          <p:spPr>
            <a:xfrm>
              <a:off x="2721266" y="1396545"/>
              <a:ext cx="17179" cy="4936"/>
            </a:xfrm>
            <a:custGeom>
              <a:avLst/>
              <a:gdLst/>
              <a:ahLst/>
              <a:cxnLst/>
              <a:rect l="l" t="t" r="r" b="b"/>
              <a:pathLst>
                <a:path w="536" h="154" extrusionOk="0">
                  <a:moveTo>
                    <a:pt x="268" y="1"/>
                  </a:moveTo>
                  <a:cubicBezTo>
                    <a:pt x="201" y="1"/>
                    <a:pt x="135" y="34"/>
                    <a:pt x="68" y="67"/>
                  </a:cubicBezTo>
                  <a:cubicBezTo>
                    <a:pt x="18" y="101"/>
                    <a:pt x="1" y="134"/>
                    <a:pt x="18" y="134"/>
                  </a:cubicBezTo>
                  <a:cubicBezTo>
                    <a:pt x="20" y="136"/>
                    <a:pt x="22" y="137"/>
                    <a:pt x="26" y="137"/>
                  </a:cubicBezTo>
                  <a:cubicBezTo>
                    <a:pt x="57" y="137"/>
                    <a:pt x="149" y="84"/>
                    <a:pt x="268" y="84"/>
                  </a:cubicBezTo>
                  <a:cubicBezTo>
                    <a:pt x="390" y="84"/>
                    <a:pt x="484" y="153"/>
                    <a:pt x="512" y="153"/>
                  </a:cubicBezTo>
                  <a:cubicBezTo>
                    <a:pt x="515" y="153"/>
                    <a:pt x="517" y="152"/>
                    <a:pt x="519" y="151"/>
                  </a:cubicBezTo>
                  <a:cubicBezTo>
                    <a:pt x="536" y="134"/>
                    <a:pt x="519" y="117"/>
                    <a:pt x="469" y="84"/>
                  </a:cubicBezTo>
                  <a:cubicBezTo>
                    <a:pt x="419" y="34"/>
                    <a:pt x="352" y="17"/>
                    <a:pt x="2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3891;p60"/>
            <p:cNvSpPr/>
            <p:nvPr/>
          </p:nvSpPr>
          <p:spPr>
            <a:xfrm>
              <a:off x="2759823" y="1439396"/>
              <a:ext cx="15576" cy="13397"/>
            </a:xfrm>
            <a:custGeom>
              <a:avLst/>
              <a:gdLst/>
              <a:ahLst/>
              <a:cxnLst/>
              <a:rect l="l" t="t" r="r" b="b"/>
              <a:pathLst>
                <a:path w="486" h="418" extrusionOk="0">
                  <a:moveTo>
                    <a:pt x="302" y="0"/>
                  </a:moveTo>
                  <a:cubicBezTo>
                    <a:pt x="252" y="0"/>
                    <a:pt x="201" y="17"/>
                    <a:pt x="168" y="50"/>
                  </a:cubicBezTo>
                  <a:cubicBezTo>
                    <a:pt x="151" y="84"/>
                    <a:pt x="151" y="134"/>
                    <a:pt x="135" y="151"/>
                  </a:cubicBezTo>
                  <a:cubicBezTo>
                    <a:pt x="118" y="159"/>
                    <a:pt x="105" y="159"/>
                    <a:pt x="93" y="159"/>
                  </a:cubicBezTo>
                  <a:cubicBezTo>
                    <a:pt x="80" y="159"/>
                    <a:pt x="68" y="159"/>
                    <a:pt x="51" y="167"/>
                  </a:cubicBezTo>
                  <a:cubicBezTo>
                    <a:pt x="18" y="184"/>
                    <a:pt x="1" y="217"/>
                    <a:pt x="1" y="251"/>
                  </a:cubicBezTo>
                  <a:cubicBezTo>
                    <a:pt x="1" y="284"/>
                    <a:pt x="1" y="318"/>
                    <a:pt x="18" y="351"/>
                  </a:cubicBezTo>
                  <a:lnTo>
                    <a:pt x="18" y="368"/>
                  </a:lnTo>
                  <a:cubicBezTo>
                    <a:pt x="18" y="385"/>
                    <a:pt x="18" y="401"/>
                    <a:pt x="34" y="401"/>
                  </a:cubicBezTo>
                  <a:cubicBezTo>
                    <a:pt x="51" y="401"/>
                    <a:pt x="68" y="418"/>
                    <a:pt x="85" y="418"/>
                  </a:cubicBezTo>
                  <a:cubicBezTo>
                    <a:pt x="151" y="418"/>
                    <a:pt x="201" y="418"/>
                    <a:pt x="268" y="401"/>
                  </a:cubicBezTo>
                  <a:cubicBezTo>
                    <a:pt x="318" y="401"/>
                    <a:pt x="369" y="385"/>
                    <a:pt x="419" y="351"/>
                  </a:cubicBezTo>
                  <a:cubicBezTo>
                    <a:pt x="452" y="318"/>
                    <a:pt x="486" y="268"/>
                    <a:pt x="486" y="217"/>
                  </a:cubicBezTo>
                  <a:cubicBezTo>
                    <a:pt x="486" y="167"/>
                    <a:pt x="452" y="117"/>
                    <a:pt x="419" y="84"/>
                  </a:cubicBezTo>
                  <a:cubicBezTo>
                    <a:pt x="385" y="50"/>
                    <a:pt x="335" y="17"/>
                    <a:pt x="302" y="0"/>
                  </a:cubicBezTo>
                  <a:close/>
                </a:path>
              </a:pathLst>
            </a:custGeom>
            <a:solidFill>
              <a:srgbClr val="BF7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3892;p60"/>
            <p:cNvSpPr/>
            <p:nvPr/>
          </p:nvSpPr>
          <p:spPr>
            <a:xfrm>
              <a:off x="2757162" y="1438851"/>
              <a:ext cx="17179" cy="12339"/>
            </a:xfrm>
            <a:custGeom>
              <a:avLst/>
              <a:gdLst/>
              <a:ahLst/>
              <a:cxnLst/>
              <a:rect l="l" t="t" r="r" b="b"/>
              <a:pathLst>
                <a:path w="536" h="385" extrusionOk="0">
                  <a:moveTo>
                    <a:pt x="535" y="1"/>
                  </a:moveTo>
                  <a:lnTo>
                    <a:pt x="0" y="385"/>
                  </a:lnTo>
                  <a:cubicBezTo>
                    <a:pt x="234" y="368"/>
                    <a:pt x="435" y="218"/>
                    <a:pt x="535" y="1"/>
                  </a:cubicBezTo>
                  <a:close/>
                </a:path>
              </a:pathLst>
            </a:custGeom>
            <a:solidFill>
              <a:srgbClr val="BF7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3893;p60"/>
            <p:cNvSpPr/>
            <p:nvPr/>
          </p:nvSpPr>
          <p:spPr>
            <a:xfrm>
              <a:off x="2757162" y="1438819"/>
              <a:ext cx="17179" cy="12403"/>
            </a:xfrm>
            <a:custGeom>
              <a:avLst/>
              <a:gdLst/>
              <a:ahLst/>
              <a:cxnLst/>
              <a:rect l="l" t="t" r="r" b="b"/>
              <a:pathLst>
                <a:path w="536" h="387" extrusionOk="0">
                  <a:moveTo>
                    <a:pt x="532" y="0"/>
                  </a:moveTo>
                  <a:cubicBezTo>
                    <a:pt x="511" y="0"/>
                    <a:pt x="444" y="140"/>
                    <a:pt x="301" y="235"/>
                  </a:cubicBezTo>
                  <a:cubicBezTo>
                    <a:pt x="201" y="286"/>
                    <a:pt x="101" y="352"/>
                    <a:pt x="0" y="386"/>
                  </a:cubicBezTo>
                  <a:cubicBezTo>
                    <a:pt x="12" y="387"/>
                    <a:pt x="24" y="387"/>
                    <a:pt x="35" y="387"/>
                  </a:cubicBezTo>
                  <a:cubicBezTo>
                    <a:pt x="272" y="387"/>
                    <a:pt x="487" y="225"/>
                    <a:pt x="535" y="2"/>
                  </a:cubicBezTo>
                  <a:cubicBezTo>
                    <a:pt x="534" y="1"/>
                    <a:pt x="533" y="0"/>
                    <a:pt x="5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3894;p60"/>
            <p:cNvSpPr/>
            <p:nvPr/>
          </p:nvSpPr>
          <p:spPr>
            <a:xfrm>
              <a:off x="2721811" y="1387411"/>
              <a:ext cx="12339" cy="1667"/>
            </a:xfrm>
            <a:custGeom>
              <a:avLst/>
              <a:gdLst/>
              <a:ahLst/>
              <a:cxnLst/>
              <a:rect l="l" t="t" r="r" b="b"/>
              <a:pathLst>
                <a:path w="385" h="52" extrusionOk="0">
                  <a:moveTo>
                    <a:pt x="244" y="1"/>
                  </a:moveTo>
                  <a:cubicBezTo>
                    <a:pt x="159" y="1"/>
                    <a:pt x="76" y="19"/>
                    <a:pt x="1" y="52"/>
                  </a:cubicBezTo>
                  <a:lnTo>
                    <a:pt x="385" y="18"/>
                  </a:lnTo>
                  <a:cubicBezTo>
                    <a:pt x="338" y="6"/>
                    <a:pt x="290" y="1"/>
                    <a:pt x="244" y="1"/>
                  </a:cubicBezTo>
                  <a:close/>
                </a:path>
              </a:pathLst>
            </a:custGeom>
            <a:solidFill>
              <a:srgbClr val="BF7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3895;p60"/>
            <p:cNvSpPr/>
            <p:nvPr/>
          </p:nvSpPr>
          <p:spPr>
            <a:xfrm>
              <a:off x="2721266" y="1385231"/>
              <a:ext cx="12884" cy="4743"/>
            </a:xfrm>
            <a:custGeom>
              <a:avLst/>
              <a:gdLst/>
              <a:ahLst/>
              <a:cxnLst/>
              <a:rect l="l" t="t" r="r" b="b"/>
              <a:pathLst>
                <a:path w="402" h="148" extrusionOk="0">
                  <a:moveTo>
                    <a:pt x="238" y="0"/>
                  </a:moveTo>
                  <a:cubicBezTo>
                    <a:pt x="226" y="0"/>
                    <a:pt x="214" y="1"/>
                    <a:pt x="201" y="3"/>
                  </a:cubicBezTo>
                  <a:cubicBezTo>
                    <a:pt x="68" y="19"/>
                    <a:pt x="1" y="86"/>
                    <a:pt x="18" y="120"/>
                  </a:cubicBezTo>
                  <a:cubicBezTo>
                    <a:pt x="27" y="139"/>
                    <a:pt x="60" y="147"/>
                    <a:pt x="106" y="147"/>
                  </a:cubicBezTo>
                  <a:cubicBezTo>
                    <a:pt x="138" y="147"/>
                    <a:pt x="177" y="143"/>
                    <a:pt x="218" y="136"/>
                  </a:cubicBezTo>
                  <a:cubicBezTo>
                    <a:pt x="302" y="136"/>
                    <a:pt x="385" y="120"/>
                    <a:pt x="402" y="86"/>
                  </a:cubicBezTo>
                  <a:cubicBezTo>
                    <a:pt x="402" y="56"/>
                    <a:pt x="336" y="0"/>
                    <a:pt x="2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3896;p60"/>
            <p:cNvSpPr/>
            <p:nvPr/>
          </p:nvSpPr>
          <p:spPr>
            <a:xfrm>
              <a:off x="2767867" y="1388276"/>
              <a:ext cx="17179" cy="2404"/>
            </a:xfrm>
            <a:custGeom>
              <a:avLst/>
              <a:gdLst/>
              <a:ahLst/>
              <a:cxnLst/>
              <a:rect l="l" t="t" r="r" b="b"/>
              <a:pathLst>
                <a:path w="536" h="75" extrusionOk="0">
                  <a:moveTo>
                    <a:pt x="222" y="0"/>
                  </a:moveTo>
                  <a:cubicBezTo>
                    <a:pt x="146" y="0"/>
                    <a:pt x="70" y="13"/>
                    <a:pt x="1" y="41"/>
                  </a:cubicBezTo>
                  <a:lnTo>
                    <a:pt x="535" y="75"/>
                  </a:lnTo>
                  <a:cubicBezTo>
                    <a:pt x="438" y="26"/>
                    <a:pt x="329" y="0"/>
                    <a:pt x="222" y="0"/>
                  </a:cubicBezTo>
                  <a:close/>
                </a:path>
              </a:pathLst>
            </a:custGeom>
            <a:solidFill>
              <a:srgbClr val="BF7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3897;p60"/>
            <p:cNvSpPr/>
            <p:nvPr/>
          </p:nvSpPr>
          <p:spPr>
            <a:xfrm>
              <a:off x="2767386" y="1386289"/>
              <a:ext cx="18172" cy="4872"/>
            </a:xfrm>
            <a:custGeom>
              <a:avLst/>
              <a:gdLst/>
              <a:ahLst/>
              <a:cxnLst/>
              <a:rect l="l" t="t" r="r" b="b"/>
              <a:pathLst>
                <a:path w="567" h="152" extrusionOk="0">
                  <a:moveTo>
                    <a:pt x="239" y="1"/>
                  </a:moveTo>
                  <a:cubicBezTo>
                    <a:pt x="96" y="1"/>
                    <a:pt x="0" y="73"/>
                    <a:pt x="16" y="103"/>
                  </a:cubicBezTo>
                  <a:cubicBezTo>
                    <a:pt x="16" y="137"/>
                    <a:pt x="133" y="137"/>
                    <a:pt x="283" y="137"/>
                  </a:cubicBezTo>
                  <a:cubicBezTo>
                    <a:pt x="372" y="137"/>
                    <a:pt x="454" y="152"/>
                    <a:pt x="503" y="152"/>
                  </a:cubicBezTo>
                  <a:cubicBezTo>
                    <a:pt x="528" y="152"/>
                    <a:pt x="545" y="148"/>
                    <a:pt x="550" y="137"/>
                  </a:cubicBezTo>
                  <a:cubicBezTo>
                    <a:pt x="567" y="103"/>
                    <a:pt x="450" y="3"/>
                    <a:pt x="283" y="3"/>
                  </a:cubicBezTo>
                  <a:cubicBezTo>
                    <a:pt x="268" y="2"/>
                    <a:pt x="254" y="1"/>
                    <a:pt x="2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3898;p60"/>
            <p:cNvSpPr/>
            <p:nvPr/>
          </p:nvSpPr>
          <p:spPr>
            <a:xfrm>
              <a:off x="2700402" y="1310555"/>
              <a:ext cx="134963" cy="74580"/>
            </a:xfrm>
            <a:custGeom>
              <a:avLst/>
              <a:gdLst/>
              <a:ahLst/>
              <a:cxnLst/>
              <a:rect l="l" t="t" r="r" b="b"/>
              <a:pathLst>
                <a:path w="4211" h="2327" extrusionOk="0">
                  <a:moveTo>
                    <a:pt x="1887" y="1"/>
                  </a:moveTo>
                  <a:cubicBezTo>
                    <a:pt x="1283" y="1"/>
                    <a:pt x="699" y="295"/>
                    <a:pt x="335" y="795"/>
                  </a:cubicBezTo>
                  <a:cubicBezTo>
                    <a:pt x="117" y="1113"/>
                    <a:pt x="0" y="1564"/>
                    <a:pt x="201" y="1898"/>
                  </a:cubicBezTo>
                  <a:cubicBezTo>
                    <a:pt x="340" y="2118"/>
                    <a:pt x="565" y="2222"/>
                    <a:pt x="789" y="2222"/>
                  </a:cubicBezTo>
                  <a:cubicBezTo>
                    <a:pt x="1076" y="2222"/>
                    <a:pt x="1360" y="2050"/>
                    <a:pt x="1454" y="1731"/>
                  </a:cubicBezTo>
                  <a:cubicBezTo>
                    <a:pt x="1454" y="2111"/>
                    <a:pt x="1736" y="2296"/>
                    <a:pt x="2019" y="2296"/>
                  </a:cubicBezTo>
                  <a:cubicBezTo>
                    <a:pt x="2321" y="2296"/>
                    <a:pt x="2625" y="2086"/>
                    <a:pt x="2590" y="1681"/>
                  </a:cubicBezTo>
                  <a:lnTo>
                    <a:pt x="2590" y="1681"/>
                  </a:lnTo>
                  <a:cubicBezTo>
                    <a:pt x="2657" y="1882"/>
                    <a:pt x="2791" y="2065"/>
                    <a:pt x="2958" y="2199"/>
                  </a:cubicBezTo>
                  <a:cubicBezTo>
                    <a:pt x="3028" y="2250"/>
                    <a:pt x="3109" y="2275"/>
                    <a:pt x="3188" y="2275"/>
                  </a:cubicBezTo>
                  <a:cubicBezTo>
                    <a:pt x="3317" y="2275"/>
                    <a:pt x="3443" y="2212"/>
                    <a:pt x="3526" y="2099"/>
                  </a:cubicBezTo>
                  <a:cubicBezTo>
                    <a:pt x="3626" y="2213"/>
                    <a:pt x="3750" y="2327"/>
                    <a:pt x="3898" y="2327"/>
                  </a:cubicBezTo>
                  <a:cubicBezTo>
                    <a:pt x="3924" y="2327"/>
                    <a:pt x="3950" y="2323"/>
                    <a:pt x="3977" y="2316"/>
                  </a:cubicBezTo>
                  <a:cubicBezTo>
                    <a:pt x="4127" y="2266"/>
                    <a:pt x="4211" y="2132"/>
                    <a:pt x="4211" y="1965"/>
                  </a:cubicBezTo>
                  <a:cubicBezTo>
                    <a:pt x="4194" y="1815"/>
                    <a:pt x="4144" y="1681"/>
                    <a:pt x="4061" y="1547"/>
                  </a:cubicBezTo>
                  <a:cubicBezTo>
                    <a:pt x="3739" y="985"/>
                    <a:pt x="3263" y="468"/>
                    <a:pt x="2647" y="266"/>
                  </a:cubicBezTo>
                  <a:lnTo>
                    <a:pt x="2647" y="266"/>
                  </a:lnTo>
                  <a:cubicBezTo>
                    <a:pt x="2498" y="106"/>
                    <a:pt x="2301" y="10"/>
                    <a:pt x="2072" y="10"/>
                  </a:cubicBezTo>
                  <a:cubicBezTo>
                    <a:pt x="2011" y="4"/>
                    <a:pt x="1949" y="1"/>
                    <a:pt x="188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3899;p60"/>
            <p:cNvSpPr/>
            <p:nvPr/>
          </p:nvSpPr>
          <p:spPr>
            <a:xfrm>
              <a:off x="2800013" y="1345137"/>
              <a:ext cx="71792" cy="167942"/>
            </a:xfrm>
            <a:custGeom>
              <a:avLst/>
              <a:gdLst/>
              <a:ahLst/>
              <a:cxnLst/>
              <a:rect l="l" t="t" r="r" b="b"/>
              <a:pathLst>
                <a:path w="2240" h="5240" extrusionOk="0">
                  <a:moveTo>
                    <a:pt x="1103" y="1"/>
                  </a:moveTo>
                  <a:lnTo>
                    <a:pt x="334" y="585"/>
                  </a:lnTo>
                  <a:cubicBezTo>
                    <a:pt x="652" y="1137"/>
                    <a:pt x="652" y="1805"/>
                    <a:pt x="351" y="2373"/>
                  </a:cubicBezTo>
                  <a:cubicBezTo>
                    <a:pt x="234" y="2523"/>
                    <a:pt x="151" y="2707"/>
                    <a:pt x="67" y="2874"/>
                  </a:cubicBezTo>
                  <a:cubicBezTo>
                    <a:pt x="0" y="3058"/>
                    <a:pt x="50" y="3275"/>
                    <a:pt x="184" y="3409"/>
                  </a:cubicBezTo>
                  <a:cubicBezTo>
                    <a:pt x="284" y="3493"/>
                    <a:pt x="435" y="3526"/>
                    <a:pt x="451" y="3643"/>
                  </a:cubicBezTo>
                  <a:cubicBezTo>
                    <a:pt x="451" y="3693"/>
                    <a:pt x="451" y="3760"/>
                    <a:pt x="418" y="3810"/>
                  </a:cubicBezTo>
                  <a:cubicBezTo>
                    <a:pt x="334" y="4044"/>
                    <a:pt x="318" y="4311"/>
                    <a:pt x="384" y="4545"/>
                  </a:cubicBezTo>
                  <a:cubicBezTo>
                    <a:pt x="418" y="4796"/>
                    <a:pt x="585" y="4996"/>
                    <a:pt x="819" y="5080"/>
                  </a:cubicBezTo>
                  <a:cubicBezTo>
                    <a:pt x="967" y="5142"/>
                    <a:pt x="1060" y="5240"/>
                    <a:pt x="1261" y="5240"/>
                  </a:cubicBezTo>
                  <a:cubicBezTo>
                    <a:pt x="1331" y="5240"/>
                    <a:pt x="1416" y="5227"/>
                    <a:pt x="1521" y="5197"/>
                  </a:cubicBezTo>
                  <a:cubicBezTo>
                    <a:pt x="2239" y="5013"/>
                    <a:pt x="1988" y="3409"/>
                    <a:pt x="1922" y="2674"/>
                  </a:cubicBezTo>
                  <a:cubicBezTo>
                    <a:pt x="1855" y="1939"/>
                    <a:pt x="1504" y="619"/>
                    <a:pt x="110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3900;p60"/>
            <p:cNvSpPr/>
            <p:nvPr/>
          </p:nvSpPr>
          <p:spPr>
            <a:xfrm>
              <a:off x="2736298" y="1510066"/>
              <a:ext cx="102304" cy="96470"/>
            </a:xfrm>
            <a:custGeom>
              <a:avLst/>
              <a:gdLst/>
              <a:ahLst/>
              <a:cxnLst/>
              <a:rect l="l" t="t" r="r" b="b"/>
              <a:pathLst>
                <a:path w="3192" h="3010" extrusionOk="0">
                  <a:moveTo>
                    <a:pt x="2022" y="1"/>
                  </a:moveTo>
                  <a:lnTo>
                    <a:pt x="685" y="485"/>
                  </a:lnTo>
                  <a:cubicBezTo>
                    <a:pt x="685" y="485"/>
                    <a:pt x="1" y="3010"/>
                    <a:pt x="358" y="3010"/>
                  </a:cubicBezTo>
                  <a:cubicBezTo>
                    <a:pt x="376" y="3010"/>
                    <a:pt x="395" y="3004"/>
                    <a:pt x="418" y="2992"/>
                  </a:cubicBezTo>
                  <a:cubicBezTo>
                    <a:pt x="885" y="2708"/>
                    <a:pt x="3191" y="886"/>
                    <a:pt x="3191" y="886"/>
                  </a:cubicBezTo>
                  <a:lnTo>
                    <a:pt x="2022" y="1"/>
                  </a:lnTo>
                  <a:close/>
                </a:path>
              </a:pathLst>
            </a:custGeom>
            <a:solidFill>
              <a:srgbClr val="D89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3901;p60"/>
            <p:cNvSpPr/>
            <p:nvPr/>
          </p:nvSpPr>
          <p:spPr>
            <a:xfrm>
              <a:off x="2497974" y="1619741"/>
              <a:ext cx="390946" cy="174576"/>
            </a:xfrm>
            <a:custGeom>
              <a:avLst/>
              <a:gdLst/>
              <a:ahLst/>
              <a:cxnLst/>
              <a:rect l="l" t="t" r="r" b="b"/>
              <a:pathLst>
                <a:path w="12198" h="5447" extrusionOk="0">
                  <a:moveTo>
                    <a:pt x="2740" y="1"/>
                  </a:moveTo>
                  <a:cubicBezTo>
                    <a:pt x="2706" y="1"/>
                    <a:pt x="2671" y="12"/>
                    <a:pt x="2640" y="37"/>
                  </a:cubicBezTo>
                  <a:cubicBezTo>
                    <a:pt x="2540" y="121"/>
                    <a:pt x="2457" y="472"/>
                    <a:pt x="2540" y="906"/>
                  </a:cubicBezTo>
                  <a:cubicBezTo>
                    <a:pt x="2540" y="923"/>
                    <a:pt x="2540" y="923"/>
                    <a:pt x="2540" y="923"/>
                  </a:cubicBezTo>
                  <a:cubicBezTo>
                    <a:pt x="2560" y="1059"/>
                    <a:pt x="2529" y="1110"/>
                    <a:pt x="2469" y="1110"/>
                  </a:cubicBezTo>
                  <a:cubicBezTo>
                    <a:pt x="2332" y="1110"/>
                    <a:pt x="2045" y="839"/>
                    <a:pt x="1905" y="722"/>
                  </a:cubicBezTo>
                  <a:cubicBezTo>
                    <a:pt x="1724" y="558"/>
                    <a:pt x="1140" y="70"/>
                    <a:pt x="1025" y="70"/>
                  </a:cubicBezTo>
                  <a:cubicBezTo>
                    <a:pt x="1023" y="70"/>
                    <a:pt x="1021" y="71"/>
                    <a:pt x="1020" y="71"/>
                  </a:cubicBezTo>
                  <a:cubicBezTo>
                    <a:pt x="886" y="104"/>
                    <a:pt x="886" y="255"/>
                    <a:pt x="1070" y="422"/>
                  </a:cubicBezTo>
                  <a:cubicBezTo>
                    <a:pt x="1270" y="589"/>
                    <a:pt x="1805" y="1123"/>
                    <a:pt x="1705" y="1224"/>
                  </a:cubicBezTo>
                  <a:cubicBezTo>
                    <a:pt x="1700" y="1229"/>
                    <a:pt x="1693" y="1232"/>
                    <a:pt x="1684" y="1232"/>
                  </a:cubicBezTo>
                  <a:cubicBezTo>
                    <a:pt x="1524" y="1232"/>
                    <a:pt x="686" y="438"/>
                    <a:pt x="686" y="438"/>
                  </a:cubicBezTo>
                  <a:cubicBezTo>
                    <a:pt x="686" y="438"/>
                    <a:pt x="571" y="304"/>
                    <a:pt x="474" y="304"/>
                  </a:cubicBezTo>
                  <a:cubicBezTo>
                    <a:pt x="448" y="304"/>
                    <a:pt x="423" y="313"/>
                    <a:pt x="401" y="338"/>
                  </a:cubicBezTo>
                  <a:cubicBezTo>
                    <a:pt x="201" y="522"/>
                    <a:pt x="1270" y="1391"/>
                    <a:pt x="1371" y="1458"/>
                  </a:cubicBezTo>
                  <a:cubicBezTo>
                    <a:pt x="1422" y="1509"/>
                    <a:pt x="1385" y="1580"/>
                    <a:pt x="1327" y="1580"/>
                  </a:cubicBezTo>
                  <a:cubicBezTo>
                    <a:pt x="1309" y="1580"/>
                    <a:pt x="1290" y="1573"/>
                    <a:pt x="1270" y="1558"/>
                  </a:cubicBezTo>
                  <a:cubicBezTo>
                    <a:pt x="1211" y="1513"/>
                    <a:pt x="524" y="842"/>
                    <a:pt x="236" y="842"/>
                  </a:cubicBezTo>
                  <a:cubicBezTo>
                    <a:pt x="201" y="842"/>
                    <a:pt x="172" y="851"/>
                    <a:pt x="151" y="873"/>
                  </a:cubicBezTo>
                  <a:cubicBezTo>
                    <a:pt x="0" y="1023"/>
                    <a:pt x="1020" y="1575"/>
                    <a:pt x="1103" y="1859"/>
                  </a:cubicBezTo>
                  <a:cubicBezTo>
                    <a:pt x="1116" y="1898"/>
                    <a:pt x="1108" y="1915"/>
                    <a:pt x="1086" y="1915"/>
                  </a:cubicBezTo>
                  <a:cubicBezTo>
                    <a:pt x="973" y="1915"/>
                    <a:pt x="468" y="1472"/>
                    <a:pt x="272" y="1472"/>
                  </a:cubicBezTo>
                  <a:cubicBezTo>
                    <a:pt x="250" y="1472"/>
                    <a:pt x="231" y="1478"/>
                    <a:pt x="218" y="1491"/>
                  </a:cubicBezTo>
                  <a:cubicBezTo>
                    <a:pt x="168" y="1558"/>
                    <a:pt x="134" y="1608"/>
                    <a:pt x="669" y="1976"/>
                  </a:cubicBezTo>
                  <a:cubicBezTo>
                    <a:pt x="1120" y="2260"/>
                    <a:pt x="1571" y="2527"/>
                    <a:pt x="2039" y="2761"/>
                  </a:cubicBezTo>
                  <a:lnTo>
                    <a:pt x="2106" y="2778"/>
                  </a:lnTo>
                  <a:cubicBezTo>
                    <a:pt x="2106" y="2778"/>
                    <a:pt x="5784" y="5447"/>
                    <a:pt x="8386" y="5447"/>
                  </a:cubicBezTo>
                  <a:cubicBezTo>
                    <a:pt x="9167" y="5447"/>
                    <a:pt x="9851" y="5207"/>
                    <a:pt x="10310" y="4582"/>
                  </a:cubicBezTo>
                  <a:cubicBezTo>
                    <a:pt x="11011" y="3646"/>
                    <a:pt x="11646" y="2661"/>
                    <a:pt x="12198" y="1625"/>
                  </a:cubicBezTo>
                  <a:lnTo>
                    <a:pt x="9842" y="505"/>
                  </a:lnTo>
                  <a:cubicBezTo>
                    <a:pt x="9842" y="505"/>
                    <a:pt x="8275" y="2978"/>
                    <a:pt x="7894" y="2978"/>
                  </a:cubicBezTo>
                  <a:cubicBezTo>
                    <a:pt x="7892" y="2978"/>
                    <a:pt x="7889" y="2978"/>
                    <a:pt x="7887" y="2978"/>
                  </a:cubicBezTo>
                  <a:cubicBezTo>
                    <a:pt x="5899" y="2828"/>
                    <a:pt x="3927" y="1809"/>
                    <a:pt x="3225" y="1424"/>
                  </a:cubicBezTo>
                  <a:cubicBezTo>
                    <a:pt x="3175" y="1341"/>
                    <a:pt x="3108" y="1224"/>
                    <a:pt x="3025" y="1073"/>
                  </a:cubicBezTo>
                  <a:cubicBezTo>
                    <a:pt x="2975" y="956"/>
                    <a:pt x="2924" y="823"/>
                    <a:pt x="2908" y="689"/>
                  </a:cubicBezTo>
                  <a:cubicBezTo>
                    <a:pt x="2874" y="555"/>
                    <a:pt x="2874" y="405"/>
                    <a:pt x="2874" y="255"/>
                  </a:cubicBezTo>
                  <a:cubicBezTo>
                    <a:pt x="2874" y="238"/>
                    <a:pt x="2874" y="221"/>
                    <a:pt x="2891" y="221"/>
                  </a:cubicBezTo>
                  <a:cubicBezTo>
                    <a:pt x="2891" y="188"/>
                    <a:pt x="2891" y="171"/>
                    <a:pt x="2891" y="154"/>
                  </a:cubicBezTo>
                  <a:cubicBezTo>
                    <a:pt x="2891" y="61"/>
                    <a:pt x="2818" y="1"/>
                    <a:pt x="2740" y="1"/>
                  </a:cubicBezTo>
                  <a:close/>
                </a:path>
              </a:pathLst>
            </a:custGeom>
            <a:solidFill>
              <a:srgbClr val="D89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3902;p60"/>
            <p:cNvSpPr/>
            <p:nvPr/>
          </p:nvSpPr>
          <p:spPr>
            <a:xfrm>
              <a:off x="1321451" y="2568229"/>
              <a:ext cx="119995" cy="52883"/>
            </a:xfrm>
            <a:custGeom>
              <a:avLst/>
              <a:gdLst/>
              <a:ahLst/>
              <a:cxnLst/>
              <a:rect l="l" t="t" r="r" b="b"/>
              <a:pathLst>
                <a:path w="3744" h="1650" extrusionOk="0">
                  <a:moveTo>
                    <a:pt x="2006" y="1"/>
                  </a:moveTo>
                  <a:lnTo>
                    <a:pt x="1" y="17"/>
                  </a:lnTo>
                  <a:lnTo>
                    <a:pt x="1" y="1588"/>
                  </a:lnTo>
                  <a:lnTo>
                    <a:pt x="118" y="1605"/>
                  </a:lnTo>
                  <a:cubicBezTo>
                    <a:pt x="451" y="1615"/>
                    <a:pt x="1416" y="1649"/>
                    <a:pt x="2211" y="1649"/>
                  </a:cubicBezTo>
                  <a:cubicBezTo>
                    <a:pt x="2732" y="1649"/>
                    <a:pt x="3180" y="1634"/>
                    <a:pt x="3326" y="1588"/>
                  </a:cubicBezTo>
                  <a:cubicBezTo>
                    <a:pt x="3743" y="1454"/>
                    <a:pt x="2022" y="1087"/>
                    <a:pt x="2022" y="1087"/>
                  </a:cubicBezTo>
                  <a:lnTo>
                    <a:pt x="2006"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3903;p60"/>
            <p:cNvSpPr/>
            <p:nvPr/>
          </p:nvSpPr>
          <p:spPr>
            <a:xfrm>
              <a:off x="1320393" y="2616977"/>
              <a:ext cx="109803" cy="2179"/>
            </a:xfrm>
            <a:custGeom>
              <a:avLst/>
              <a:gdLst/>
              <a:ahLst/>
              <a:cxnLst/>
              <a:rect l="l" t="t" r="r" b="b"/>
              <a:pathLst>
                <a:path w="3426" h="68" extrusionOk="0">
                  <a:moveTo>
                    <a:pt x="3392" y="0"/>
                  </a:moveTo>
                  <a:lnTo>
                    <a:pt x="3292" y="17"/>
                  </a:lnTo>
                  <a:lnTo>
                    <a:pt x="3392" y="17"/>
                  </a:lnTo>
                  <a:cubicBezTo>
                    <a:pt x="3392" y="17"/>
                    <a:pt x="3409" y="17"/>
                    <a:pt x="3426" y="0"/>
                  </a:cubicBezTo>
                  <a:close/>
                  <a:moveTo>
                    <a:pt x="0" y="17"/>
                  </a:moveTo>
                  <a:cubicBezTo>
                    <a:pt x="17" y="17"/>
                    <a:pt x="17" y="17"/>
                    <a:pt x="34" y="34"/>
                  </a:cubicBezTo>
                  <a:lnTo>
                    <a:pt x="134" y="34"/>
                  </a:lnTo>
                  <a:lnTo>
                    <a:pt x="502" y="50"/>
                  </a:lnTo>
                  <a:cubicBezTo>
                    <a:pt x="802" y="50"/>
                    <a:pt x="1237" y="67"/>
                    <a:pt x="1705" y="67"/>
                  </a:cubicBezTo>
                  <a:cubicBezTo>
                    <a:pt x="2189" y="67"/>
                    <a:pt x="2607" y="50"/>
                    <a:pt x="2924" y="34"/>
                  </a:cubicBezTo>
                  <a:lnTo>
                    <a:pt x="3292" y="17"/>
                  </a:lnTo>
                  <a:lnTo>
                    <a:pt x="2924" y="17"/>
                  </a:lnTo>
                  <a:cubicBezTo>
                    <a:pt x="2607" y="34"/>
                    <a:pt x="2189" y="34"/>
                    <a:pt x="1705" y="34"/>
                  </a:cubicBezTo>
                  <a:lnTo>
                    <a:pt x="502" y="34"/>
                  </a:lnTo>
                  <a:lnTo>
                    <a:pt x="134" y="17"/>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3904;p60"/>
            <p:cNvSpPr/>
            <p:nvPr/>
          </p:nvSpPr>
          <p:spPr>
            <a:xfrm>
              <a:off x="1407152" y="2608932"/>
              <a:ext cx="6442" cy="10224"/>
            </a:xfrm>
            <a:custGeom>
              <a:avLst/>
              <a:gdLst/>
              <a:ahLst/>
              <a:cxnLst/>
              <a:rect l="l" t="t" r="r" b="b"/>
              <a:pathLst>
                <a:path w="201" h="319" extrusionOk="0">
                  <a:moveTo>
                    <a:pt x="201" y="1"/>
                  </a:moveTo>
                  <a:cubicBezTo>
                    <a:pt x="84" y="51"/>
                    <a:pt x="0" y="184"/>
                    <a:pt x="0" y="318"/>
                  </a:cubicBezTo>
                  <a:cubicBezTo>
                    <a:pt x="17" y="251"/>
                    <a:pt x="50" y="201"/>
                    <a:pt x="67" y="134"/>
                  </a:cubicBezTo>
                  <a:cubicBezTo>
                    <a:pt x="117" y="84"/>
                    <a:pt x="151" y="34"/>
                    <a:pt x="2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3905;p60"/>
            <p:cNvSpPr/>
            <p:nvPr/>
          </p:nvSpPr>
          <p:spPr>
            <a:xfrm>
              <a:off x="1387858" y="2604125"/>
              <a:ext cx="3782" cy="5384"/>
            </a:xfrm>
            <a:custGeom>
              <a:avLst/>
              <a:gdLst/>
              <a:ahLst/>
              <a:cxnLst/>
              <a:rect l="l" t="t" r="r" b="b"/>
              <a:pathLst>
                <a:path w="118" h="168" extrusionOk="0">
                  <a:moveTo>
                    <a:pt x="118" y="0"/>
                  </a:moveTo>
                  <a:cubicBezTo>
                    <a:pt x="118" y="0"/>
                    <a:pt x="84" y="34"/>
                    <a:pt x="51" y="84"/>
                  </a:cubicBezTo>
                  <a:cubicBezTo>
                    <a:pt x="34" y="117"/>
                    <a:pt x="1" y="167"/>
                    <a:pt x="17" y="167"/>
                  </a:cubicBezTo>
                  <a:cubicBezTo>
                    <a:pt x="17" y="167"/>
                    <a:pt x="51" y="134"/>
                    <a:pt x="84" y="84"/>
                  </a:cubicBezTo>
                  <a:cubicBezTo>
                    <a:pt x="101" y="50"/>
                    <a:pt x="118" y="0"/>
                    <a:pt x="1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3906;p60"/>
            <p:cNvSpPr/>
            <p:nvPr/>
          </p:nvSpPr>
          <p:spPr>
            <a:xfrm>
              <a:off x="1383051" y="2603035"/>
              <a:ext cx="4295" cy="3782"/>
            </a:xfrm>
            <a:custGeom>
              <a:avLst/>
              <a:gdLst/>
              <a:ahLst/>
              <a:cxnLst/>
              <a:rect l="l" t="t" r="r" b="b"/>
              <a:pathLst>
                <a:path w="134" h="118" extrusionOk="0">
                  <a:moveTo>
                    <a:pt x="117" y="1"/>
                  </a:moveTo>
                  <a:cubicBezTo>
                    <a:pt x="117" y="1"/>
                    <a:pt x="84" y="18"/>
                    <a:pt x="50" y="51"/>
                  </a:cubicBezTo>
                  <a:cubicBezTo>
                    <a:pt x="17" y="84"/>
                    <a:pt x="0" y="118"/>
                    <a:pt x="0" y="118"/>
                  </a:cubicBezTo>
                  <a:cubicBezTo>
                    <a:pt x="0" y="118"/>
                    <a:pt x="34" y="101"/>
                    <a:pt x="67" y="68"/>
                  </a:cubicBezTo>
                  <a:cubicBezTo>
                    <a:pt x="100" y="34"/>
                    <a:pt x="134" y="1"/>
                    <a:pt x="1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3907;p60"/>
            <p:cNvSpPr/>
            <p:nvPr/>
          </p:nvSpPr>
          <p:spPr>
            <a:xfrm>
              <a:off x="1378756" y="2596080"/>
              <a:ext cx="7532" cy="1314"/>
            </a:xfrm>
            <a:custGeom>
              <a:avLst/>
              <a:gdLst/>
              <a:ahLst/>
              <a:cxnLst/>
              <a:rect l="l" t="t" r="r" b="b"/>
              <a:pathLst>
                <a:path w="235" h="41" extrusionOk="0">
                  <a:moveTo>
                    <a:pt x="1" y="1"/>
                  </a:moveTo>
                  <a:cubicBezTo>
                    <a:pt x="37" y="28"/>
                    <a:pt x="79" y="41"/>
                    <a:pt x="123" y="41"/>
                  </a:cubicBezTo>
                  <a:cubicBezTo>
                    <a:pt x="159" y="41"/>
                    <a:pt x="197" y="32"/>
                    <a:pt x="234" y="17"/>
                  </a:cubicBezTo>
                  <a:cubicBezTo>
                    <a:pt x="151" y="17"/>
                    <a:pt x="67" y="17"/>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3908;p60"/>
            <p:cNvSpPr/>
            <p:nvPr/>
          </p:nvSpPr>
          <p:spPr>
            <a:xfrm>
              <a:off x="1390550" y="2598003"/>
              <a:ext cx="12339" cy="7211"/>
            </a:xfrm>
            <a:custGeom>
              <a:avLst/>
              <a:gdLst/>
              <a:ahLst/>
              <a:cxnLst/>
              <a:rect l="l" t="t" r="r" b="b"/>
              <a:pathLst>
                <a:path w="385" h="225" extrusionOk="0">
                  <a:moveTo>
                    <a:pt x="259" y="28"/>
                  </a:moveTo>
                  <a:cubicBezTo>
                    <a:pt x="284" y="28"/>
                    <a:pt x="309" y="33"/>
                    <a:pt x="334" y="41"/>
                  </a:cubicBezTo>
                  <a:cubicBezTo>
                    <a:pt x="368" y="58"/>
                    <a:pt x="351" y="74"/>
                    <a:pt x="334" y="91"/>
                  </a:cubicBezTo>
                  <a:cubicBezTo>
                    <a:pt x="301" y="108"/>
                    <a:pt x="284" y="124"/>
                    <a:pt x="251" y="124"/>
                  </a:cubicBezTo>
                  <a:cubicBezTo>
                    <a:pt x="217" y="141"/>
                    <a:pt x="167" y="158"/>
                    <a:pt x="117" y="158"/>
                  </a:cubicBezTo>
                  <a:cubicBezTo>
                    <a:pt x="85" y="166"/>
                    <a:pt x="57" y="170"/>
                    <a:pt x="37" y="172"/>
                  </a:cubicBezTo>
                  <a:lnTo>
                    <a:pt x="37" y="172"/>
                  </a:lnTo>
                  <a:cubicBezTo>
                    <a:pt x="47" y="148"/>
                    <a:pt x="57" y="128"/>
                    <a:pt x="67" y="108"/>
                  </a:cubicBezTo>
                  <a:cubicBezTo>
                    <a:pt x="100" y="74"/>
                    <a:pt x="151" y="41"/>
                    <a:pt x="184" y="41"/>
                  </a:cubicBezTo>
                  <a:cubicBezTo>
                    <a:pt x="209" y="33"/>
                    <a:pt x="234" y="28"/>
                    <a:pt x="259" y="28"/>
                  </a:cubicBezTo>
                  <a:close/>
                  <a:moveTo>
                    <a:pt x="252" y="1"/>
                  </a:moveTo>
                  <a:cubicBezTo>
                    <a:pt x="181" y="1"/>
                    <a:pt x="112" y="34"/>
                    <a:pt x="67" y="91"/>
                  </a:cubicBezTo>
                  <a:cubicBezTo>
                    <a:pt x="34" y="124"/>
                    <a:pt x="34" y="157"/>
                    <a:pt x="18" y="174"/>
                  </a:cubicBezTo>
                  <a:lnTo>
                    <a:pt x="18" y="174"/>
                  </a:lnTo>
                  <a:cubicBezTo>
                    <a:pt x="6" y="175"/>
                    <a:pt x="0" y="175"/>
                    <a:pt x="0" y="175"/>
                  </a:cubicBezTo>
                  <a:cubicBezTo>
                    <a:pt x="5" y="177"/>
                    <a:pt x="11" y="179"/>
                    <a:pt x="17" y="181"/>
                  </a:cubicBezTo>
                  <a:lnTo>
                    <a:pt x="17" y="181"/>
                  </a:lnTo>
                  <a:cubicBezTo>
                    <a:pt x="17" y="196"/>
                    <a:pt x="17" y="210"/>
                    <a:pt x="17" y="225"/>
                  </a:cubicBezTo>
                  <a:cubicBezTo>
                    <a:pt x="22" y="210"/>
                    <a:pt x="27" y="197"/>
                    <a:pt x="32" y="185"/>
                  </a:cubicBezTo>
                  <a:lnTo>
                    <a:pt x="32" y="185"/>
                  </a:lnTo>
                  <a:cubicBezTo>
                    <a:pt x="41" y="186"/>
                    <a:pt x="51" y="187"/>
                    <a:pt x="61" y="187"/>
                  </a:cubicBezTo>
                  <a:cubicBezTo>
                    <a:pt x="84" y="187"/>
                    <a:pt x="109" y="183"/>
                    <a:pt x="134" y="175"/>
                  </a:cubicBezTo>
                  <a:cubicBezTo>
                    <a:pt x="167" y="175"/>
                    <a:pt x="217" y="158"/>
                    <a:pt x="268" y="141"/>
                  </a:cubicBezTo>
                  <a:cubicBezTo>
                    <a:pt x="284" y="141"/>
                    <a:pt x="318" y="124"/>
                    <a:pt x="351" y="124"/>
                  </a:cubicBezTo>
                  <a:cubicBezTo>
                    <a:pt x="351" y="108"/>
                    <a:pt x="368" y="91"/>
                    <a:pt x="368" y="74"/>
                  </a:cubicBezTo>
                  <a:cubicBezTo>
                    <a:pt x="384" y="58"/>
                    <a:pt x="368" y="41"/>
                    <a:pt x="351" y="24"/>
                  </a:cubicBezTo>
                  <a:cubicBezTo>
                    <a:pt x="319" y="8"/>
                    <a:pt x="285" y="1"/>
                    <a:pt x="2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3909;p60"/>
            <p:cNvSpPr/>
            <p:nvPr/>
          </p:nvSpPr>
          <p:spPr>
            <a:xfrm>
              <a:off x="1385711" y="2596080"/>
              <a:ext cx="6474" cy="8077"/>
            </a:xfrm>
            <a:custGeom>
              <a:avLst/>
              <a:gdLst/>
              <a:ahLst/>
              <a:cxnLst/>
              <a:rect l="l" t="t" r="r" b="b"/>
              <a:pathLst>
                <a:path w="202" h="252" extrusionOk="0">
                  <a:moveTo>
                    <a:pt x="51" y="1"/>
                  </a:moveTo>
                  <a:cubicBezTo>
                    <a:pt x="17" y="1"/>
                    <a:pt x="1" y="34"/>
                    <a:pt x="17" y="51"/>
                  </a:cubicBezTo>
                  <a:cubicBezTo>
                    <a:pt x="17" y="84"/>
                    <a:pt x="17" y="101"/>
                    <a:pt x="34" y="118"/>
                  </a:cubicBezTo>
                  <a:cubicBezTo>
                    <a:pt x="51" y="151"/>
                    <a:pt x="68" y="168"/>
                    <a:pt x="101" y="201"/>
                  </a:cubicBezTo>
                  <a:cubicBezTo>
                    <a:pt x="118" y="218"/>
                    <a:pt x="134" y="235"/>
                    <a:pt x="168" y="251"/>
                  </a:cubicBezTo>
                  <a:cubicBezTo>
                    <a:pt x="168" y="235"/>
                    <a:pt x="151" y="218"/>
                    <a:pt x="101" y="184"/>
                  </a:cubicBezTo>
                  <a:cubicBezTo>
                    <a:pt x="84" y="151"/>
                    <a:pt x="68" y="134"/>
                    <a:pt x="51" y="101"/>
                  </a:cubicBezTo>
                  <a:cubicBezTo>
                    <a:pt x="34" y="84"/>
                    <a:pt x="17" y="34"/>
                    <a:pt x="51" y="17"/>
                  </a:cubicBezTo>
                  <a:cubicBezTo>
                    <a:pt x="84" y="17"/>
                    <a:pt x="118" y="51"/>
                    <a:pt x="134" y="84"/>
                  </a:cubicBezTo>
                  <a:cubicBezTo>
                    <a:pt x="151" y="101"/>
                    <a:pt x="168" y="134"/>
                    <a:pt x="185" y="168"/>
                  </a:cubicBezTo>
                  <a:cubicBezTo>
                    <a:pt x="185" y="184"/>
                    <a:pt x="185" y="218"/>
                    <a:pt x="185" y="251"/>
                  </a:cubicBezTo>
                  <a:cubicBezTo>
                    <a:pt x="201" y="218"/>
                    <a:pt x="201" y="184"/>
                    <a:pt x="201" y="151"/>
                  </a:cubicBezTo>
                  <a:cubicBezTo>
                    <a:pt x="185" y="118"/>
                    <a:pt x="185" y="84"/>
                    <a:pt x="151" y="67"/>
                  </a:cubicBezTo>
                  <a:cubicBezTo>
                    <a:pt x="134" y="17"/>
                    <a:pt x="101" y="1"/>
                    <a:pt x="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3910;p60"/>
            <p:cNvSpPr/>
            <p:nvPr/>
          </p:nvSpPr>
          <p:spPr>
            <a:xfrm>
              <a:off x="1321451" y="2599285"/>
              <a:ext cx="23076" cy="18781"/>
            </a:xfrm>
            <a:custGeom>
              <a:avLst/>
              <a:gdLst/>
              <a:ahLst/>
              <a:cxnLst/>
              <a:rect l="l" t="t" r="r" b="b"/>
              <a:pathLst>
                <a:path w="720" h="586" extrusionOk="0">
                  <a:moveTo>
                    <a:pt x="151" y="1"/>
                  </a:moveTo>
                  <a:cubicBezTo>
                    <a:pt x="118" y="1"/>
                    <a:pt x="84" y="1"/>
                    <a:pt x="51" y="18"/>
                  </a:cubicBezTo>
                  <a:lnTo>
                    <a:pt x="1" y="18"/>
                  </a:lnTo>
                  <a:cubicBezTo>
                    <a:pt x="1" y="26"/>
                    <a:pt x="17" y="26"/>
                    <a:pt x="45" y="26"/>
                  </a:cubicBezTo>
                  <a:cubicBezTo>
                    <a:pt x="72" y="26"/>
                    <a:pt x="109" y="26"/>
                    <a:pt x="151" y="34"/>
                  </a:cubicBezTo>
                  <a:cubicBezTo>
                    <a:pt x="402" y="51"/>
                    <a:pt x="602" y="218"/>
                    <a:pt x="686" y="452"/>
                  </a:cubicBezTo>
                  <a:cubicBezTo>
                    <a:pt x="719" y="536"/>
                    <a:pt x="719" y="586"/>
                    <a:pt x="719" y="586"/>
                  </a:cubicBezTo>
                  <a:cubicBezTo>
                    <a:pt x="719" y="569"/>
                    <a:pt x="719" y="552"/>
                    <a:pt x="719" y="552"/>
                  </a:cubicBezTo>
                  <a:cubicBezTo>
                    <a:pt x="719" y="502"/>
                    <a:pt x="703" y="469"/>
                    <a:pt x="703" y="435"/>
                  </a:cubicBezTo>
                  <a:cubicBezTo>
                    <a:pt x="619" y="201"/>
                    <a:pt x="402" y="18"/>
                    <a:pt x="1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3911;p60"/>
            <p:cNvSpPr/>
            <p:nvPr/>
          </p:nvSpPr>
          <p:spPr>
            <a:xfrm>
              <a:off x="1327348" y="2573068"/>
              <a:ext cx="1090" cy="26794"/>
            </a:xfrm>
            <a:custGeom>
              <a:avLst/>
              <a:gdLst/>
              <a:ahLst/>
              <a:cxnLst/>
              <a:rect l="l" t="t" r="r" b="b"/>
              <a:pathLst>
                <a:path w="34" h="836" extrusionOk="0">
                  <a:moveTo>
                    <a:pt x="17" y="0"/>
                  </a:moveTo>
                  <a:cubicBezTo>
                    <a:pt x="17" y="134"/>
                    <a:pt x="1" y="284"/>
                    <a:pt x="17" y="418"/>
                  </a:cubicBezTo>
                  <a:cubicBezTo>
                    <a:pt x="1" y="552"/>
                    <a:pt x="1" y="685"/>
                    <a:pt x="17" y="836"/>
                  </a:cubicBezTo>
                  <a:cubicBezTo>
                    <a:pt x="34" y="552"/>
                    <a:pt x="34" y="284"/>
                    <a:pt x="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3912;p60"/>
            <p:cNvSpPr/>
            <p:nvPr/>
          </p:nvSpPr>
          <p:spPr>
            <a:xfrm>
              <a:off x="1352507" y="2612137"/>
              <a:ext cx="19326" cy="833"/>
            </a:xfrm>
            <a:custGeom>
              <a:avLst/>
              <a:gdLst/>
              <a:ahLst/>
              <a:cxnLst/>
              <a:rect l="l" t="t" r="r" b="b"/>
              <a:pathLst>
                <a:path w="603" h="26" extrusionOk="0">
                  <a:moveTo>
                    <a:pt x="1" y="1"/>
                  </a:moveTo>
                  <a:cubicBezTo>
                    <a:pt x="101" y="18"/>
                    <a:pt x="201" y="26"/>
                    <a:pt x="302" y="26"/>
                  </a:cubicBezTo>
                  <a:cubicBezTo>
                    <a:pt x="402" y="26"/>
                    <a:pt x="502" y="18"/>
                    <a:pt x="6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3913;p60"/>
            <p:cNvSpPr/>
            <p:nvPr/>
          </p:nvSpPr>
          <p:spPr>
            <a:xfrm>
              <a:off x="1340200" y="2612137"/>
              <a:ext cx="2179" cy="3782"/>
            </a:xfrm>
            <a:custGeom>
              <a:avLst/>
              <a:gdLst/>
              <a:ahLst/>
              <a:cxnLst/>
              <a:rect l="l" t="t" r="r" b="b"/>
              <a:pathLst>
                <a:path w="68" h="118" extrusionOk="0">
                  <a:moveTo>
                    <a:pt x="1" y="1"/>
                  </a:moveTo>
                  <a:cubicBezTo>
                    <a:pt x="1" y="1"/>
                    <a:pt x="1" y="34"/>
                    <a:pt x="17" y="68"/>
                  </a:cubicBezTo>
                  <a:cubicBezTo>
                    <a:pt x="34" y="84"/>
                    <a:pt x="51" y="118"/>
                    <a:pt x="51" y="118"/>
                  </a:cubicBezTo>
                  <a:cubicBezTo>
                    <a:pt x="51" y="118"/>
                    <a:pt x="67" y="84"/>
                    <a:pt x="51" y="51"/>
                  </a:cubicBezTo>
                  <a:cubicBezTo>
                    <a:pt x="34" y="18"/>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3914;p60"/>
            <p:cNvSpPr/>
            <p:nvPr/>
          </p:nvSpPr>
          <p:spPr>
            <a:xfrm>
              <a:off x="1335392" y="2606272"/>
              <a:ext cx="2692" cy="2692"/>
            </a:xfrm>
            <a:custGeom>
              <a:avLst/>
              <a:gdLst/>
              <a:ahLst/>
              <a:cxnLst/>
              <a:rect l="l" t="t" r="r" b="b"/>
              <a:pathLst>
                <a:path w="84" h="84" extrusionOk="0">
                  <a:moveTo>
                    <a:pt x="0" y="0"/>
                  </a:moveTo>
                  <a:cubicBezTo>
                    <a:pt x="0" y="0"/>
                    <a:pt x="0" y="33"/>
                    <a:pt x="34" y="50"/>
                  </a:cubicBezTo>
                  <a:cubicBezTo>
                    <a:pt x="50" y="67"/>
                    <a:pt x="67" y="84"/>
                    <a:pt x="67" y="84"/>
                  </a:cubicBezTo>
                  <a:cubicBezTo>
                    <a:pt x="84" y="67"/>
                    <a:pt x="67" y="50"/>
                    <a:pt x="50" y="33"/>
                  </a:cubicBezTo>
                  <a:cubicBezTo>
                    <a:pt x="17" y="17"/>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3915;p60"/>
            <p:cNvSpPr/>
            <p:nvPr/>
          </p:nvSpPr>
          <p:spPr>
            <a:xfrm>
              <a:off x="1328406" y="2603356"/>
              <a:ext cx="3782" cy="1538"/>
            </a:xfrm>
            <a:custGeom>
              <a:avLst/>
              <a:gdLst/>
              <a:ahLst/>
              <a:cxnLst/>
              <a:rect l="l" t="t" r="r" b="b"/>
              <a:pathLst>
                <a:path w="118" h="48" extrusionOk="0">
                  <a:moveTo>
                    <a:pt x="36" y="0"/>
                  </a:moveTo>
                  <a:cubicBezTo>
                    <a:pt x="16" y="0"/>
                    <a:pt x="1" y="8"/>
                    <a:pt x="1" y="8"/>
                  </a:cubicBezTo>
                  <a:cubicBezTo>
                    <a:pt x="1" y="8"/>
                    <a:pt x="34" y="8"/>
                    <a:pt x="68" y="24"/>
                  </a:cubicBezTo>
                  <a:cubicBezTo>
                    <a:pt x="80" y="36"/>
                    <a:pt x="100" y="48"/>
                    <a:pt x="111" y="48"/>
                  </a:cubicBezTo>
                  <a:cubicBezTo>
                    <a:pt x="115" y="48"/>
                    <a:pt x="118" y="46"/>
                    <a:pt x="118" y="41"/>
                  </a:cubicBezTo>
                  <a:cubicBezTo>
                    <a:pt x="118" y="41"/>
                    <a:pt x="101" y="8"/>
                    <a:pt x="68" y="8"/>
                  </a:cubicBezTo>
                  <a:cubicBezTo>
                    <a:pt x="57" y="2"/>
                    <a:pt x="46" y="0"/>
                    <a:pt x="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3916;p60"/>
            <p:cNvSpPr/>
            <p:nvPr/>
          </p:nvSpPr>
          <p:spPr>
            <a:xfrm>
              <a:off x="1323598" y="2602106"/>
              <a:ext cx="2179" cy="962"/>
            </a:xfrm>
            <a:custGeom>
              <a:avLst/>
              <a:gdLst/>
              <a:ahLst/>
              <a:cxnLst/>
              <a:rect l="l" t="t" r="r" b="b"/>
              <a:pathLst>
                <a:path w="68" h="30" extrusionOk="0">
                  <a:moveTo>
                    <a:pt x="11" y="1"/>
                  </a:moveTo>
                  <a:cubicBezTo>
                    <a:pt x="5" y="1"/>
                    <a:pt x="1" y="5"/>
                    <a:pt x="1" y="13"/>
                  </a:cubicBezTo>
                  <a:cubicBezTo>
                    <a:pt x="1" y="13"/>
                    <a:pt x="17" y="30"/>
                    <a:pt x="34" y="30"/>
                  </a:cubicBezTo>
                  <a:lnTo>
                    <a:pt x="67" y="30"/>
                  </a:lnTo>
                  <a:cubicBezTo>
                    <a:pt x="67" y="30"/>
                    <a:pt x="51" y="13"/>
                    <a:pt x="34" y="13"/>
                  </a:cubicBezTo>
                  <a:cubicBezTo>
                    <a:pt x="26" y="5"/>
                    <a:pt x="17" y="1"/>
                    <a:pt x="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3917;p60"/>
            <p:cNvSpPr/>
            <p:nvPr/>
          </p:nvSpPr>
          <p:spPr>
            <a:xfrm>
              <a:off x="946594" y="2489514"/>
              <a:ext cx="99900" cy="99900"/>
            </a:xfrm>
            <a:custGeom>
              <a:avLst/>
              <a:gdLst/>
              <a:ahLst/>
              <a:cxnLst/>
              <a:rect l="l" t="t" r="r" b="b"/>
              <a:pathLst>
                <a:path w="3117" h="3117" extrusionOk="0">
                  <a:moveTo>
                    <a:pt x="853" y="1"/>
                  </a:moveTo>
                  <a:lnTo>
                    <a:pt x="1" y="1321"/>
                  </a:lnTo>
                  <a:lnTo>
                    <a:pt x="101" y="1387"/>
                  </a:lnTo>
                  <a:cubicBezTo>
                    <a:pt x="552" y="1722"/>
                    <a:pt x="2424" y="3008"/>
                    <a:pt x="2808" y="3108"/>
                  </a:cubicBezTo>
                  <a:cubicBezTo>
                    <a:pt x="2827" y="3114"/>
                    <a:pt x="2842" y="3116"/>
                    <a:pt x="2855" y="3116"/>
                  </a:cubicBezTo>
                  <a:cubicBezTo>
                    <a:pt x="3116" y="3116"/>
                    <a:pt x="1989" y="1989"/>
                    <a:pt x="1989" y="1989"/>
                  </a:cubicBezTo>
                  <a:lnTo>
                    <a:pt x="2557" y="1070"/>
                  </a:lnTo>
                  <a:lnTo>
                    <a:pt x="853"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3918;p60"/>
            <p:cNvSpPr/>
            <p:nvPr/>
          </p:nvSpPr>
          <p:spPr>
            <a:xfrm>
              <a:off x="946594" y="2530218"/>
              <a:ext cx="92689" cy="58395"/>
            </a:xfrm>
            <a:custGeom>
              <a:avLst/>
              <a:gdLst/>
              <a:ahLst/>
              <a:cxnLst/>
              <a:rect l="l" t="t" r="r" b="b"/>
              <a:pathLst>
                <a:path w="2892" h="1822" extrusionOk="0">
                  <a:moveTo>
                    <a:pt x="1" y="0"/>
                  </a:moveTo>
                  <a:cubicBezTo>
                    <a:pt x="17" y="0"/>
                    <a:pt x="17" y="17"/>
                    <a:pt x="34" y="17"/>
                  </a:cubicBezTo>
                  <a:cubicBezTo>
                    <a:pt x="17" y="0"/>
                    <a:pt x="17" y="0"/>
                    <a:pt x="1" y="0"/>
                  </a:cubicBezTo>
                  <a:close/>
                  <a:moveTo>
                    <a:pt x="34" y="17"/>
                  </a:moveTo>
                  <a:lnTo>
                    <a:pt x="101" y="67"/>
                  </a:lnTo>
                  <a:lnTo>
                    <a:pt x="418" y="285"/>
                  </a:lnTo>
                  <a:cubicBezTo>
                    <a:pt x="669" y="452"/>
                    <a:pt x="1020" y="702"/>
                    <a:pt x="1421" y="953"/>
                  </a:cubicBezTo>
                  <a:cubicBezTo>
                    <a:pt x="1822" y="1203"/>
                    <a:pt x="2190" y="1421"/>
                    <a:pt x="2457" y="1588"/>
                  </a:cubicBezTo>
                  <a:lnTo>
                    <a:pt x="2774" y="1772"/>
                  </a:lnTo>
                  <a:lnTo>
                    <a:pt x="2858" y="1805"/>
                  </a:lnTo>
                  <a:lnTo>
                    <a:pt x="2774" y="1755"/>
                  </a:lnTo>
                  <a:lnTo>
                    <a:pt x="2457" y="1571"/>
                  </a:lnTo>
                  <a:cubicBezTo>
                    <a:pt x="2190" y="1404"/>
                    <a:pt x="1839" y="1187"/>
                    <a:pt x="1438" y="936"/>
                  </a:cubicBezTo>
                  <a:cubicBezTo>
                    <a:pt x="1037" y="669"/>
                    <a:pt x="686" y="435"/>
                    <a:pt x="418" y="268"/>
                  </a:cubicBezTo>
                  <a:lnTo>
                    <a:pt x="118" y="67"/>
                  </a:lnTo>
                  <a:lnTo>
                    <a:pt x="34" y="17"/>
                  </a:lnTo>
                  <a:close/>
                  <a:moveTo>
                    <a:pt x="2858" y="1805"/>
                  </a:moveTo>
                  <a:cubicBezTo>
                    <a:pt x="2875" y="1822"/>
                    <a:pt x="2875" y="1822"/>
                    <a:pt x="2891" y="1822"/>
                  </a:cubicBezTo>
                  <a:cubicBezTo>
                    <a:pt x="2875" y="1822"/>
                    <a:pt x="2875" y="1805"/>
                    <a:pt x="2858" y="180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3919;p60"/>
            <p:cNvSpPr/>
            <p:nvPr/>
          </p:nvSpPr>
          <p:spPr>
            <a:xfrm>
              <a:off x="1019444" y="2572972"/>
              <a:ext cx="10192" cy="5481"/>
            </a:xfrm>
            <a:custGeom>
              <a:avLst/>
              <a:gdLst/>
              <a:ahLst/>
              <a:cxnLst/>
              <a:rect l="l" t="t" r="r" b="b"/>
              <a:pathLst>
                <a:path w="318" h="171" extrusionOk="0">
                  <a:moveTo>
                    <a:pt x="268" y="0"/>
                  </a:moveTo>
                  <a:cubicBezTo>
                    <a:pt x="152" y="0"/>
                    <a:pt x="44" y="53"/>
                    <a:pt x="0" y="170"/>
                  </a:cubicBezTo>
                  <a:cubicBezTo>
                    <a:pt x="84" y="70"/>
                    <a:pt x="201" y="20"/>
                    <a:pt x="318" y="3"/>
                  </a:cubicBezTo>
                  <a:cubicBezTo>
                    <a:pt x="301" y="1"/>
                    <a:pt x="285" y="0"/>
                    <a:pt x="2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3920;p60"/>
            <p:cNvSpPr/>
            <p:nvPr/>
          </p:nvSpPr>
          <p:spPr>
            <a:xfrm>
              <a:off x="1008194" y="2556979"/>
              <a:ext cx="5929" cy="2724"/>
            </a:xfrm>
            <a:custGeom>
              <a:avLst/>
              <a:gdLst/>
              <a:ahLst/>
              <a:cxnLst/>
              <a:rect l="l" t="t" r="r" b="b"/>
              <a:pathLst>
                <a:path w="185" h="85" extrusionOk="0">
                  <a:moveTo>
                    <a:pt x="184" y="1"/>
                  </a:moveTo>
                  <a:cubicBezTo>
                    <a:pt x="184" y="1"/>
                    <a:pt x="134" y="18"/>
                    <a:pt x="84" y="34"/>
                  </a:cubicBezTo>
                  <a:cubicBezTo>
                    <a:pt x="34" y="51"/>
                    <a:pt x="0" y="84"/>
                    <a:pt x="0" y="84"/>
                  </a:cubicBezTo>
                  <a:cubicBezTo>
                    <a:pt x="34" y="84"/>
                    <a:pt x="67" y="68"/>
                    <a:pt x="100" y="51"/>
                  </a:cubicBezTo>
                  <a:cubicBezTo>
                    <a:pt x="151" y="34"/>
                    <a:pt x="184" y="18"/>
                    <a:pt x="1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3921;p60"/>
            <p:cNvSpPr/>
            <p:nvPr/>
          </p:nvSpPr>
          <p:spPr>
            <a:xfrm>
              <a:off x="1005502" y="2553774"/>
              <a:ext cx="5384" cy="1122"/>
            </a:xfrm>
            <a:custGeom>
              <a:avLst/>
              <a:gdLst/>
              <a:ahLst/>
              <a:cxnLst/>
              <a:rect l="l" t="t" r="r" b="b"/>
              <a:pathLst>
                <a:path w="168" h="35" extrusionOk="0">
                  <a:moveTo>
                    <a:pt x="68" y="1"/>
                  </a:moveTo>
                  <a:cubicBezTo>
                    <a:pt x="34" y="17"/>
                    <a:pt x="1" y="17"/>
                    <a:pt x="1" y="34"/>
                  </a:cubicBezTo>
                  <a:cubicBezTo>
                    <a:pt x="1" y="34"/>
                    <a:pt x="34" y="34"/>
                    <a:pt x="84" y="17"/>
                  </a:cubicBezTo>
                  <a:cubicBezTo>
                    <a:pt x="134" y="17"/>
                    <a:pt x="168" y="1"/>
                    <a:pt x="1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3922;p60"/>
            <p:cNvSpPr/>
            <p:nvPr/>
          </p:nvSpPr>
          <p:spPr>
            <a:xfrm>
              <a:off x="1005502" y="2547749"/>
              <a:ext cx="5929" cy="3910"/>
            </a:xfrm>
            <a:custGeom>
              <a:avLst/>
              <a:gdLst/>
              <a:ahLst/>
              <a:cxnLst/>
              <a:rect l="l" t="t" r="r" b="b"/>
              <a:pathLst>
                <a:path w="185" h="122" extrusionOk="0">
                  <a:moveTo>
                    <a:pt x="21" y="0"/>
                  </a:moveTo>
                  <a:cubicBezTo>
                    <a:pt x="19" y="0"/>
                    <a:pt x="17" y="2"/>
                    <a:pt x="17" y="5"/>
                  </a:cubicBezTo>
                  <a:cubicBezTo>
                    <a:pt x="1" y="5"/>
                    <a:pt x="34" y="38"/>
                    <a:pt x="84" y="72"/>
                  </a:cubicBezTo>
                  <a:cubicBezTo>
                    <a:pt x="134" y="105"/>
                    <a:pt x="184" y="122"/>
                    <a:pt x="184" y="122"/>
                  </a:cubicBezTo>
                  <a:cubicBezTo>
                    <a:pt x="184" y="105"/>
                    <a:pt x="151" y="72"/>
                    <a:pt x="101" y="55"/>
                  </a:cubicBezTo>
                  <a:cubicBezTo>
                    <a:pt x="60" y="28"/>
                    <a:pt x="30" y="0"/>
                    <a:pt x="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3923;p60"/>
            <p:cNvSpPr/>
            <p:nvPr/>
          </p:nvSpPr>
          <p:spPr>
            <a:xfrm>
              <a:off x="1007104" y="2543614"/>
              <a:ext cx="6474" cy="4295"/>
            </a:xfrm>
            <a:custGeom>
              <a:avLst/>
              <a:gdLst/>
              <a:ahLst/>
              <a:cxnLst/>
              <a:rect l="l" t="t" r="r" b="b"/>
              <a:pathLst>
                <a:path w="202" h="134" extrusionOk="0">
                  <a:moveTo>
                    <a:pt x="1" y="0"/>
                  </a:moveTo>
                  <a:cubicBezTo>
                    <a:pt x="1" y="0"/>
                    <a:pt x="34" y="50"/>
                    <a:pt x="84" y="84"/>
                  </a:cubicBezTo>
                  <a:cubicBezTo>
                    <a:pt x="118" y="117"/>
                    <a:pt x="151" y="134"/>
                    <a:pt x="185" y="134"/>
                  </a:cubicBezTo>
                  <a:cubicBezTo>
                    <a:pt x="201" y="134"/>
                    <a:pt x="151" y="100"/>
                    <a:pt x="101" y="67"/>
                  </a:cubicBezTo>
                  <a:cubicBezTo>
                    <a:pt x="51" y="34"/>
                    <a:pt x="1"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3924;p60"/>
            <p:cNvSpPr/>
            <p:nvPr/>
          </p:nvSpPr>
          <p:spPr>
            <a:xfrm>
              <a:off x="1013001" y="2554447"/>
              <a:ext cx="12884" cy="5801"/>
            </a:xfrm>
            <a:custGeom>
              <a:avLst/>
              <a:gdLst/>
              <a:ahLst/>
              <a:cxnLst/>
              <a:rect l="l" t="t" r="r" b="b"/>
              <a:pathLst>
                <a:path w="402" h="181" extrusionOk="0">
                  <a:moveTo>
                    <a:pt x="176" y="17"/>
                  </a:moveTo>
                  <a:cubicBezTo>
                    <a:pt x="197" y="17"/>
                    <a:pt x="218" y="21"/>
                    <a:pt x="235" y="30"/>
                  </a:cubicBezTo>
                  <a:cubicBezTo>
                    <a:pt x="301" y="46"/>
                    <a:pt x="335" y="80"/>
                    <a:pt x="368" y="130"/>
                  </a:cubicBezTo>
                  <a:cubicBezTo>
                    <a:pt x="385" y="147"/>
                    <a:pt x="352" y="163"/>
                    <a:pt x="335" y="163"/>
                  </a:cubicBezTo>
                  <a:cubicBezTo>
                    <a:pt x="301" y="163"/>
                    <a:pt x="285" y="163"/>
                    <a:pt x="251" y="147"/>
                  </a:cubicBezTo>
                  <a:cubicBezTo>
                    <a:pt x="201" y="130"/>
                    <a:pt x="168" y="130"/>
                    <a:pt x="118" y="113"/>
                  </a:cubicBezTo>
                  <a:cubicBezTo>
                    <a:pt x="85" y="97"/>
                    <a:pt x="56" y="80"/>
                    <a:pt x="35" y="68"/>
                  </a:cubicBezTo>
                  <a:lnTo>
                    <a:pt x="35" y="68"/>
                  </a:lnTo>
                  <a:cubicBezTo>
                    <a:pt x="58" y="52"/>
                    <a:pt x="84" y="41"/>
                    <a:pt x="118" y="30"/>
                  </a:cubicBezTo>
                  <a:cubicBezTo>
                    <a:pt x="134" y="21"/>
                    <a:pt x="155" y="17"/>
                    <a:pt x="176" y="17"/>
                  </a:cubicBezTo>
                  <a:close/>
                  <a:moveTo>
                    <a:pt x="188" y="1"/>
                  </a:moveTo>
                  <a:cubicBezTo>
                    <a:pt x="159" y="1"/>
                    <a:pt x="130" y="5"/>
                    <a:pt x="101" y="13"/>
                  </a:cubicBezTo>
                  <a:cubicBezTo>
                    <a:pt x="69" y="29"/>
                    <a:pt x="53" y="45"/>
                    <a:pt x="23" y="60"/>
                  </a:cubicBezTo>
                  <a:lnTo>
                    <a:pt x="23" y="60"/>
                  </a:lnTo>
                  <a:cubicBezTo>
                    <a:pt x="9" y="52"/>
                    <a:pt x="1" y="46"/>
                    <a:pt x="1" y="46"/>
                  </a:cubicBezTo>
                  <a:lnTo>
                    <a:pt x="1" y="63"/>
                  </a:lnTo>
                  <a:cubicBezTo>
                    <a:pt x="4" y="65"/>
                    <a:pt x="8" y="67"/>
                    <a:pt x="12" y="69"/>
                  </a:cubicBezTo>
                  <a:lnTo>
                    <a:pt x="12" y="69"/>
                  </a:lnTo>
                  <a:cubicBezTo>
                    <a:pt x="1" y="84"/>
                    <a:pt x="1" y="97"/>
                    <a:pt x="1" y="97"/>
                  </a:cubicBezTo>
                  <a:cubicBezTo>
                    <a:pt x="8" y="89"/>
                    <a:pt x="16" y="82"/>
                    <a:pt x="23" y="77"/>
                  </a:cubicBezTo>
                  <a:lnTo>
                    <a:pt x="23" y="77"/>
                  </a:lnTo>
                  <a:cubicBezTo>
                    <a:pt x="50" y="94"/>
                    <a:pt x="79" y="117"/>
                    <a:pt x="118" y="130"/>
                  </a:cubicBezTo>
                  <a:cubicBezTo>
                    <a:pt x="151" y="147"/>
                    <a:pt x="201" y="163"/>
                    <a:pt x="251" y="163"/>
                  </a:cubicBezTo>
                  <a:cubicBezTo>
                    <a:pt x="268" y="180"/>
                    <a:pt x="301" y="180"/>
                    <a:pt x="335" y="180"/>
                  </a:cubicBezTo>
                  <a:cubicBezTo>
                    <a:pt x="352" y="180"/>
                    <a:pt x="368" y="180"/>
                    <a:pt x="385" y="163"/>
                  </a:cubicBezTo>
                  <a:cubicBezTo>
                    <a:pt x="385" y="147"/>
                    <a:pt x="402" y="130"/>
                    <a:pt x="385" y="113"/>
                  </a:cubicBezTo>
                  <a:cubicBezTo>
                    <a:pt x="347" y="38"/>
                    <a:pt x="272" y="1"/>
                    <a:pt x="1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3925;p60"/>
            <p:cNvSpPr/>
            <p:nvPr/>
          </p:nvSpPr>
          <p:spPr>
            <a:xfrm>
              <a:off x="1012457" y="2547877"/>
              <a:ext cx="4327" cy="9134"/>
            </a:xfrm>
            <a:custGeom>
              <a:avLst/>
              <a:gdLst/>
              <a:ahLst/>
              <a:cxnLst/>
              <a:rect l="l" t="t" r="r" b="b"/>
              <a:pathLst>
                <a:path w="135" h="285" extrusionOk="0">
                  <a:moveTo>
                    <a:pt x="68" y="1"/>
                  </a:moveTo>
                  <a:cubicBezTo>
                    <a:pt x="51" y="1"/>
                    <a:pt x="18" y="1"/>
                    <a:pt x="1" y="34"/>
                  </a:cubicBezTo>
                  <a:cubicBezTo>
                    <a:pt x="1" y="51"/>
                    <a:pt x="1" y="68"/>
                    <a:pt x="1" y="101"/>
                  </a:cubicBezTo>
                  <a:cubicBezTo>
                    <a:pt x="1" y="118"/>
                    <a:pt x="1" y="151"/>
                    <a:pt x="1" y="185"/>
                  </a:cubicBezTo>
                  <a:cubicBezTo>
                    <a:pt x="1" y="218"/>
                    <a:pt x="18" y="251"/>
                    <a:pt x="34" y="268"/>
                  </a:cubicBezTo>
                  <a:cubicBezTo>
                    <a:pt x="34" y="268"/>
                    <a:pt x="34" y="235"/>
                    <a:pt x="18" y="185"/>
                  </a:cubicBezTo>
                  <a:cubicBezTo>
                    <a:pt x="18" y="151"/>
                    <a:pt x="18" y="118"/>
                    <a:pt x="18" y="101"/>
                  </a:cubicBezTo>
                  <a:cubicBezTo>
                    <a:pt x="18" y="68"/>
                    <a:pt x="34" y="18"/>
                    <a:pt x="68" y="18"/>
                  </a:cubicBezTo>
                  <a:cubicBezTo>
                    <a:pt x="101" y="34"/>
                    <a:pt x="101" y="84"/>
                    <a:pt x="101" y="118"/>
                  </a:cubicBezTo>
                  <a:cubicBezTo>
                    <a:pt x="101" y="151"/>
                    <a:pt x="101" y="185"/>
                    <a:pt x="84" y="201"/>
                  </a:cubicBezTo>
                  <a:cubicBezTo>
                    <a:pt x="84" y="235"/>
                    <a:pt x="68" y="251"/>
                    <a:pt x="51" y="285"/>
                  </a:cubicBezTo>
                  <a:cubicBezTo>
                    <a:pt x="51" y="285"/>
                    <a:pt x="84" y="268"/>
                    <a:pt x="101" y="218"/>
                  </a:cubicBezTo>
                  <a:cubicBezTo>
                    <a:pt x="118" y="185"/>
                    <a:pt x="135" y="151"/>
                    <a:pt x="135" y="118"/>
                  </a:cubicBezTo>
                  <a:cubicBezTo>
                    <a:pt x="135" y="68"/>
                    <a:pt x="118" y="34"/>
                    <a:pt x="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3926;p60"/>
            <p:cNvSpPr/>
            <p:nvPr/>
          </p:nvSpPr>
          <p:spPr>
            <a:xfrm>
              <a:off x="957299" y="2515763"/>
              <a:ext cx="13429" cy="27883"/>
            </a:xfrm>
            <a:custGeom>
              <a:avLst/>
              <a:gdLst/>
              <a:ahLst/>
              <a:cxnLst/>
              <a:rect l="l" t="t" r="r" b="b"/>
              <a:pathLst>
                <a:path w="419" h="870" extrusionOk="0">
                  <a:moveTo>
                    <a:pt x="1" y="0"/>
                  </a:moveTo>
                  <a:cubicBezTo>
                    <a:pt x="1" y="0"/>
                    <a:pt x="51" y="34"/>
                    <a:pt x="118" y="84"/>
                  </a:cubicBezTo>
                  <a:cubicBezTo>
                    <a:pt x="318" y="234"/>
                    <a:pt x="402" y="485"/>
                    <a:pt x="335" y="719"/>
                  </a:cubicBezTo>
                  <a:cubicBezTo>
                    <a:pt x="318" y="819"/>
                    <a:pt x="285" y="869"/>
                    <a:pt x="302" y="869"/>
                  </a:cubicBezTo>
                  <a:cubicBezTo>
                    <a:pt x="302" y="852"/>
                    <a:pt x="318" y="852"/>
                    <a:pt x="318" y="836"/>
                  </a:cubicBezTo>
                  <a:cubicBezTo>
                    <a:pt x="335" y="802"/>
                    <a:pt x="352" y="769"/>
                    <a:pt x="352" y="736"/>
                  </a:cubicBezTo>
                  <a:cubicBezTo>
                    <a:pt x="419" y="485"/>
                    <a:pt x="335" y="218"/>
                    <a:pt x="135" y="67"/>
                  </a:cubicBezTo>
                  <a:cubicBezTo>
                    <a:pt x="101" y="50"/>
                    <a:pt x="68" y="34"/>
                    <a:pt x="34" y="17"/>
                  </a:cubicBezTo>
                  <a:cubicBezTo>
                    <a:pt x="18" y="17"/>
                    <a:pt x="18"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3927;p60"/>
            <p:cNvSpPr/>
            <p:nvPr/>
          </p:nvSpPr>
          <p:spPr>
            <a:xfrm>
              <a:off x="962683" y="2496469"/>
              <a:ext cx="14487" cy="22531"/>
            </a:xfrm>
            <a:custGeom>
              <a:avLst/>
              <a:gdLst/>
              <a:ahLst/>
              <a:cxnLst/>
              <a:rect l="l" t="t" r="r" b="b"/>
              <a:pathLst>
                <a:path w="452" h="703" extrusionOk="0">
                  <a:moveTo>
                    <a:pt x="451" y="1"/>
                  </a:moveTo>
                  <a:cubicBezTo>
                    <a:pt x="284" y="235"/>
                    <a:pt x="134" y="469"/>
                    <a:pt x="0" y="703"/>
                  </a:cubicBezTo>
                  <a:cubicBezTo>
                    <a:pt x="84" y="602"/>
                    <a:pt x="167" y="485"/>
                    <a:pt x="234" y="368"/>
                  </a:cubicBezTo>
                  <a:cubicBezTo>
                    <a:pt x="317" y="251"/>
                    <a:pt x="384" y="134"/>
                    <a:pt x="4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3928;p60"/>
            <p:cNvSpPr/>
            <p:nvPr/>
          </p:nvSpPr>
          <p:spPr>
            <a:xfrm>
              <a:off x="977138" y="2543005"/>
              <a:ext cx="15544" cy="10256"/>
            </a:xfrm>
            <a:custGeom>
              <a:avLst/>
              <a:gdLst/>
              <a:ahLst/>
              <a:cxnLst/>
              <a:rect l="l" t="t" r="r" b="b"/>
              <a:pathLst>
                <a:path w="485" h="320" extrusionOk="0">
                  <a:moveTo>
                    <a:pt x="2" y="0"/>
                  </a:moveTo>
                  <a:cubicBezTo>
                    <a:pt x="1" y="0"/>
                    <a:pt x="0" y="1"/>
                    <a:pt x="0" y="2"/>
                  </a:cubicBezTo>
                  <a:cubicBezTo>
                    <a:pt x="67" y="69"/>
                    <a:pt x="134" y="136"/>
                    <a:pt x="217" y="186"/>
                  </a:cubicBezTo>
                  <a:cubicBezTo>
                    <a:pt x="301" y="236"/>
                    <a:pt x="401" y="287"/>
                    <a:pt x="485" y="320"/>
                  </a:cubicBezTo>
                  <a:cubicBezTo>
                    <a:pt x="485" y="320"/>
                    <a:pt x="368" y="253"/>
                    <a:pt x="234" y="153"/>
                  </a:cubicBezTo>
                  <a:cubicBezTo>
                    <a:pt x="112" y="77"/>
                    <a:pt x="18" y="0"/>
                    <a:pt x="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3929;p60"/>
            <p:cNvSpPr/>
            <p:nvPr/>
          </p:nvSpPr>
          <p:spPr>
            <a:xfrm>
              <a:off x="965343" y="2536115"/>
              <a:ext cx="1635" cy="4295"/>
            </a:xfrm>
            <a:custGeom>
              <a:avLst/>
              <a:gdLst/>
              <a:ahLst/>
              <a:cxnLst/>
              <a:rect l="l" t="t" r="r" b="b"/>
              <a:pathLst>
                <a:path w="51" h="134" extrusionOk="0">
                  <a:moveTo>
                    <a:pt x="34" y="0"/>
                  </a:moveTo>
                  <a:cubicBezTo>
                    <a:pt x="17" y="0"/>
                    <a:pt x="17" y="34"/>
                    <a:pt x="17" y="67"/>
                  </a:cubicBezTo>
                  <a:cubicBezTo>
                    <a:pt x="17" y="101"/>
                    <a:pt x="1" y="117"/>
                    <a:pt x="17" y="134"/>
                  </a:cubicBezTo>
                  <a:cubicBezTo>
                    <a:pt x="17" y="134"/>
                    <a:pt x="34" y="101"/>
                    <a:pt x="34" y="67"/>
                  </a:cubicBezTo>
                  <a:cubicBezTo>
                    <a:pt x="51" y="34"/>
                    <a:pt x="34" y="0"/>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3930;p60"/>
            <p:cNvSpPr/>
            <p:nvPr/>
          </p:nvSpPr>
          <p:spPr>
            <a:xfrm>
              <a:off x="965343" y="2528615"/>
              <a:ext cx="1090" cy="3237"/>
            </a:xfrm>
            <a:custGeom>
              <a:avLst/>
              <a:gdLst/>
              <a:ahLst/>
              <a:cxnLst/>
              <a:rect l="l" t="t" r="r" b="b"/>
              <a:pathLst>
                <a:path w="34" h="101" extrusionOk="0">
                  <a:moveTo>
                    <a:pt x="1" y="0"/>
                  </a:moveTo>
                  <a:cubicBezTo>
                    <a:pt x="1" y="0"/>
                    <a:pt x="1" y="34"/>
                    <a:pt x="1" y="50"/>
                  </a:cubicBezTo>
                  <a:cubicBezTo>
                    <a:pt x="1" y="84"/>
                    <a:pt x="17" y="101"/>
                    <a:pt x="17" y="101"/>
                  </a:cubicBezTo>
                  <a:cubicBezTo>
                    <a:pt x="34" y="101"/>
                    <a:pt x="34" y="84"/>
                    <a:pt x="17" y="50"/>
                  </a:cubicBezTo>
                  <a:cubicBezTo>
                    <a:pt x="17" y="17"/>
                    <a:pt x="1"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3931;p60"/>
            <p:cNvSpPr/>
            <p:nvPr/>
          </p:nvSpPr>
          <p:spPr>
            <a:xfrm>
              <a:off x="961048" y="2522718"/>
              <a:ext cx="2724" cy="2852"/>
            </a:xfrm>
            <a:custGeom>
              <a:avLst/>
              <a:gdLst/>
              <a:ahLst/>
              <a:cxnLst/>
              <a:rect l="l" t="t" r="r" b="b"/>
              <a:pathLst>
                <a:path w="85" h="89" extrusionOk="0">
                  <a:moveTo>
                    <a:pt x="1" y="1"/>
                  </a:moveTo>
                  <a:cubicBezTo>
                    <a:pt x="1" y="1"/>
                    <a:pt x="18" y="17"/>
                    <a:pt x="34" y="51"/>
                  </a:cubicBezTo>
                  <a:cubicBezTo>
                    <a:pt x="48" y="64"/>
                    <a:pt x="61" y="89"/>
                    <a:pt x="66" y="89"/>
                  </a:cubicBezTo>
                  <a:cubicBezTo>
                    <a:pt x="67" y="89"/>
                    <a:pt x="68" y="87"/>
                    <a:pt x="68" y="84"/>
                  </a:cubicBezTo>
                  <a:cubicBezTo>
                    <a:pt x="84" y="84"/>
                    <a:pt x="84" y="51"/>
                    <a:pt x="51" y="34"/>
                  </a:cubicBezTo>
                  <a:cubicBezTo>
                    <a:pt x="34" y="1"/>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3932;p60"/>
            <p:cNvSpPr/>
            <p:nvPr/>
          </p:nvSpPr>
          <p:spPr>
            <a:xfrm>
              <a:off x="957299" y="2518968"/>
              <a:ext cx="1667" cy="1635"/>
            </a:xfrm>
            <a:custGeom>
              <a:avLst/>
              <a:gdLst/>
              <a:ahLst/>
              <a:cxnLst/>
              <a:rect l="l" t="t" r="r" b="b"/>
              <a:pathLst>
                <a:path w="52" h="51" extrusionOk="0">
                  <a:moveTo>
                    <a:pt x="18" y="1"/>
                  </a:moveTo>
                  <a:cubicBezTo>
                    <a:pt x="1" y="1"/>
                    <a:pt x="1" y="17"/>
                    <a:pt x="18" y="34"/>
                  </a:cubicBezTo>
                  <a:cubicBezTo>
                    <a:pt x="34" y="51"/>
                    <a:pt x="51" y="51"/>
                    <a:pt x="51" y="51"/>
                  </a:cubicBezTo>
                  <a:cubicBezTo>
                    <a:pt x="51" y="51"/>
                    <a:pt x="51" y="34"/>
                    <a:pt x="34" y="17"/>
                  </a:cubicBezTo>
                  <a:cubicBezTo>
                    <a:pt x="34" y="1"/>
                    <a:pt x="18" y="1"/>
                    <a:pt x="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3933;p60"/>
            <p:cNvSpPr/>
            <p:nvPr/>
          </p:nvSpPr>
          <p:spPr>
            <a:xfrm>
              <a:off x="948741" y="1854956"/>
              <a:ext cx="366332" cy="710100"/>
            </a:xfrm>
            <a:custGeom>
              <a:avLst/>
              <a:gdLst/>
              <a:ahLst/>
              <a:cxnLst/>
              <a:rect l="l" t="t" r="r" b="b"/>
              <a:pathLst>
                <a:path w="11430" h="22156" extrusionOk="0">
                  <a:moveTo>
                    <a:pt x="4278" y="0"/>
                  </a:moveTo>
                  <a:cubicBezTo>
                    <a:pt x="4278" y="0"/>
                    <a:pt x="6885" y="11011"/>
                    <a:pt x="6935" y="11211"/>
                  </a:cubicBezTo>
                  <a:cubicBezTo>
                    <a:pt x="6985" y="11429"/>
                    <a:pt x="1" y="20201"/>
                    <a:pt x="1" y="20201"/>
                  </a:cubicBezTo>
                  <a:lnTo>
                    <a:pt x="2958" y="22156"/>
                  </a:lnTo>
                  <a:cubicBezTo>
                    <a:pt x="2958" y="22156"/>
                    <a:pt x="10928" y="13367"/>
                    <a:pt x="11179" y="12832"/>
                  </a:cubicBezTo>
                  <a:cubicBezTo>
                    <a:pt x="11429" y="12281"/>
                    <a:pt x="9725" y="919"/>
                    <a:pt x="9725" y="919"/>
                  </a:cubicBezTo>
                  <a:lnTo>
                    <a:pt x="4278"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3934;p60"/>
            <p:cNvSpPr/>
            <p:nvPr/>
          </p:nvSpPr>
          <p:spPr>
            <a:xfrm>
              <a:off x="1041911" y="1850117"/>
              <a:ext cx="368479" cy="744522"/>
            </a:xfrm>
            <a:custGeom>
              <a:avLst/>
              <a:gdLst/>
              <a:ahLst/>
              <a:cxnLst/>
              <a:rect l="l" t="t" r="r" b="b"/>
              <a:pathLst>
                <a:path w="11497" h="23230" extrusionOk="0">
                  <a:moveTo>
                    <a:pt x="402" y="1"/>
                  </a:moveTo>
                  <a:lnTo>
                    <a:pt x="302" y="418"/>
                  </a:lnTo>
                  <a:cubicBezTo>
                    <a:pt x="1" y="1655"/>
                    <a:pt x="185" y="2975"/>
                    <a:pt x="820" y="4078"/>
                  </a:cubicBezTo>
                  <a:lnTo>
                    <a:pt x="5465" y="12114"/>
                  </a:lnTo>
                  <a:cubicBezTo>
                    <a:pt x="5799" y="12682"/>
                    <a:pt x="6033" y="13301"/>
                    <a:pt x="6166" y="13952"/>
                  </a:cubicBezTo>
                  <a:lnTo>
                    <a:pt x="8272" y="23225"/>
                  </a:lnTo>
                  <a:lnTo>
                    <a:pt x="11495" y="23225"/>
                  </a:lnTo>
                  <a:cubicBezTo>
                    <a:pt x="11454" y="23033"/>
                    <a:pt x="10650" y="15524"/>
                    <a:pt x="10243" y="12983"/>
                  </a:cubicBezTo>
                  <a:cubicBezTo>
                    <a:pt x="9926" y="11012"/>
                    <a:pt x="7303" y="4913"/>
                    <a:pt x="6033" y="2039"/>
                  </a:cubicBezTo>
                  <a:lnTo>
                    <a:pt x="6818" y="1070"/>
                  </a:lnTo>
                  <a:lnTo>
                    <a:pt x="5448" y="836"/>
                  </a:lnTo>
                  <a:lnTo>
                    <a:pt x="402" y="1"/>
                  </a:lnTo>
                  <a:close/>
                  <a:moveTo>
                    <a:pt x="11495" y="23225"/>
                  </a:moveTo>
                  <a:cubicBezTo>
                    <a:pt x="11495" y="23228"/>
                    <a:pt x="11496" y="23229"/>
                    <a:pt x="11496" y="23229"/>
                  </a:cubicBezTo>
                  <a:cubicBezTo>
                    <a:pt x="11496" y="23229"/>
                    <a:pt x="11496" y="23228"/>
                    <a:pt x="11496" y="23225"/>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3935;p60"/>
            <p:cNvSpPr/>
            <p:nvPr/>
          </p:nvSpPr>
          <p:spPr>
            <a:xfrm>
              <a:off x="1237928" y="1914922"/>
              <a:ext cx="43396" cy="110348"/>
            </a:xfrm>
            <a:custGeom>
              <a:avLst/>
              <a:gdLst/>
              <a:ahLst/>
              <a:cxnLst/>
              <a:rect l="l" t="t" r="r" b="b"/>
              <a:pathLst>
                <a:path w="1354" h="3443" extrusionOk="0">
                  <a:moveTo>
                    <a:pt x="0" y="0"/>
                  </a:moveTo>
                  <a:cubicBezTo>
                    <a:pt x="17" y="34"/>
                    <a:pt x="34" y="84"/>
                    <a:pt x="50" y="134"/>
                  </a:cubicBezTo>
                  <a:lnTo>
                    <a:pt x="201" y="502"/>
                  </a:lnTo>
                  <a:cubicBezTo>
                    <a:pt x="334" y="802"/>
                    <a:pt x="501" y="1237"/>
                    <a:pt x="685" y="1721"/>
                  </a:cubicBezTo>
                  <a:cubicBezTo>
                    <a:pt x="886" y="2189"/>
                    <a:pt x="1036" y="2624"/>
                    <a:pt x="1153" y="2941"/>
                  </a:cubicBezTo>
                  <a:cubicBezTo>
                    <a:pt x="1203" y="3091"/>
                    <a:pt x="1253" y="3208"/>
                    <a:pt x="1287" y="3309"/>
                  </a:cubicBezTo>
                  <a:cubicBezTo>
                    <a:pt x="1303" y="3359"/>
                    <a:pt x="1320" y="3409"/>
                    <a:pt x="1354" y="3442"/>
                  </a:cubicBezTo>
                  <a:cubicBezTo>
                    <a:pt x="1354" y="3409"/>
                    <a:pt x="1337" y="3359"/>
                    <a:pt x="1320" y="3309"/>
                  </a:cubicBezTo>
                  <a:cubicBezTo>
                    <a:pt x="1287" y="3208"/>
                    <a:pt x="1253" y="3091"/>
                    <a:pt x="1203" y="2924"/>
                  </a:cubicBezTo>
                  <a:cubicBezTo>
                    <a:pt x="1103" y="2607"/>
                    <a:pt x="936" y="2172"/>
                    <a:pt x="752" y="1688"/>
                  </a:cubicBezTo>
                  <a:cubicBezTo>
                    <a:pt x="568" y="1220"/>
                    <a:pt x="385" y="786"/>
                    <a:pt x="251" y="485"/>
                  </a:cubicBezTo>
                  <a:cubicBezTo>
                    <a:pt x="184" y="335"/>
                    <a:pt x="117" y="201"/>
                    <a:pt x="84" y="117"/>
                  </a:cubicBezTo>
                  <a:cubicBezTo>
                    <a:pt x="67" y="67"/>
                    <a:pt x="34" y="34"/>
                    <a:pt x="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3936;p60"/>
            <p:cNvSpPr/>
            <p:nvPr/>
          </p:nvSpPr>
          <p:spPr>
            <a:xfrm>
              <a:off x="1128125" y="2084658"/>
              <a:ext cx="122143" cy="261913"/>
            </a:xfrm>
            <a:custGeom>
              <a:avLst/>
              <a:gdLst/>
              <a:ahLst/>
              <a:cxnLst/>
              <a:rect l="l" t="t" r="r" b="b"/>
              <a:pathLst>
                <a:path w="3811" h="8172" extrusionOk="0">
                  <a:moveTo>
                    <a:pt x="1" y="1"/>
                  </a:moveTo>
                  <a:cubicBezTo>
                    <a:pt x="18" y="34"/>
                    <a:pt x="34" y="51"/>
                    <a:pt x="51" y="85"/>
                  </a:cubicBezTo>
                  <a:lnTo>
                    <a:pt x="201" y="302"/>
                  </a:lnTo>
                  <a:lnTo>
                    <a:pt x="736" y="1120"/>
                  </a:lnTo>
                  <a:cubicBezTo>
                    <a:pt x="1321" y="2006"/>
                    <a:pt x="1872" y="2942"/>
                    <a:pt x="2374" y="3894"/>
                  </a:cubicBezTo>
                  <a:cubicBezTo>
                    <a:pt x="2641" y="4445"/>
                    <a:pt x="2892" y="4997"/>
                    <a:pt x="3092" y="5498"/>
                  </a:cubicBezTo>
                  <a:cubicBezTo>
                    <a:pt x="3176" y="5749"/>
                    <a:pt x="3276" y="5999"/>
                    <a:pt x="3343" y="6233"/>
                  </a:cubicBezTo>
                  <a:lnTo>
                    <a:pt x="3460" y="6567"/>
                  </a:lnTo>
                  <a:cubicBezTo>
                    <a:pt x="3476" y="6668"/>
                    <a:pt x="3510" y="6768"/>
                    <a:pt x="3543" y="6868"/>
                  </a:cubicBezTo>
                  <a:cubicBezTo>
                    <a:pt x="3593" y="7069"/>
                    <a:pt x="3627" y="7252"/>
                    <a:pt x="3660" y="7403"/>
                  </a:cubicBezTo>
                  <a:cubicBezTo>
                    <a:pt x="3677" y="7486"/>
                    <a:pt x="3694" y="7570"/>
                    <a:pt x="3710" y="7637"/>
                  </a:cubicBezTo>
                  <a:cubicBezTo>
                    <a:pt x="3727" y="7704"/>
                    <a:pt x="3744" y="7770"/>
                    <a:pt x="3744" y="7821"/>
                  </a:cubicBezTo>
                  <a:lnTo>
                    <a:pt x="3794" y="8088"/>
                  </a:lnTo>
                  <a:cubicBezTo>
                    <a:pt x="3794" y="8105"/>
                    <a:pt x="3811" y="8138"/>
                    <a:pt x="3811" y="8171"/>
                  </a:cubicBezTo>
                  <a:cubicBezTo>
                    <a:pt x="3811" y="8138"/>
                    <a:pt x="3811" y="8105"/>
                    <a:pt x="3811" y="8071"/>
                  </a:cubicBezTo>
                  <a:cubicBezTo>
                    <a:pt x="3794" y="8004"/>
                    <a:pt x="3794" y="7921"/>
                    <a:pt x="3777" y="7821"/>
                  </a:cubicBezTo>
                  <a:cubicBezTo>
                    <a:pt x="3760" y="7754"/>
                    <a:pt x="3760" y="7687"/>
                    <a:pt x="3744" y="7620"/>
                  </a:cubicBezTo>
                  <a:lnTo>
                    <a:pt x="3710" y="7403"/>
                  </a:lnTo>
                  <a:cubicBezTo>
                    <a:pt x="3677" y="7236"/>
                    <a:pt x="3643" y="7052"/>
                    <a:pt x="3577" y="6851"/>
                  </a:cubicBezTo>
                  <a:lnTo>
                    <a:pt x="3510" y="6551"/>
                  </a:lnTo>
                  <a:cubicBezTo>
                    <a:pt x="3476" y="6434"/>
                    <a:pt x="3443" y="6317"/>
                    <a:pt x="3410" y="6217"/>
                  </a:cubicBezTo>
                  <a:cubicBezTo>
                    <a:pt x="3326" y="5983"/>
                    <a:pt x="3242" y="5732"/>
                    <a:pt x="3142" y="5481"/>
                  </a:cubicBezTo>
                  <a:cubicBezTo>
                    <a:pt x="2958" y="4963"/>
                    <a:pt x="2708" y="4412"/>
                    <a:pt x="2424" y="3861"/>
                  </a:cubicBezTo>
                  <a:cubicBezTo>
                    <a:pt x="1939" y="2908"/>
                    <a:pt x="1388" y="1973"/>
                    <a:pt x="770" y="1087"/>
                  </a:cubicBezTo>
                  <a:cubicBezTo>
                    <a:pt x="552" y="753"/>
                    <a:pt x="352" y="469"/>
                    <a:pt x="218" y="285"/>
                  </a:cubicBezTo>
                  <a:lnTo>
                    <a:pt x="68" y="68"/>
                  </a:lnTo>
                  <a:cubicBezTo>
                    <a:pt x="51" y="51"/>
                    <a:pt x="34" y="18"/>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3937;p60"/>
            <p:cNvSpPr/>
            <p:nvPr/>
          </p:nvSpPr>
          <p:spPr>
            <a:xfrm>
              <a:off x="959991" y="2487912"/>
              <a:ext cx="97496" cy="62145"/>
            </a:xfrm>
            <a:custGeom>
              <a:avLst/>
              <a:gdLst/>
              <a:ahLst/>
              <a:cxnLst/>
              <a:rect l="l" t="t" r="r" b="b"/>
              <a:pathLst>
                <a:path w="3042" h="1939" extrusionOk="0">
                  <a:moveTo>
                    <a:pt x="17" y="0"/>
                  </a:moveTo>
                  <a:cubicBezTo>
                    <a:pt x="0" y="17"/>
                    <a:pt x="184" y="117"/>
                    <a:pt x="452" y="285"/>
                  </a:cubicBezTo>
                  <a:cubicBezTo>
                    <a:pt x="719" y="468"/>
                    <a:pt x="1087" y="736"/>
                    <a:pt x="1471" y="1036"/>
                  </a:cubicBezTo>
                  <a:cubicBezTo>
                    <a:pt x="1822" y="1287"/>
                    <a:pt x="2173" y="1521"/>
                    <a:pt x="2540" y="1738"/>
                  </a:cubicBezTo>
                  <a:cubicBezTo>
                    <a:pt x="2657" y="1788"/>
                    <a:pt x="2774" y="1838"/>
                    <a:pt x="2891" y="1889"/>
                  </a:cubicBezTo>
                  <a:cubicBezTo>
                    <a:pt x="2941" y="1905"/>
                    <a:pt x="2991" y="1922"/>
                    <a:pt x="3025" y="1939"/>
                  </a:cubicBezTo>
                  <a:cubicBezTo>
                    <a:pt x="3041" y="1922"/>
                    <a:pt x="2858" y="1855"/>
                    <a:pt x="2574" y="1688"/>
                  </a:cubicBezTo>
                  <a:cubicBezTo>
                    <a:pt x="2206" y="1471"/>
                    <a:pt x="1855" y="1237"/>
                    <a:pt x="1521" y="986"/>
                  </a:cubicBezTo>
                  <a:cubicBezTo>
                    <a:pt x="1120" y="686"/>
                    <a:pt x="752" y="418"/>
                    <a:pt x="485" y="251"/>
                  </a:cubicBezTo>
                  <a:cubicBezTo>
                    <a:pt x="335" y="168"/>
                    <a:pt x="218" y="101"/>
                    <a:pt x="151" y="67"/>
                  </a:cubicBezTo>
                  <a:cubicBezTo>
                    <a:pt x="101" y="34"/>
                    <a:pt x="67" y="17"/>
                    <a:pt x="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3938;p60"/>
            <p:cNvSpPr/>
            <p:nvPr/>
          </p:nvSpPr>
          <p:spPr>
            <a:xfrm>
              <a:off x="1301099" y="2576818"/>
              <a:ext cx="109291" cy="2692"/>
            </a:xfrm>
            <a:custGeom>
              <a:avLst/>
              <a:gdLst/>
              <a:ahLst/>
              <a:cxnLst/>
              <a:rect l="l" t="t" r="r" b="b"/>
              <a:pathLst>
                <a:path w="3410" h="84" extrusionOk="0">
                  <a:moveTo>
                    <a:pt x="1705" y="0"/>
                  </a:moveTo>
                  <a:cubicBezTo>
                    <a:pt x="1221" y="0"/>
                    <a:pt x="803" y="17"/>
                    <a:pt x="502" y="34"/>
                  </a:cubicBezTo>
                  <a:cubicBezTo>
                    <a:pt x="335" y="34"/>
                    <a:pt x="218" y="50"/>
                    <a:pt x="135" y="50"/>
                  </a:cubicBezTo>
                  <a:cubicBezTo>
                    <a:pt x="84" y="50"/>
                    <a:pt x="34" y="50"/>
                    <a:pt x="1" y="67"/>
                  </a:cubicBezTo>
                  <a:cubicBezTo>
                    <a:pt x="34" y="84"/>
                    <a:pt x="84" y="84"/>
                    <a:pt x="135" y="84"/>
                  </a:cubicBezTo>
                  <a:lnTo>
                    <a:pt x="502" y="84"/>
                  </a:lnTo>
                  <a:lnTo>
                    <a:pt x="1705" y="67"/>
                  </a:lnTo>
                  <a:lnTo>
                    <a:pt x="2908" y="84"/>
                  </a:lnTo>
                  <a:lnTo>
                    <a:pt x="3276" y="84"/>
                  </a:lnTo>
                  <a:cubicBezTo>
                    <a:pt x="3309" y="84"/>
                    <a:pt x="3359" y="84"/>
                    <a:pt x="3409" y="67"/>
                  </a:cubicBezTo>
                  <a:cubicBezTo>
                    <a:pt x="3359" y="67"/>
                    <a:pt x="3309" y="50"/>
                    <a:pt x="3276" y="50"/>
                  </a:cubicBezTo>
                  <a:cubicBezTo>
                    <a:pt x="3175" y="50"/>
                    <a:pt x="3059" y="34"/>
                    <a:pt x="2908" y="34"/>
                  </a:cubicBezTo>
                  <a:cubicBezTo>
                    <a:pt x="2591" y="17"/>
                    <a:pt x="2173" y="0"/>
                    <a:pt x="17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3939;p60"/>
            <p:cNvSpPr/>
            <p:nvPr/>
          </p:nvSpPr>
          <p:spPr>
            <a:xfrm>
              <a:off x="1070852" y="1310202"/>
              <a:ext cx="187973" cy="168647"/>
            </a:xfrm>
            <a:custGeom>
              <a:avLst/>
              <a:gdLst/>
              <a:ahLst/>
              <a:cxnLst/>
              <a:rect l="l" t="t" r="r" b="b"/>
              <a:pathLst>
                <a:path w="5865" h="5262" extrusionOk="0">
                  <a:moveTo>
                    <a:pt x="4309" y="0"/>
                  </a:moveTo>
                  <a:cubicBezTo>
                    <a:pt x="3907" y="0"/>
                    <a:pt x="3509" y="113"/>
                    <a:pt x="3158" y="339"/>
                  </a:cubicBezTo>
                  <a:cubicBezTo>
                    <a:pt x="3024" y="439"/>
                    <a:pt x="2874" y="522"/>
                    <a:pt x="2724" y="606"/>
                  </a:cubicBezTo>
                  <a:cubicBezTo>
                    <a:pt x="2523" y="639"/>
                    <a:pt x="2306" y="673"/>
                    <a:pt x="2105" y="673"/>
                  </a:cubicBezTo>
                  <a:cubicBezTo>
                    <a:pt x="1738" y="740"/>
                    <a:pt x="1420" y="974"/>
                    <a:pt x="1270" y="1324"/>
                  </a:cubicBezTo>
                  <a:cubicBezTo>
                    <a:pt x="1170" y="1558"/>
                    <a:pt x="1136" y="1826"/>
                    <a:pt x="969" y="2026"/>
                  </a:cubicBezTo>
                  <a:cubicBezTo>
                    <a:pt x="802" y="2160"/>
                    <a:pt x="618" y="2277"/>
                    <a:pt x="435" y="2377"/>
                  </a:cubicBezTo>
                  <a:cubicBezTo>
                    <a:pt x="100" y="2644"/>
                    <a:pt x="0" y="3112"/>
                    <a:pt x="184" y="3497"/>
                  </a:cubicBezTo>
                  <a:cubicBezTo>
                    <a:pt x="284" y="3630"/>
                    <a:pt x="368" y="3781"/>
                    <a:pt x="418" y="3948"/>
                  </a:cubicBezTo>
                  <a:cubicBezTo>
                    <a:pt x="418" y="4115"/>
                    <a:pt x="401" y="4282"/>
                    <a:pt x="368" y="4432"/>
                  </a:cubicBezTo>
                  <a:cubicBezTo>
                    <a:pt x="368" y="4733"/>
                    <a:pt x="535" y="5000"/>
                    <a:pt x="802" y="5117"/>
                  </a:cubicBezTo>
                  <a:cubicBezTo>
                    <a:pt x="1002" y="5210"/>
                    <a:pt x="1233" y="5261"/>
                    <a:pt x="1462" y="5261"/>
                  </a:cubicBezTo>
                  <a:cubicBezTo>
                    <a:pt x="1521" y="5261"/>
                    <a:pt x="1580" y="5258"/>
                    <a:pt x="1638" y="5251"/>
                  </a:cubicBezTo>
                  <a:lnTo>
                    <a:pt x="5096" y="2594"/>
                  </a:lnTo>
                  <a:cubicBezTo>
                    <a:pt x="5414" y="2527"/>
                    <a:pt x="5664" y="2277"/>
                    <a:pt x="5731" y="1976"/>
                  </a:cubicBezTo>
                  <a:cubicBezTo>
                    <a:pt x="5831" y="1659"/>
                    <a:pt x="5865" y="1324"/>
                    <a:pt x="5831" y="990"/>
                  </a:cubicBezTo>
                  <a:cubicBezTo>
                    <a:pt x="5765" y="740"/>
                    <a:pt x="5514" y="539"/>
                    <a:pt x="5330" y="355"/>
                  </a:cubicBezTo>
                  <a:cubicBezTo>
                    <a:pt x="5146" y="188"/>
                    <a:pt x="4929" y="88"/>
                    <a:pt x="4712" y="38"/>
                  </a:cubicBezTo>
                  <a:cubicBezTo>
                    <a:pt x="4578" y="13"/>
                    <a:pt x="4444" y="0"/>
                    <a:pt x="43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3940;p60"/>
            <p:cNvSpPr/>
            <p:nvPr/>
          </p:nvSpPr>
          <p:spPr>
            <a:xfrm>
              <a:off x="1121170" y="1352701"/>
              <a:ext cx="124290" cy="201306"/>
            </a:xfrm>
            <a:custGeom>
              <a:avLst/>
              <a:gdLst/>
              <a:ahLst/>
              <a:cxnLst/>
              <a:rect l="l" t="t" r="r" b="b"/>
              <a:pathLst>
                <a:path w="3878" h="6281" extrusionOk="0">
                  <a:moveTo>
                    <a:pt x="2181" y="1"/>
                  </a:moveTo>
                  <a:cubicBezTo>
                    <a:pt x="1521" y="1"/>
                    <a:pt x="863" y="185"/>
                    <a:pt x="285" y="550"/>
                  </a:cubicBezTo>
                  <a:lnTo>
                    <a:pt x="118" y="650"/>
                  </a:lnTo>
                  <a:lnTo>
                    <a:pt x="1" y="6231"/>
                  </a:lnTo>
                  <a:lnTo>
                    <a:pt x="2457" y="6281"/>
                  </a:lnTo>
                  <a:cubicBezTo>
                    <a:pt x="2507" y="5997"/>
                    <a:pt x="2591" y="4877"/>
                    <a:pt x="2591" y="4877"/>
                  </a:cubicBezTo>
                  <a:cubicBezTo>
                    <a:pt x="2591" y="4877"/>
                    <a:pt x="3610" y="4827"/>
                    <a:pt x="3727" y="3808"/>
                  </a:cubicBezTo>
                  <a:cubicBezTo>
                    <a:pt x="3827" y="2789"/>
                    <a:pt x="3877" y="433"/>
                    <a:pt x="3877" y="433"/>
                  </a:cubicBezTo>
                  <a:cubicBezTo>
                    <a:pt x="3345" y="144"/>
                    <a:pt x="2763" y="1"/>
                    <a:pt x="2181"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3941;p60"/>
            <p:cNvSpPr/>
            <p:nvPr/>
          </p:nvSpPr>
          <p:spPr>
            <a:xfrm>
              <a:off x="1206872" y="1414204"/>
              <a:ext cx="11794" cy="40223"/>
            </a:xfrm>
            <a:custGeom>
              <a:avLst/>
              <a:gdLst/>
              <a:ahLst/>
              <a:cxnLst/>
              <a:rect l="l" t="t" r="r" b="b"/>
              <a:pathLst>
                <a:path w="368" h="1255" extrusionOk="0">
                  <a:moveTo>
                    <a:pt x="17" y="1"/>
                  </a:moveTo>
                  <a:lnTo>
                    <a:pt x="17" y="1"/>
                  </a:lnTo>
                  <a:cubicBezTo>
                    <a:pt x="50" y="268"/>
                    <a:pt x="117" y="519"/>
                    <a:pt x="201" y="770"/>
                  </a:cubicBezTo>
                  <a:cubicBezTo>
                    <a:pt x="217" y="870"/>
                    <a:pt x="251" y="970"/>
                    <a:pt x="284" y="1070"/>
                  </a:cubicBezTo>
                  <a:cubicBezTo>
                    <a:pt x="301" y="1104"/>
                    <a:pt x="301" y="1137"/>
                    <a:pt x="301" y="1171"/>
                  </a:cubicBezTo>
                  <a:cubicBezTo>
                    <a:pt x="284" y="1187"/>
                    <a:pt x="267" y="1204"/>
                    <a:pt x="217" y="1204"/>
                  </a:cubicBezTo>
                  <a:cubicBezTo>
                    <a:pt x="198" y="1199"/>
                    <a:pt x="177" y="1197"/>
                    <a:pt x="155" y="1197"/>
                  </a:cubicBezTo>
                  <a:cubicBezTo>
                    <a:pt x="103" y="1197"/>
                    <a:pt x="47" y="1209"/>
                    <a:pt x="0" y="1221"/>
                  </a:cubicBezTo>
                  <a:cubicBezTo>
                    <a:pt x="67" y="1254"/>
                    <a:pt x="151" y="1254"/>
                    <a:pt x="217" y="1254"/>
                  </a:cubicBezTo>
                  <a:lnTo>
                    <a:pt x="284" y="1254"/>
                  </a:lnTo>
                  <a:cubicBezTo>
                    <a:pt x="318" y="1254"/>
                    <a:pt x="334" y="1221"/>
                    <a:pt x="351" y="1204"/>
                  </a:cubicBezTo>
                  <a:cubicBezTo>
                    <a:pt x="368" y="1154"/>
                    <a:pt x="368" y="1087"/>
                    <a:pt x="351" y="1037"/>
                  </a:cubicBezTo>
                  <a:cubicBezTo>
                    <a:pt x="318" y="953"/>
                    <a:pt x="301" y="853"/>
                    <a:pt x="267" y="753"/>
                  </a:cubicBezTo>
                  <a:cubicBezTo>
                    <a:pt x="217" y="485"/>
                    <a:pt x="134" y="235"/>
                    <a:pt x="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3942;p60"/>
            <p:cNvSpPr/>
            <p:nvPr/>
          </p:nvSpPr>
          <p:spPr>
            <a:xfrm>
              <a:off x="1162963" y="1492406"/>
              <a:ext cx="41248" cy="24646"/>
            </a:xfrm>
            <a:custGeom>
              <a:avLst/>
              <a:gdLst/>
              <a:ahLst/>
              <a:cxnLst/>
              <a:rect l="l" t="t" r="r" b="b"/>
              <a:pathLst>
                <a:path w="1287" h="769" extrusionOk="0">
                  <a:moveTo>
                    <a:pt x="0" y="0"/>
                  </a:moveTo>
                  <a:cubicBezTo>
                    <a:pt x="0" y="0"/>
                    <a:pt x="234" y="769"/>
                    <a:pt x="1253" y="769"/>
                  </a:cubicBezTo>
                  <a:lnTo>
                    <a:pt x="1287" y="502"/>
                  </a:lnTo>
                  <a:cubicBezTo>
                    <a:pt x="819" y="468"/>
                    <a:pt x="368" y="301"/>
                    <a:pt x="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3943;p60"/>
            <p:cNvSpPr/>
            <p:nvPr/>
          </p:nvSpPr>
          <p:spPr>
            <a:xfrm>
              <a:off x="1103318" y="1407602"/>
              <a:ext cx="28076" cy="39902"/>
            </a:xfrm>
            <a:custGeom>
              <a:avLst/>
              <a:gdLst/>
              <a:ahLst/>
              <a:cxnLst/>
              <a:rect l="l" t="t" r="r" b="b"/>
              <a:pathLst>
                <a:path w="876" h="1245" extrusionOk="0">
                  <a:moveTo>
                    <a:pt x="594" y="0"/>
                  </a:moveTo>
                  <a:cubicBezTo>
                    <a:pt x="403" y="0"/>
                    <a:pt x="1" y="71"/>
                    <a:pt x="40" y="691"/>
                  </a:cubicBezTo>
                  <a:cubicBezTo>
                    <a:pt x="59" y="1143"/>
                    <a:pt x="321" y="1245"/>
                    <a:pt x="547" y="1245"/>
                  </a:cubicBezTo>
                  <a:cubicBezTo>
                    <a:pt x="722" y="1245"/>
                    <a:pt x="875" y="1183"/>
                    <a:pt x="875" y="1176"/>
                  </a:cubicBezTo>
                  <a:cubicBezTo>
                    <a:pt x="875" y="1143"/>
                    <a:pt x="691" y="6"/>
                    <a:pt x="691" y="6"/>
                  </a:cubicBezTo>
                  <a:cubicBezTo>
                    <a:pt x="688" y="6"/>
                    <a:pt x="650" y="0"/>
                    <a:pt x="594"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3944;p60"/>
            <p:cNvSpPr/>
            <p:nvPr/>
          </p:nvSpPr>
          <p:spPr>
            <a:xfrm>
              <a:off x="1110466" y="1416352"/>
              <a:ext cx="12339" cy="22531"/>
            </a:xfrm>
            <a:custGeom>
              <a:avLst/>
              <a:gdLst/>
              <a:ahLst/>
              <a:cxnLst/>
              <a:rect l="l" t="t" r="r" b="b"/>
              <a:pathLst>
                <a:path w="385" h="703" extrusionOk="0">
                  <a:moveTo>
                    <a:pt x="201" y="1"/>
                  </a:moveTo>
                  <a:cubicBezTo>
                    <a:pt x="134" y="17"/>
                    <a:pt x="67" y="68"/>
                    <a:pt x="51" y="134"/>
                  </a:cubicBezTo>
                  <a:cubicBezTo>
                    <a:pt x="17" y="201"/>
                    <a:pt x="1" y="285"/>
                    <a:pt x="17" y="352"/>
                  </a:cubicBezTo>
                  <a:cubicBezTo>
                    <a:pt x="17" y="502"/>
                    <a:pt x="101" y="636"/>
                    <a:pt x="235" y="703"/>
                  </a:cubicBezTo>
                  <a:cubicBezTo>
                    <a:pt x="285" y="703"/>
                    <a:pt x="335" y="703"/>
                    <a:pt x="368" y="669"/>
                  </a:cubicBezTo>
                  <a:cubicBezTo>
                    <a:pt x="385" y="652"/>
                    <a:pt x="385" y="636"/>
                    <a:pt x="385" y="619"/>
                  </a:cubicBezTo>
                  <a:lnTo>
                    <a:pt x="385" y="619"/>
                  </a:lnTo>
                  <a:cubicBezTo>
                    <a:pt x="385" y="619"/>
                    <a:pt x="368" y="636"/>
                    <a:pt x="351" y="652"/>
                  </a:cubicBezTo>
                  <a:cubicBezTo>
                    <a:pt x="335" y="661"/>
                    <a:pt x="318" y="665"/>
                    <a:pt x="301" y="665"/>
                  </a:cubicBezTo>
                  <a:cubicBezTo>
                    <a:pt x="285" y="665"/>
                    <a:pt x="268" y="661"/>
                    <a:pt x="251" y="652"/>
                  </a:cubicBezTo>
                  <a:cubicBezTo>
                    <a:pt x="134" y="586"/>
                    <a:pt x="67" y="485"/>
                    <a:pt x="67" y="352"/>
                  </a:cubicBezTo>
                  <a:cubicBezTo>
                    <a:pt x="67" y="285"/>
                    <a:pt x="84" y="218"/>
                    <a:pt x="101" y="151"/>
                  </a:cubicBezTo>
                  <a:cubicBezTo>
                    <a:pt x="118" y="101"/>
                    <a:pt x="151" y="51"/>
                    <a:pt x="201" y="34"/>
                  </a:cubicBezTo>
                  <a:cubicBezTo>
                    <a:pt x="235" y="34"/>
                    <a:pt x="268" y="34"/>
                    <a:pt x="285" y="68"/>
                  </a:cubicBezTo>
                  <a:cubicBezTo>
                    <a:pt x="301" y="84"/>
                    <a:pt x="285" y="118"/>
                    <a:pt x="301" y="118"/>
                  </a:cubicBezTo>
                  <a:cubicBezTo>
                    <a:pt x="301" y="118"/>
                    <a:pt x="318" y="101"/>
                    <a:pt x="301" y="68"/>
                  </a:cubicBezTo>
                  <a:cubicBezTo>
                    <a:pt x="301" y="51"/>
                    <a:pt x="285" y="34"/>
                    <a:pt x="268" y="17"/>
                  </a:cubicBezTo>
                  <a:cubicBezTo>
                    <a:pt x="251" y="1"/>
                    <a:pt x="218" y="1"/>
                    <a:pt x="20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3945;p60"/>
            <p:cNvSpPr/>
            <p:nvPr/>
          </p:nvSpPr>
          <p:spPr>
            <a:xfrm>
              <a:off x="1176873" y="1401481"/>
              <a:ext cx="20384" cy="6090"/>
            </a:xfrm>
            <a:custGeom>
              <a:avLst/>
              <a:gdLst/>
              <a:ahLst/>
              <a:cxnLst/>
              <a:rect l="l" t="t" r="r" b="b"/>
              <a:pathLst>
                <a:path w="636" h="190" extrusionOk="0">
                  <a:moveTo>
                    <a:pt x="335" y="0"/>
                  </a:moveTo>
                  <a:cubicBezTo>
                    <a:pt x="243" y="0"/>
                    <a:pt x="150" y="25"/>
                    <a:pt x="67" y="80"/>
                  </a:cubicBezTo>
                  <a:cubicBezTo>
                    <a:pt x="17" y="131"/>
                    <a:pt x="0" y="164"/>
                    <a:pt x="17" y="181"/>
                  </a:cubicBezTo>
                  <a:cubicBezTo>
                    <a:pt x="20" y="187"/>
                    <a:pt x="28" y="190"/>
                    <a:pt x="40" y="190"/>
                  </a:cubicBezTo>
                  <a:cubicBezTo>
                    <a:pt x="87" y="190"/>
                    <a:pt x="197" y="144"/>
                    <a:pt x="318" y="131"/>
                  </a:cubicBezTo>
                  <a:cubicBezTo>
                    <a:pt x="429" y="131"/>
                    <a:pt x="526" y="145"/>
                    <a:pt x="583" y="145"/>
                  </a:cubicBezTo>
                  <a:cubicBezTo>
                    <a:pt x="611" y="145"/>
                    <a:pt x="630" y="142"/>
                    <a:pt x="635" y="131"/>
                  </a:cubicBezTo>
                  <a:cubicBezTo>
                    <a:pt x="635" y="114"/>
                    <a:pt x="619" y="80"/>
                    <a:pt x="552" y="47"/>
                  </a:cubicBezTo>
                  <a:cubicBezTo>
                    <a:pt x="484" y="17"/>
                    <a:pt x="410" y="0"/>
                    <a:pt x="3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3946;p60"/>
            <p:cNvSpPr/>
            <p:nvPr/>
          </p:nvSpPr>
          <p:spPr>
            <a:xfrm>
              <a:off x="1222929" y="1404589"/>
              <a:ext cx="16089" cy="4295"/>
            </a:xfrm>
            <a:custGeom>
              <a:avLst/>
              <a:gdLst/>
              <a:ahLst/>
              <a:cxnLst/>
              <a:rect l="l" t="t" r="r" b="b"/>
              <a:pathLst>
                <a:path w="502" h="134" extrusionOk="0">
                  <a:moveTo>
                    <a:pt x="251" y="0"/>
                  </a:moveTo>
                  <a:cubicBezTo>
                    <a:pt x="101" y="0"/>
                    <a:pt x="0" y="50"/>
                    <a:pt x="0" y="84"/>
                  </a:cubicBezTo>
                  <a:cubicBezTo>
                    <a:pt x="17" y="134"/>
                    <a:pt x="117" y="134"/>
                    <a:pt x="251" y="134"/>
                  </a:cubicBezTo>
                  <a:cubicBezTo>
                    <a:pt x="385" y="134"/>
                    <a:pt x="485" y="134"/>
                    <a:pt x="502" y="100"/>
                  </a:cubicBezTo>
                  <a:cubicBezTo>
                    <a:pt x="502" y="50"/>
                    <a:pt x="401" y="0"/>
                    <a:pt x="2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3947;p60"/>
            <p:cNvSpPr/>
            <p:nvPr/>
          </p:nvSpPr>
          <p:spPr>
            <a:xfrm>
              <a:off x="1116908" y="1330586"/>
              <a:ext cx="137110" cy="88843"/>
            </a:xfrm>
            <a:custGeom>
              <a:avLst/>
              <a:gdLst/>
              <a:ahLst/>
              <a:cxnLst/>
              <a:rect l="l" t="t" r="r" b="b"/>
              <a:pathLst>
                <a:path w="4278" h="2772" extrusionOk="0">
                  <a:moveTo>
                    <a:pt x="2391" y="0"/>
                  </a:moveTo>
                  <a:cubicBezTo>
                    <a:pt x="2056" y="0"/>
                    <a:pt x="1722" y="48"/>
                    <a:pt x="1387" y="120"/>
                  </a:cubicBezTo>
                  <a:cubicBezTo>
                    <a:pt x="1003" y="204"/>
                    <a:pt x="668" y="404"/>
                    <a:pt x="401" y="688"/>
                  </a:cubicBezTo>
                  <a:cubicBezTo>
                    <a:pt x="134" y="972"/>
                    <a:pt x="0" y="1373"/>
                    <a:pt x="67" y="1758"/>
                  </a:cubicBezTo>
                  <a:lnTo>
                    <a:pt x="17" y="1591"/>
                  </a:lnTo>
                  <a:lnTo>
                    <a:pt x="134" y="2326"/>
                  </a:lnTo>
                  <a:cubicBezTo>
                    <a:pt x="134" y="2443"/>
                    <a:pt x="167" y="2560"/>
                    <a:pt x="251" y="2660"/>
                  </a:cubicBezTo>
                  <a:cubicBezTo>
                    <a:pt x="333" y="2734"/>
                    <a:pt x="436" y="2772"/>
                    <a:pt x="540" y="2772"/>
                  </a:cubicBezTo>
                  <a:cubicBezTo>
                    <a:pt x="625" y="2772"/>
                    <a:pt x="710" y="2746"/>
                    <a:pt x="785" y="2693"/>
                  </a:cubicBezTo>
                  <a:cubicBezTo>
                    <a:pt x="1019" y="2526"/>
                    <a:pt x="1186" y="2292"/>
                    <a:pt x="1270" y="2008"/>
                  </a:cubicBezTo>
                  <a:cubicBezTo>
                    <a:pt x="1337" y="1741"/>
                    <a:pt x="1487" y="1490"/>
                    <a:pt x="1654" y="1257"/>
                  </a:cubicBezTo>
                  <a:cubicBezTo>
                    <a:pt x="1849" y="1462"/>
                    <a:pt x="2108" y="1570"/>
                    <a:pt x="2370" y="1570"/>
                  </a:cubicBezTo>
                  <a:cubicBezTo>
                    <a:pt x="2512" y="1570"/>
                    <a:pt x="2655" y="1538"/>
                    <a:pt x="2790" y="1474"/>
                  </a:cubicBezTo>
                  <a:cubicBezTo>
                    <a:pt x="2958" y="1390"/>
                    <a:pt x="3091" y="1257"/>
                    <a:pt x="3242" y="1173"/>
                  </a:cubicBezTo>
                  <a:cubicBezTo>
                    <a:pt x="3340" y="1096"/>
                    <a:pt x="3461" y="1055"/>
                    <a:pt x="3584" y="1055"/>
                  </a:cubicBezTo>
                  <a:cubicBezTo>
                    <a:pt x="3648" y="1055"/>
                    <a:pt x="3713" y="1067"/>
                    <a:pt x="3776" y="1089"/>
                  </a:cubicBezTo>
                  <a:cubicBezTo>
                    <a:pt x="3852" y="1120"/>
                    <a:pt x="3928" y="1192"/>
                    <a:pt x="4017" y="1192"/>
                  </a:cubicBezTo>
                  <a:cubicBezTo>
                    <a:pt x="4026" y="1192"/>
                    <a:pt x="4035" y="1191"/>
                    <a:pt x="4044" y="1190"/>
                  </a:cubicBezTo>
                  <a:cubicBezTo>
                    <a:pt x="4127" y="1190"/>
                    <a:pt x="4194" y="1140"/>
                    <a:pt x="4227" y="1073"/>
                  </a:cubicBezTo>
                  <a:cubicBezTo>
                    <a:pt x="4261" y="1006"/>
                    <a:pt x="4277" y="922"/>
                    <a:pt x="4261" y="856"/>
                  </a:cubicBezTo>
                  <a:cubicBezTo>
                    <a:pt x="4211" y="555"/>
                    <a:pt x="4010" y="321"/>
                    <a:pt x="3743" y="204"/>
                  </a:cubicBezTo>
                  <a:cubicBezTo>
                    <a:pt x="3397" y="69"/>
                    <a:pt x="3038" y="1"/>
                    <a:pt x="2665" y="1"/>
                  </a:cubicBezTo>
                  <a:cubicBezTo>
                    <a:pt x="2623" y="1"/>
                    <a:pt x="2582" y="2"/>
                    <a:pt x="2540" y="3"/>
                  </a:cubicBezTo>
                  <a:cubicBezTo>
                    <a:pt x="2490" y="1"/>
                    <a:pt x="2441" y="0"/>
                    <a:pt x="23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3948;p60"/>
            <p:cNvSpPr/>
            <p:nvPr/>
          </p:nvSpPr>
          <p:spPr>
            <a:xfrm>
              <a:off x="1217577" y="1341932"/>
              <a:ext cx="37499" cy="40191"/>
            </a:xfrm>
            <a:custGeom>
              <a:avLst/>
              <a:gdLst/>
              <a:ahLst/>
              <a:cxnLst/>
              <a:rect l="l" t="t" r="r" b="b"/>
              <a:pathLst>
                <a:path w="1170" h="1254" extrusionOk="0">
                  <a:moveTo>
                    <a:pt x="418" y="0"/>
                  </a:moveTo>
                  <a:cubicBezTo>
                    <a:pt x="201" y="0"/>
                    <a:pt x="34" y="151"/>
                    <a:pt x="0" y="351"/>
                  </a:cubicBezTo>
                  <a:lnTo>
                    <a:pt x="84" y="418"/>
                  </a:lnTo>
                  <a:cubicBezTo>
                    <a:pt x="134" y="685"/>
                    <a:pt x="268" y="919"/>
                    <a:pt x="468" y="1086"/>
                  </a:cubicBezTo>
                  <a:cubicBezTo>
                    <a:pt x="552" y="1187"/>
                    <a:pt x="669" y="1237"/>
                    <a:pt x="802" y="1253"/>
                  </a:cubicBezTo>
                  <a:cubicBezTo>
                    <a:pt x="1020" y="1220"/>
                    <a:pt x="1170" y="1036"/>
                    <a:pt x="1170" y="819"/>
                  </a:cubicBezTo>
                  <a:cubicBezTo>
                    <a:pt x="1170" y="618"/>
                    <a:pt x="1070" y="418"/>
                    <a:pt x="919" y="268"/>
                  </a:cubicBezTo>
                  <a:cubicBezTo>
                    <a:pt x="802" y="117"/>
                    <a:pt x="619" y="17"/>
                    <a:pt x="4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3949;p60"/>
            <p:cNvSpPr/>
            <p:nvPr/>
          </p:nvSpPr>
          <p:spPr>
            <a:xfrm>
              <a:off x="1182225" y="1415711"/>
              <a:ext cx="8077" cy="7724"/>
            </a:xfrm>
            <a:custGeom>
              <a:avLst/>
              <a:gdLst/>
              <a:ahLst/>
              <a:cxnLst/>
              <a:rect l="l" t="t" r="r" b="b"/>
              <a:pathLst>
                <a:path w="252" h="241" extrusionOk="0">
                  <a:moveTo>
                    <a:pt x="104" y="1"/>
                  </a:moveTo>
                  <a:cubicBezTo>
                    <a:pt x="39" y="1"/>
                    <a:pt x="1" y="48"/>
                    <a:pt x="1" y="121"/>
                  </a:cubicBezTo>
                  <a:cubicBezTo>
                    <a:pt x="1" y="188"/>
                    <a:pt x="51" y="238"/>
                    <a:pt x="117" y="238"/>
                  </a:cubicBezTo>
                  <a:cubicBezTo>
                    <a:pt x="125" y="240"/>
                    <a:pt x="132" y="241"/>
                    <a:pt x="139" y="241"/>
                  </a:cubicBezTo>
                  <a:cubicBezTo>
                    <a:pt x="198" y="241"/>
                    <a:pt x="251" y="181"/>
                    <a:pt x="251" y="121"/>
                  </a:cubicBezTo>
                  <a:cubicBezTo>
                    <a:pt x="251" y="54"/>
                    <a:pt x="201" y="4"/>
                    <a:pt x="134" y="4"/>
                  </a:cubicBezTo>
                  <a:cubicBezTo>
                    <a:pt x="123" y="2"/>
                    <a:pt x="113" y="1"/>
                    <a:pt x="1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3950;p60"/>
            <p:cNvSpPr/>
            <p:nvPr/>
          </p:nvSpPr>
          <p:spPr>
            <a:xfrm>
              <a:off x="1174726" y="1410455"/>
              <a:ext cx="17179" cy="4423"/>
            </a:xfrm>
            <a:custGeom>
              <a:avLst/>
              <a:gdLst/>
              <a:ahLst/>
              <a:cxnLst/>
              <a:rect l="l" t="t" r="r" b="b"/>
              <a:pathLst>
                <a:path w="536" h="138" extrusionOk="0">
                  <a:moveTo>
                    <a:pt x="268" y="1"/>
                  </a:moveTo>
                  <a:cubicBezTo>
                    <a:pt x="184" y="1"/>
                    <a:pt x="118" y="18"/>
                    <a:pt x="67" y="68"/>
                  </a:cubicBezTo>
                  <a:cubicBezTo>
                    <a:pt x="17" y="101"/>
                    <a:pt x="1" y="135"/>
                    <a:pt x="17" y="135"/>
                  </a:cubicBezTo>
                  <a:cubicBezTo>
                    <a:pt x="19" y="136"/>
                    <a:pt x="22" y="137"/>
                    <a:pt x="26" y="137"/>
                  </a:cubicBezTo>
                  <a:cubicBezTo>
                    <a:pt x="57" y="137"/>
                    <a:pt x="149" y="84"/>
                    <a:pt x="268" y="84"/>
                  </a:cubicBezTo>
                  <a:cubicBezTo>
                    <a:pt x="387" y="84"/>
                    <a:pt x="479" y="137"/>
                    <a:pt x="510" y="137"/>
                  </a:cubicBezTo>
                  <a:cubicBezTo>
                    <a:pt x="514" y="137"/>
                    <a:pt x="517" y="136"/>
                    <a:pt x="519" y="135"/>
                  </a:cubicBezTo>
                  <a:cubicBezTo>
                    <a:pt x="535" y="118"/>
                    <a:pt x="519" y="84"/>
                    <a:pt x="468" y="51"/>
                  </a:cubicBezTo>
                  <a:cubicBezTo>
                    <a:pt x="402" y="18"/>
                    <a:pt x="335" y="1"/>
                    <a:pt x="2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3951;p60"/>
            <p:cNvSpPr/>
            <p:nvPr/>
          </p:nvSpPr>
          <p:spPr>
            <a:xfrm>
              <a:off x="1227736" y="1415294"/>
              <a:ext cx="8077" cy="8045"/>
            </a:xfrm>
            <a:custGeom>
              <a:avLst/>
              <a:gdLst/>
              <a:ahLst/>
              <a:cxnLst/>
              <a:rect l="l" t="t" r="r" b="b"/>
              <a:pathLst>
                <a:path w="252" h="251" extrusionOk="0">
                  <a:moveTo>
                    <a:pt x="118" y="0"/>
                  </a:moveTo>
                  <a:cubicBezTo>
                    <a:pt x="51" y="0"/>
                    <a:pt x="1" y="50"/>
                    <a:pt x="1" y="117"/>
                  </a:cubicBezTo>
                  <a:cubicBezTo>
                    <a:pt x="1" y="201"/>
                    <a:pt x="51" y="251"/>
                    <a:pt x="118" y="251"/>
                  </a:cubicBezTo>
                  <a:cubicBezTo>
                    <a:pt x="185" y="251"/>
                    <a:pt x="251" y="201"/>
                    <a:pt x="251" y="134"/>
                  </a:cubicBezTo>
                  <a:cubicBezTo>
                    <a:pt x="251" y="67"/>
                    <a:pt x="201" y="0"/>
                    <a:pt x="1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3952;p60"/>
            <p:cNvSpPr/>
            <p:nvPr/>
          </p:nvSpPr>
          <p:spPr>
            <a:xfrm>
              <a:off x="1221326" y="1410999"/>
              <a:ext cx="16634" cy="4936"/>
            </a:xfrm>
            <a:custGeom>
              <a:avLst/>
              <a:gdLst/>
              <a:ahLst/>
              <a:cxnLst/>
              <a:rect l="l" t="t" r="r" b="b"/>
              <a:pathLst>
                <a:path w="519" h="154" extrusionOk="0">
                  <a:moveTo>
                    <a:pt x="251" y="1"/>
                  </a:moveTo>
                  <a:cubicBezTo>
                    <a:pt x="184" y="1"/>
                    <a:pt x="117" y="34"/>
                    <a:pt x="50" y="67"/>
                  </a:cubicBezTo>
                  <a:cubicBezTo>
                    <a:pt x="17" y="101"/>
                    <a:pt x="0" y="134"/>
                    <a:pt x="17" y="151"/>
                  </a:cubicBezTo>
                  <a:cubicBezTo>
                    <a:pt x="18" y="153"/>
                    <a:pt x="21" y="153"/>
                    <a:pt x="23" y="153"/>
                  </a:cubicBezTo>
                  <a:cubicBezTo>
                    <a:pt x="49" y="153"/>
                    <a:pt x="131" y="84"/>
                    <a:pt x="268" y="84"/>
                  </a:cubicBezTo>
                  <a:cubicBezTo>
                    <a:pt x="386" y="84"/>
                    <a:pt x="479" y="137"/>
                    <a:pt x="510" y="137"/>
                  </a:cubicBezTo>
                  <a:cubicBezTo>
                    <a:pt x="513" y="137"/>
                    <a:pt x="516" y="136"/>
                    <a:pt x="518" y="134"/>
                  </a:cubicBezTo>
                  <a:cubicBezTo>
                    <a:pt x="518" y="118"/>
                    <a:pt x="502" y="101"/>
                    <a:pt x="468" y="67"/>
                  </a:cubicBezTo>
                  <a:cubicBezTo>
                    <a:pt x="401" y="17"/>
                    <a:pt x="334" y="1"/>
                    <a:pt x="2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3953;p60"/>
            <p:cNvSpPr/>
            <p:nvPr/>
          </p:nvSpPr>
          <p:spPr>
            <a:xfrm>
              <a:off x="1192385" y="1453850"/>
              <a:ext cx="13429" cy="13429"/>
            </a:xfrm>
            <a:custGeom>
              <a:avLst/>
              <a:gdLst/>
              <a:ahLst/>
              <a:cxnLst/>
              <a:rect l="l" t="t" r="r" b="b"/>
              <a:pathLst>
                <a:path w="419" h="419" extrusionOk="0">
                  <a:moveTo>
                    <a:pt x="34" y="0"/>
                  </a:moveTo>
                  <a:cubicBezTo>
                    <a:pt x="18" y="0"/>
                    <a:pt x="1" y="34"/>
                    <a:pt x="1" y="101"/>
                  </a:cubicBezTo>
                  <a:cubicBezTo>
                    <a:pt x="18" y="268"/>
                    <a:pt x="151" y="401"/>
                    <a:pt x="318" y="418"/>
                  </a:cubicBezTo>
                  <a:cubicBezTo>
                    <a:pt x="369" y="418"/>
                    <a:pt x="419" y="401"/>
                    <a:pt x="419" y="401"/>
                  </a:cubicBezTo>
                  <a:cubicBezTo>
                    <a:pt x="419" y="385"/>
                    <a:pt x="268" y="385"/>
                    <a:pt x="151" y="268"/>
                  </a:cubicBezTo>
                  <a:cubicBezTo>
                    <a:pt x="34" y="151"/>
                    <a:pt x="51" y="0"/>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3954;p60"/>
            <p:cNvSpPr/>
            <p:nvPr/>
          </p:nvSpPr>
          <p:spPr>
            <a:xfrm>
              <a:off x="1213282" y="1612882"/>
              <a:ext cx="404888" cy="191883"/>
            </a:xfrm>
            <a:custGeom>
              <a:avLst/>
              <a:gdLst/>
              <a:ahLst/>
              <a:cxnLst/>
              <a:rect l="l" t="t" r="r" b="b"/>
              <a:pathLst>
                <a:path w="12633" h="5987" extrusionOk="0">
                  <a:moveTo>
                    <a:pt x="2273" y="1"/>
                  </a:moveTo>
                  <a:lnTo>
                    <a:pt x="218" y="686"/>
                  </a:lnTo>
                  <a:cubicBezTo>
                    <a:pt x="218" y="686"/>
                    <a:pt x="1" y="1371"/>
                    <a:pt x="1337" y="4612"/>
                  </a:cubicBezTo>
                  <a:cubicBezTo>
                    <a:pt x="1767" y="5640"/>
                    <a:pt x="2833" y="5986"/>
                    <a:pt x="4075" y="5986"/>
                  </a:cubicBezTo>
                  <a:cubicBezTo>
                    <a:pt x="6653" y="5986"/>
                    <a:pt x="9992" y="4495"/>
                    <a:pt x="9992" y="4495"/>
                  </a:cubicBezTo>
                  <a:lnTo>
                    <a:pt x="9992" y="4479"/>
                  </a:lnTo>
                  <a:cubicBezTo>
                    <a:pt x="10527" y="4378"/>
                    <a:pt x="11062" y="4245"/>
                    <a:pt x="11580" y="4078"/>
                  </a:cubicBezTo>
                  <a:cubicBezTo>
                    <a:pt x="12298" y="3827"/>
                    <a:pt x="12281" y="3760"/>
                    <a:pt x="12231" y="3677"/>
                  </a:cubicBezTo>
                  <a:cubicBezTo>
                    <a:pt x="12214" y="3647"/>
                    <a:pt x="12174" y="3635"/>
                    <a:pt x="12119" y="3635"/>
                  </a:cubicBezTo>
                  <a:cubicBezTo>
                    <a:pt x="11872" y="3635"/>
                    <a:pt x="11322" y="3880"/>
                    <a:pt x="11158" y="3880"/>
                  </a:cubicBezTo>
                  <a:cubicBezTo>
                    <a:pt x="11112" y="3880"/>
                    <a:pt x="11097" y="3861"/>
                    <a:pt x="11129" y="3810"/>
                  </a:cubicBezTo>
                  <a:cubicBezTo>
                    <a:pt x="11312" y="3526"/>
                    <a:pt x="12632" y="3226"/>
                    <a:pt x="12499" y="3008"/>
                  </a:cubicBezTo>
                  <a:cubicBezTo>
                    <a:pt x="12470" y="2959"/>
                    <a:pt x="12409" y="2938"/>
                    <a:pt x="12328" y="2938"/>
                  </a:cubicBezTo>
                  <a:cubicBezTo>
                    <a:pt x="11946" y="2938"/>
                    <a:pt x="11111" y="3401"/>
                    <a:pt x="11028" y="3443"/>
                  </a:cubicBezTo>
                  <a:cubicBezTo>
                    <a:pt x="11014" y="3450"/>
                    <a:pt x="11000" y="3453"/>
                    <a:pt x="10987" y="3453"/>
                  </a:cubicBezTo>
                  <a:cubicBezTo>
                    <a:pt x="10908" y="3453"/>
                    <a:pt x="10859" y="3338"/>
                    <a:pt x="10945" y="3309"/>
                  </a:cubicBezTo>
                  <a:cubicBezTo>
                    <a:pt x="11078" y="3242"/>
                    <a:pt x="12532" y="2624"/>
                    <a:pt x="12365" y="2340"/>
                  </a:cubicBezTo>
                  <a:cubicBezTo>
                    <a:pt x="12342" y="2299"/>
                    <a:pt x="12306" y="2284"/>
                    <a:pt x="12265" y="2284"/>
                  </a:cubicBezTo>
                  <a:cubicBezTo>
                    <a:pt x="12155" y="2284"/>
                    <a:pt x="12014" y="2390"/>
                    <a:pt x="12014" y="2390"/>
                  </a:cubicBezTo>
                  <a:cubicBezTo>
                    <a:pt x="12014" y="2390"/>
                    <a:pt x="10932" y="2959"/>
                    <a:pt x="10677" y="2959"/>
                  </a:cubicBezTo>
                  <a:cubicBezTo>
                    <a:pt x="10652" y="2959"/>
                    <a:pt x="10635" y="2953"/>
                    <a:pt x="10627" y="2941"/>
                  </a:cubicBezTo>
                  <a:cubicBezTo>
                    <a:pt x="10544" y="2808"/>
                    <a:pt x="11312" y="2373"/>
                    <a:pt x="11580" y="2240"/>
                  </a:cubicBezTo>
                  <a:cubicBezTo>
                    <a:pt x="11847" y="2123"/>
                    <a:pt x="11897" y="1939"/>
                    <a:pt x="11747" y="1872"/>
                  </a:cubicBezTo>
                  <a:cubicBezTo>
                    <a:pt x="11739" y="1869"/>
                    <a:pt x="11729" y="1867"/>
                    <a:pt x="11717" y="1867"/>
                  </a:cubicBezTo>
                  <a:cubicBezTo>
                    <a:pt x="11529" y="1867"/>
                    <a:pt x="10794" y="2198"/>
                    <a:pt x="10544" y="2323"/>
                  </a:cubicBezTo>
                  <a:cubicBezTo>
                    <a:pt x="10385" y="2408"/>
                    <a:pt x="10037" y="2587"/>
                    <a:pt x="9856" y="2587"/>
                  </a:cubicBezTo>
                  <a:cubicBezTo>
                    <a:pt x="9751" y="2587"/>
                    <a:pt x="9702" y="2528"/>
                    <a:pt x="9775" y="2357"/>
                  </a:cubicBezTo>
                  <a:cubicBezTo>
                    <a:pt x="9976" y="1889"/>
                    <a:pt x="9959" y="1454"/>
                    <a:pt x="9859" y="1337"/>
                  </a:cubicBezTo>
                  <a:cubicBezTo>
                    <a:pt x="9828" y="1307"/>
                    <a:pt x="9791" y="1294"/>
                    <a:pt x="9753" y="1294"/>
                  </a:cubicBezTo>
                  <a:cubicBezTo>
                    <a:pt x="9666" y="1294"/>
                    <a:pt x="9580" y="1366"/>
                    <a:pt x="9591" y="1471"/>
                  </a:cubicBezTo>
                  <a:cubicBezTo>
                    <a:pt x="9575" y="1638"/>
                    <a:pt x="9541" y="1805"/>
                    <a:pt x="9491" y="1972"/>
                  </a:cubicBezTo>
                  <a:cubicBezTo>
                    <a:pt x="9441" y="2106"/>
                    <a:pt x="9374" y="2223"/>
                    <a:pt x="9291" y="2340"/>
                  </a:cubicBezTo>
                  <a:cubicBezTo>
                    <a:pt x="9190" y="2457"/>
                    <a:pt x="9107" y="2574"/>
                    <a:pt x="9023" y="2657"/>
                  </a:cubicBezTo>
                  <a:cubicBezTo>
                    <a:pt x="8360" y="2893"/>
                    <a:pt x="6592" y="3441"/>
                    <a:pt x="4786" y="3441"/>
                  </a:cubicBezTo>
                  <a:cubicBezTo>
                    <a:pt x="4544" y="3441"/>
                    <a:pt x="4302" y="3431"/>
                    <a:pt x="4061" y="3409"/>
                  </a:cubicBezTo>
                  <a:cubicBezTo>
                    <a:pt x="3693" y="3376"/>
                    <a:pt x="2273" y="1"/>
                    <a:pt x="227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3955;p60"/>
            <p:cNvSpPr/>
            <p:nvPr/>
          </p:nvSpPr>
          <p:spPr>
            <a:xfrm>
              <a:off x="1029603" y="1530418"/>
              <a:ext cx="307968" cy="353992"/>
            </a:xfrm>
            <a:custGeom>
              <a:avLst/>
              <a:gdLst/>
              <a:ahLst/>
              <a:cxnLst/>
              <a:rect l="l" t="t" r="r" b="b"/>
              <a:pathLst>
                <a:path w="9609" h="11045" extrusionOk="0">
                  <a:moveTo>
                    <a:pt x="2808" y="1"/>
                  </a:moveTo>
                  <a:lnTo>
                    <a:pt x="2741" y="418"/>
                  </a:lnTo>
                  <a:lnTo>
                    <a:pt x="2340" y="402"/>
                  </a:lnTo>
                  <a:cubicBezTo>
                    <a:pt x="2340" y="402"/>
                    <a:pt x="1" y="636"/>
                    <a:pt x="1" y="3342"/>
                  </a:cubicBezTo>
                  <a:cubicBezTo>
                    <a:pt x="1" y="4612"/>
                    <a:pt x="686" y="5849"/>
                    <a:pt x="920" y="6450"/>
                  </a:cubicBezTo>
                  <a:cubicBezTo>
                    <a:pt x="1070" y="7720"/>
                    <a:pt x="535" y="10009"/>
                    <a:pt x="552" y="10577"/>
                  </a:cubicBezTo>
                  <a:lnTo>
                    <a:pt x="7202" y="11045"/>
                  </a:lnTo>
                  <a:lnTo>
                    <a:pt x="7486" y="6885"/>
                  </a:lnTo>
                  <a:lnTo>
                    <a:pt x="7419" y="6500"/>
                  </a:lnTo>
                  <a:lnTo>
                    <a:pt x="9608" y="5815"/>
                  </a:lnTo>
                  <a:lnTo>
                    <a:pt x="8689" y="3693"/>
                  </a:lnTo>
                  <a:cubicBezTo>
                    <a:pt x="7870" y="1772"/>
                    <a:pt x="6784" y="1020"/>
                    <a:pt x="6233" y="736"/>
                  </a:cubicBezTo>
                  <a:cubicBezTo>
                    <a:pt x="6032" y="652"/>
                    <a:pt x="5815" y="585"/>
                    <a:pt x="5598" y="585"/>
                  </a:cubicBezTo>
                  <a:lnTo>
                    <a:pt x="5514" y="251"/>
                  </a:lnTo>
                  <a:lnTo>
                    <a:pt x="280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3956;p60"/>
            <p:cNvSpPr/>
            <p:nvPr/>
          </p:nvSpPr>
          <p:spPr>
            <a:xfrm>
              <a:off x="1207930" y="1262223"/>
              <a:ext cx="643724" cy="715388"/>
            </a:xfrm>
            <a:custGeom>
              <a:avLst/>
              <a:gdLst/>
              <a:ahLst/>
              <a:cxnLst/>
              <a:rect l="l" t="t" r="r" b="b"/>
              <a:pathLst>
                <a:path w="20085" h="22321" extrusionOk="0">
                  <a:moveTo>
                    <a:pt x="11829" y="1278"/>
                  </a:moveTo>
                  <a:cubicBezTo>
                    <a:pt x="13730" y="1278"/>
                    <a:pt x="15596" y="2122"/>
                    <a:pt x="16859" y="3690"/>
                  </a:cubicBezTo>
                  <a:cubicBezTo>
                    <a:pt x="17929" y="5010"/>
                    <a:pt x="18430" y="6715"/>
                    <a:pt x="18246" y="8419"/>
                  </a:cubicBezTo>
                  <a:cubicBezTo>
                    <a:pt x="17929" y="11476"/>
                    <a:pt x="15473" y="13882"/>
                    <a:pt x="12415" y="14167"/>
                  </a:cubicBezTo>
                  <a:cubicBezTo>
                    <a:pt x="12224" y="14183"/>
                    <a:pt x="12034" y="14191"/>
                    <a:pt x="11846" y="14191"/>
                  </a:cubicBezTo>
                  <a:cubicBezTo>
                    <a:pt x="8998" y="14191"/>
                    <a:pt x="6463" y="12329"/>
                    <a:pt x="5648" y="9555"/>
                  </a:cubicBezTo>
                  <a:cubicBezTo>
                    <a:pt x="4779" y="6598"/>
                    <a:pt x="6116" y="3440"/>
                    <a:pt x="8839" y="2019"/>
                  </a:cubicBezTo>
                  <a:cubicBezTo>
                    <a:pt x="9788" y="1519"/>
                    <a:pt x="10813" y="1278"/>
                    <a:pt x="11829" y="1278"/>
                  </a:cubicBezTo>
                  <a:close/>
                  <a:moveTo>
                    <a:pt x="11831" y="0"/>
                  </a:moveTo>
                  <a:cubicBezTo>
                    <a:pt x="11107" y="0"/>
                    <a:pt x="10375" y="103"/>
                    <a:pt x="9658" y="315"/>
                  </a:cubicBezTo>
                  <a:cubicBezTo>
                    <a:pt x="6651" y="1201"/>
                    <a:pt x="4478" y="3807"/>
                    <a:pt x="4144" y="6915"/>
                  </a:cubicBezTo>
                  <a:cubicBezTo>
                    <a:pt x="3877" y="9421"/>
                    <a:pt x="4863" y="11894"/>
                    <a:pt x="6751" y="13565"/>
                  </a:cubicBezTo>
                  <a:lnTo>
                    <a:pt x="1" y="21502"/>
                  </a:lnTo>
                  <a:lnTo>
                    <a:pt x="970" y="22320"/>
                  </a:lnTo>
                  <a:lnTo>
                    <a:pt x="7787" y="14317"/>
                  </a:lnTo>
                  <a:cubicBezTo>
                    <a:pt x="8773" y="14918"/>
                    <a:pt x="9875" y="15303"/>
                    <a:pt x="11011" y="15420"/>
                  </a:cubicBezTo>
                  <a:cubicBezTo>
                    <a:pt x="11296" y="15453"/>
                    <a:pt x="11563" y="15470"/>
                    <a:pt x="11847" y="15470"/>
                  </a:cubicBezTo>
                  <a:cubicBezTo>
                    <a:pt x="14821" y="15453"/>
                    <a:pt x="17528" y="13749"/>
                    <a:pt x="18814" y="11059"/>
                  </a:cubicBezTo>
                  <a:cubicBezTo>
                    <a:pt x="20084" y="8385"/>
                    <a:pt x="19717" y="5194"/>
                    <a:pt x="17845" y="2888"/>
                  </a:cubicBezTo>
                  <a:cubicBezTo>
                    <a:pt x="16359" y="1034"/>
                    <a:pt x="14129" y="0"/>
                    <a:pt x="118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3957;p60"/>
            <p:cNvSpPr/>
            <p:nvPr/>
          </p:nvSpPr>
          <p:spPr>
            <a:xfrm>
              <a:off x="1187578" y="1244980"/>
              <a:ext cx="646929" cy="717632"/>
            </a:xfrm>
            <a:custGeom>
              <a:avLst/>
              <a:gdLst/>
              <a:ahLst/>
              <a:cxnLst/>
              <a:rect l="l" t="t" r="r" b="b"/>
              <a:pathLst>
                <a:path w="20185" h="22391" extrusionOk="0">
                  <a:moveTo>
                    <a:pt x="11913" y="1276"/>
                  </a:moveTo>
                  <a:cubicBezTo>
                    <a:pt x="13821" y="1276"/>
                    <a:pt x="15688" y="2117"/>
                    <a:pt x="16943" y="3677"/>
                  </a:cubicBezTo>
                  <a:cubicBezTo>
                    <a:pt x="18029" y="5014"/>
                    <a:pt x="18530" y="6718"/>
                    <a:pt x="18347" y="8422"/>
                  </a:cubicBezTo>
                  <a:cubicBezTo>
                    <a:pt x="18012" y="11480"/>
                    <a:pt x="15573" y="13886"/>
                    <a:pt x="12499" y="14153"/>
                  </a:cubicBezTo>
                  <a:cubicBezTo>
                    <a:pt x="12300" y="14172"/>
                    <a:pt x="12102" y="14181"/>
                    <a:pt x="11905" y="14181"/>
                  </a:cubicBezTo>
                  <a:cubicBezTo>
                    <a:pt x="9080" y="14181"/>
                    <a:pt x="6544" y="12308"/>
                    <a:pt x="5732" y="9558"/>
                  </a:cubicBezTo>
                  <a:cubicBezTo>
                    <a:pt x="4863" y="6601"/>
                    <a:pt x="6199" y="3443"/>
                    <a:pt x="8923" y="2006"/>
                  </a:cubicBezTo>
                  <a:cubicBezTo>
                    <a:pt x="9874" y="1513"/>
                    <a:pt x="10899" y="1276"/>
                    <a:pt x="11913" y="1276"/>
                  </a:cubicBezTo>
                  <a:close/>
                  <a:moveTo>
                    <a:pt x="11938" y="1"/>
                  </a:moveTo>
                  <a:cubicBezTo>
                    <a:pt x="11207" y="1"/>
                    <a:pt x="10468" y="105"/>
                    <a:pt x="9742" y="318"/>
                  </a:cubicBezTo>
                  <a:cubicBezTo>
                    <a:pt x="6751" y="1204"/>
                    <a:pt x="4579" y="3794"/>
                    <a:pt x="4245" y="6902"/>
                  </a:cubicBezTo>
                  <a:cubicBezTo>
                    <a:pt x="3977" y="9408"/>
                    <a:pt x="4946" y="11897"/>
                    <a:pt x="6851" y="13552"/>
                  </a:cubicBezTo>
                  <a:lnTo>
                    <a:pt x="1" y="21555"/>
                  </a:lnTo>
                  <a:lnTo>
                    <a:pt x="1037" y="22390"/>
                  </a:lnTo>
                  <a:lnTo>
                    <a:pt x="7870" y="14320"/>
                  </a:lnTo>
                  <a:cubicBezTo>
                    <a:pt x="8856" y="14922"/>
                    <a:pt x="9959" y="15289"/>
                    <a:pt x="11112" y="15406"/>
                  </a:cubicBezTo>
                  <a:cubicBezTo>
                    <a:pt x="11379" y="15440"/>
                    <a:pt x="11663" y="15456"/>
                    <a:pt x="11947" y="15456"/>
                  </a:cubicBezTo>
                  <a:cubicBezTo>
                    <a:pt x="14921" y="15456"/>
                    <a:pt x="17628" y="13735"/>
                    <a:pt x="18898" y="11062"/>
                  </a:cubicBezTo>
                  <a:cubicBezTo>
                    <a:pt x="20185" y="8372"/>
                    <a:pt x="19800" y="5197"/>
                    <a:pt x="17946" y="2875"/>
                  </a:cubicBezTo>
                  <a:cubicBezTo>
                    <a:pt x="16450" y="1025"/>
                    <a:pt x="14234" y="1"/>
                    <a:pt x="1193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3958;p60"/>
            <p:cNvSpPr/>
            <p:nvPr/>
          </p:nvSpPr>
          <p:spPr>
            <a:xfrm>
              <a:off x="1405005" y="1400840"/>
              <a:ext cx="52498" cy="226017"/>
            </a:xfrm>
            <a:custGeom>
              <a:avLst/>
              <a:gdLst/>
              <a:ahLst/>
              <a:cxnLst/>
              <a:rect l="l" t="t" r="r" b="b"/>
              <a:pathLst>
                <a:path w="1638" h="7052" extrusionOk="0">
                  <a:moveTo>
                    <a:pt x="1036" y="0"/>
                  </a:moveTo>
                  <a:lnTo>
                    <a:pt x="1036" y="0"/>
                  </a:lnTo>
                  <a:cubicBezTo>
                    <a:pt x="1020" y="17"/>
                    <a:pt x="1003" y="34"/>
                    <a:pt x="1003" y="67"/>
                  </a:cubicBezTo>
                  <a:cubicBezTo>
                    <a:pt x="1020" y="50"/>
                    <a:pt x="1036" y="17"/>
                    <a:pt x="1036" y="0"/>
                  </a:cubicBezTo>
                  <a:close/>
                  <a:moveTo>
                    <a:pt x="1003" y="67"/>
                  </a:moveTo>
                  <a:cubicBezTo>
                    <a:pt x="969" y="100"/>
                    <a:pt x="936" y="167"/>
                    <a:pt x="886" y="251"/>
                  </a:cubicBezTo>
                  <a:cubicBezTo>
                    <a:pt x="769" y="501"/>
                    <a:pt x="669" y="735"/>
                    <a:pt x="585" y="1003"/>
                  </a:cubicBezTo>
                  <a:cubicBezTo>
                    <a:pt x="0" y="2690"/>
                    <a:pt x="151" y="4562"/>
                    <a:pt x="1020" y="6149"/>
                  </a:cubicBezTo>
                  <a:cubicBezTo>
                    <a:pt x="1153" y="6383"/>
                    <a:pt x="1287" y="6600"/>
                    <a:pt x="1454" y="6817"/>
                  </a:cubicBezTo>
                  <a:cubicBezTo>
                    <a:pt x="1504" y="6901"/>
                    <a:pt x="1554" y="6951"/>
                    <a:pt x="1588" y="7001"/>
                  </a:cubicBezTo>
                  <a:cubicBezTo>
                    <a:pt x="1604" y="7018"/>
                    <a:pt x="1621" y="7034"/>
                    <a:pt x="1638" y="7051"/>
                  </a:cubicBezTo>
                  <a:cubicBezTo>
                    <a:pt x="1621" y="7034"/>
                    <a:pt x="1604" y="7001"/>
                    <a:pt x="1588" y="6984"/>
                  </a:cubicBezTo>
                  <a:cubicBezTo>
                    <a:pt x="1571" y="6951"/>
                    <a:pt x="1521" y="6884"/>
                    <a:pt x="1471" y="6801"/>
                  </a:cubicBezTo>
                  <a:cubicBezTo>
                    <a:pt x="1320" y="6583"/>
                    <a:pt x="1187" y="6366"/>
                    <a:pt x="1070" y="6116"/>
                  </a:cubicBezTo>
                  <a:cubicBezTo>
                    <a:pt x="234" y="4545"/>
                    <a:pt x="67" y="2707"/>
                    <a:pt x="635" y="1019"/>
                  </a:cubicBezTo>
                  <a:cubicBezTo>
                    <a:pt x="702" y="752"/>
                    <a:pt x="802" y="501"/>
                    <a:pt x="919" y="268"/>
                  </a:cubicBezTo>
                  <a:cubicBezTo>
                    <a:pt x="953" y="184"/>
                    <a:pt x="986" y="117"/>
                    <a:pt x="1003" y="67"/>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3959;p60"/>
            <p:cNvSpPr/>
            <p:nvPr/>
          </p:nvSpPr>
          <p:spPr>
            <a:xfrm>
              <a:off x="1457471" y="1372347"/>
              <a:ext cx="10737" cy="12435"/>
            </a:xfrm>
            <a:custGeom>
              <a:avLst/>
              <a:gdLst/>
              <a:ahLst/>
              <a:cxnLst/>
              <a:rect l="l" t="t" r="r" b="b"/>
              <a:pathLst>
                <a:path w="335" h="388" extrusionOk="0">
                  <a:moveTo>
                    <a:pt x="313" y="1"/>
                  </a:moveTo>
                  <a:cubicBezTo>
                    <a:pt x="289" y="1"/>
                    <a:pt x="191" y="52"/>
                    <a:pt x="118" y="154"/>
                  </a:cubicBezTo>
                  <a:cubicBezTo>
                    <a:pt x="34" y="271"/>
                    <a:pt x="1" y="388"/>
                    <a:pt x="17" y="388"/>
                  </a:cubicBezTo>
                  <a:cubicBezTo>
                    <a:pt x="51" y="388"/>
                    <a:pt x="101" y="304"/>
                    <a:pt x="168" y="204"/>
                  </a:cubicBezTo>
                  <a:cubicBezTo>
                    <a:pt x="251" y="87"/>
                    <a:pt x="335" y="20"/>
                    <a:pt x="318" y="4"/>
                  </a:cubicBezTo>
                  <a:cubicBezTo>
                    <a:pt x="318" y="2"/>
                    <a:pt x="316" y="1"/>
                    <a:pt x="31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3960;p60"/>
            <p:cNvSpPr/>
            <p:nvPr/>
          </p:nvSpPr>
          <p:spPr>
            <a:xfrm>
              <a:off x="1249691" y="1602178"/>
              <a:ext cx="18781" cy="151052"/>
            </a:xfrm>
            <a:custGeom>
              <a:avLst/>
              <a:gdLst/>
              <a:ahLst/>
              <a:cxnLst/>
              <a:rect l="l" t="t" r="r" b="b"/>
              <a:pathLst>
                <a:path w="586" h="4713" extrusionOk="0">
                  <a:moveTo>
                    <a:pt x="1" y="1"/>
                  </a:moveTo>
                  <a:cubicBezTo>
                    <a:pt x="1" y="67"/>
                    <a:pt x="18" y="118"/>
                    <a:pt x="18" y="184"/>
                  </a:cubicBezTo>
                  <a:cubicBezTo>
                    <a:pt x="51" y="318"/>
                    <a:pt x="68" y="485"/>
                    <a:pt x="101" y="686"/>
                  </a:cubicBezTo>
                  <a:cubicBezTo>
                    <a:pt x="168" y="1120"/>
                    <a:pt x="268" y="1705"/>
                    <a:pt x="335" y="2357"/>
                  </a:cubicBezTo>
                  <a:cubicBezTo>
                    <a:pt x="419" y="3008"/>
                    <a:pt x="485" y="3593"/>
                    <a:pt x="519" y="4027"/>
                  </a:cubicBezTo>
                  <a:lnTo>
                    <a:pt x="569" y="4529"/>
                  </a:lnTo>
                  <a:cubicBezTo>
                    <a:pt x="569" y="4595"/>
                    <a:pt x="569" y="4646"/>
                    <a:pt x="586" y="4712"/>
                  </a:cubicBezTo>
                  <a:cubicBezTo>
                    <a:pt x="586" y="4646"/>
                    <a:pt x="586" y="4595"/>
                    <a:pt x="586" y="4529"/>
                  </a:cubicBezTo>
                  <a:cubicBezTo>
                    <a:pt x="586" y="4412"/>
                    <a:pt x="569" y="4228"/>
                    <a:pt x="569" y="4011"/>
                  </a:cubicBezTo>
                  <a:cubicBezTo>
                    <a:pt x="535" y="3593"/>
                    <a:pt x="485" y="2991"/>
                    <a:pt x="402" y="2340"/>
                  </a:cubicBezTo>
                  <a:cubicBezTo>
                    <a:pt x="335" y="1688"/>
                    <a:pt x="235" y="1103"/>
                    <a:pt x="151" y="686"/>
                  </a:cubicBezTo>
                  <a:cubicBezTo>
                    <a:pt x="118" y="468"/>
                    <a:pt x="84" y="301"/>
                    <a:pt x="51" y="184"/>
                  </a:cubicBezTo>
                  <a:cubicBezTo>
                    <a:pt x="34" y="118"/>
                    <a:pt x="18" y="5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3961;p60"/>
            <p:cNvSpPr/>
            <p:nvPr/>
          </p:nvSpPr>
          <p:spPr>
            <a:xfrm>
              <a:off x="1045148" y="1664835"/>
              <a:ext cx="367902" cy="191980"/>
            </a:xfrm>
            <a:custGeom>
              <a:avLst/>
              <a:gdLst/>
              <a:ahLst/>
              <a:cxnLst/>
              <a:rect l="l" t="t" r="r" b="b"/>
              <a:pathLst>
                <a:path w="11479" h="5990" extrusionOk="0">
                  <a:moveTo>
                    <a:pt x="2273" y="0"/>
                  </a:moveTo>
                  <a:lnTo>
                    <a:pt x="234" y="686"/>
                  </a:lnTo>
                  <a:cubicBezTo>
                    <a:pt x="234" y="686"/>
                    <a:pt x="0" y="1371"/>
                    <a:pt x="1354" y="4612"/>
                  </a:cubicBezTo>
                  <a:cubicBezTo>
                    <a:pt x="1782" y="5641"/>
                    <a:pt x="2842" y="5989"/>
                    <a:pt x="4079" y="5989"/>
                  </a:cubicBezTo>
                  <a:cubicBezTo>
                    <a:pt x="6659" y="5989"/>
                    <a:pt x="10009" y="4478"/>
                    <a:pt x="10009" y="4478"/>
                  </a:cubicBezTo>
                  <a:lnTo>
                    <a:pt x="10460" y="4311"/>
                  </a:lnTo>
                  <a:cubicBezTo>
                    <a:pt x="11028" y="4044"/>
                    <a:pt x="11212" y="3125"/>
                    <a:pt x="11195" y="2991"/>
                  </a:cubicBezTo>
                  <a:cubicBezTo>
                    <a:pt x="11187" y="2937"/>
                    <a:pt x="11063" y="2922"/>
                    <a:pt x="10933" y="2922"/>
                  </a:cubicBezTo>
                  <a:cubicBezTo>
                    <a:pt x="10784" y="2922"/>
                    <a:pt x="10627" y="2941"/>
                    <a:pt x="10627" y="2941"/>
                  </a:cubicBezTo>
                  <a:cubicBezTo>
                    <a:pt x="10777" y="2891"/>
                    <a:pt x="10928" y="2824"/>
                    <a:pt x="11078" y="2757"/>
                  </a:cubicBezTo>
                  <a:cubicBezTo>
                    <a:pt x="11295" y="2657"/>
                    <a:pt x="11446" y="2457"/>
                    <a:pt x="11479" y="2223"/>
                  </a:cubicBezTo>
                  <a:lnTo>
                    <a:pt x="11479" y="2223"/>
                  </a:lnTo>
                  <a:cubicBezTo>
                    <a:pt x="11479" y="2223"/>
                    <a:pt x="10894" y="2440"/>
                    <a:pt x="10577" y="2523"/>
                  </a:cubicBezTo>
                  <a:cubicBezTo>
                    <a:pt x="10427" y="2568"/>
                    <a:pt x="10160" y="2654"/>
                    <a:pt x="9971" y="2654"/>
                  </a:cubicBezTo>
                  <a:cubicBezTo>
                    <a:pt x="9803" y="2654"/>
                    <a:pt x="9697" y="2585"/>
                    <a:pt x="9791" y="2356"/>
                  </a:cubicBezTo>
                  <a:cubicBezTo>
                    <a:pt x="9908" y="2089"/>
                    <a:pt x="10075" y="1855"/>
                    <a:pt x="10293" y="1655"/>
                  </a:cubicBezTo>
                  <a:cubicBezTo>
                    <a:pt x="10346" y="1570"/>
                    <a:pt x="10291" y="1471"/>
                    <a:pt x="10192" y="1471"/>
                  </a:cubicBezTo>
                  <a:cubicBezTo>
                    <a:pt x="10135" y="1471"/>
                    <a:pt x="10065" y="1503"/>
                    <a:pt x="9992" y="1588"/>
                  </a:cubicBezTo>
                  <a:cubicBezTo>
                    <a:pt x="9825" y="1688"/>
                    <a:pt x="9691" y="1822"/>
                    <a:pt x="9557" y="1955"/>
                  </a:cubicBezTo>
                  <a:cubicBezTo>
                    <a:pt x="9474" y="2072"/>
                    <a:pt x="9390" y="2223"/>
                    <a:pt x="9307" y="2340"/>
                  </a:cubicBezTo>
                  <a:cubicBezTo>
                    <a:pt x="9207" y="2473"/>
                    <a:pt x="9106" y="2574"/>
                    <a:pt x="9039" y="2657"/>
                  </a:cubicBezTo>
                  <a:cubicBezTo>
                    <a:pt x="8362" y="2893"/>
                    <a:pt x="6592" y="3441"/>
                    <a:pt x="4786" y="3441"/>
                  </a:cubicBezTo>
                  <a:cubicBezTo>
                    <a:pt x="4544" y="3441"/>
                    <a:pt x="4301" y="3431"/>
                    <a:pt x="4060" y="3409"/>
                  </a:cubicBezTo>
                  <a:cubicBezTo>
                    <a:pt x="3709" y="3376"/>
                    <a:pt x="2273" y="0"/>
                    <a:pt x="227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3962;p60"/>
            <p:cNvSpPr/>
            <p:nvPr/>
          </p:nvSpPr>
          <p:spPr>
            <a:xfrm>
              <a:off x="1004444" y="1571121"/>
              <a:ext cx="140860" cy="163904"/>
            </a:xfrm>
            <a:custGeom>
              <a:avLst/>
              <a:gdLst/>
              <a:ahLst/>
              <a:cxnLst/>
              <a:rect l="l" t="t" r="r" b="b"/>
              <a:pathLst>
                <a:path w="4395" h="5114" extrusionOk="0">
                  <a:moveTo>
                    <a:pt x="3075" y="1"/>
                  </a:moveTo>
                  <a:lnTo>
                    <a:pt x="1905" y="251"/>
                  </a:lnTo>
                  <a:cubicBezTo>
                    <a:pt x="0" y="1204"/>
                    <a:pt x="1504" y="5113"/>
                    <a:pt x="1504" y="5113"/>
                  </a:cubicBezTo>
                  <a:lnTo>
                    <a:pt x="4395" y="3977"/>
                  </a:lnTo>
                  <a:lnTo>
                    <a:pt x="3075"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3963;p60"/>
            <p:cNvSpPr/>
            <p:nvPr/>
          </p:nvSpPr>
          <p:spPr>
            <a:xfrm>
              <a:off x="1077807" y="1552308"/>
              <a:ext cx="73394" cy="141469"/>
            </a:xfrm>
            <a:custGeom>
              <a:avLst/>
              <a:gdLst/>
              <a:ahLst/>
              <a:cxnLst/>
              <a:rect l="l" t="t" r="r" b="b"/>
              <a:pathLst>
                <a:path w="2290" h="4414" extrusionOk="0">
                  <a:moveTo>
                    <a:pt x="251" y="1"/>
                  </a:moveTo>
                  <a:cubicBezTo>
                    <a:pt x="235" y="1"/>
                    <a:pt x="218" y="1"/>
                    <a:pt x="201" y="3"/>
                  </a:cubicBezTo>
                  <a:cubicBezTo>
                    <a:pt x="151" y="3"/>
                    <a:pt x="101" y="19"/>
                    <a:pt x="50" y="36"/>
                  </a:cubicBezTo>
                  <a:cubicBezTo>
                    <a:pt x="17" y="53"/>
                    <a:pt x="0" y="70"/>
                    <a:pt x="0" y="70"/>
                  </a:cubicBezTo>
                  <a:cubicBezTo>
                    <a:pt x="67" y="36"/>
                    <a:pt x="134" y="36"/>
                    <a:pt x="201" y="19"/>
                  </a:cubicBezTo>
                  <a:cubicBezTo>
                    <a:pt x="385" y="19"/>
                    <a:pt x="552" y="120"/>
                    <a:pt x="669" y="253"/>
                  </a:cubicBezTo>
                  <a:cubicBezTo>
                    <a:pt x="819" y="487"/>
                    <a:pt x="936" y="738"/>
                    <a:pt x="1003" y="1005"/>
                  </a:cubicBezTo>
                  <a:lnTo>
                    <a:pt x="1337" y="1974"/>
                  </a:lnTo>
                  <a:cubicBezTo>
                    <a:pt x="1571" y="2659"/>
                    <a:pt x="1788" y="3278"/>
                    <a:pt x="1955" y="3729"/>
                  </a:cubicBezTo>
                  <a:cubicBezTo>
                    <a:pt x="2005" y="3896"/>
                    <a:pt x="2089" y="4080"/>
                    <a:pt x="2156" y="4247"/>
                  </a:cubicBezTo>
                  <a:cubicBezTo>
                    <a:pt x="2189" y="4297"/>
                    <a:pt x="2223" y="4330"/>
                    <a:pt x="2256" y="4380"/>
                  </a:cubicBezTo>
                  <a:cubicBezTo>
                    <a:pt x="2273" y="4397"/>
                    <a:pt x="2289" y="4414"/>
                    <a:pt x="2289" y="4414"/>
                  </a:cubicBezTo>
                  <a:cubicBezTo>
                    <a:pt x="2289" y="4414"/>
                    <a:pt x="2239" y="4347"/>
                    <a:pt x="2189" y="4230"/>
                  </a:cubicBezTo>
                  <a:cubicBezTo>
                    <a:pt x="2122" y="4113"/>
                    <a:pt x="2072" y="3929"/>
                    <a:pt x="2005" y="3712"/>
                  </a:cubicBezTo>
                  <a:cubicBezTo>
                    <a:pt x="1855" y="3261"/>
                    <a:pt x="1638" y="2643"/>
                    <a:pt x="1404" y="1958"/>
                  </a:cubicBezTo>
                  <a:lnTo>
                    <a:pt x="1070" y="989"/>
                  </a:lnTo>
                  <a:cubicBezTo>
                    <a:pt x="986" y="721"/>
                    <a:pt x="869" y="454"/>
                    <a:pt x="702" y="220"/>
                  </a:cubicBezTo>
                  <a:cubicBezTo>
                    <a:pt x="595" y="82"/>
                    <a:pt x="432" y="1"/>
                    <a:pt x="2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3964;p60"/>
            <p:cNvSpPr/>
            <p:nvPr/>
          </p:nvSpPr>
          <p:spPr>
            <a:xfrm>
              <a:off x="1052647" y="1695892"/>
              <a:ext cx="96406" cy="39133"/>
            </a:xfrm>
            <a:custGeom>
              <a:avLst/>
              <a:gdLst/>
              <a:ahLst/>
              <a:cxnLst/>
              <a:rect l="l" t="t" r="r" b="b"/>
              <a:pathLst>
                <a:path w="3008" h="1221" extrusionOk="0">
                  <a:moveTo>
                    <a:pt x="3008" y="1"/>
                  </a:moveTo>
                  <a:cubicBezTo>
                    <a:pt x="2857" y="51"/>
                    <a:pt x="2724" y="118"/>
                    <a:pt x="2573" y="184"/>
                  </a:cubicBezTo>
                  <a:cubicBezTo>
                    <a:pt x="2306" y="318"/>
                    <a:pt x="1938" y="468"/>
                    <a:pt x="1521" y="636"/>
                  </a:cubicBezTo>
                  <a:cubicBezTo>
                    <a:pt x="1103" y="803"/>
                    <a:pt x="719" y="953"/>
                    <a:pt x="434" y="1053"/>
                  </a:cubicBezTo>
                  <a:cubicBezTo>
                    <a:pt x="284" y="1103"/>
                    <a:pt x="134" y="1153"/>
                    <a:pt x="0" y="1220"/>
                  </a:cubicBezTo>
                  <a:cubicBezTo>
                    <a:pt x="33" y="1220"/>
                    <a:pt x="84" y="1204"/>
                    <a:pt x="117" y="1204"/>
                  </a:cubicBezTo>
                  <a:cubicBezTo>
                    <a:pt x="201" y="1170"/>
                    <a:pt x="318" y="1137"/>
                    <a:pt x="451" y="1103"/>
                  </a:cubicBezTo>
                  <a:cubicBezTo>
                    <a:pt x="735" y="1003"/>
                    <a:pt x="1120" y="869"/>
                    <a:pt x="1537" y="702"/>
                  </a:cubicBezTo>
                  <a:cubicBezTo>
                    <a:pt x="1955" y="535"/>
                    <a:pt x="2323" y="368"/>
                    <a:pt x="2590" y="235"/>
                  </a:cubicBezTo>
                  <a:cubicBezTo>
                    <a:pt x="2724" y="168"/>
                    <a:pt x="2824" y="118"/>
                    <a:pt x="2907" y="67"/>
                  </a:cubicBezTo>
                  <a:cubicBezTo>
                    <a:pt x="2941" y="51"/>
                    <a:pt x="2974" y="34"/>
                    <a:pt x="30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3965;p60"/>
            <p:cNvSpPr/>
            <p:nvPr/>
          </p:nvSpPr>
          <p:spPr>
            <a:xfrm>
              <a:off x="1060115" y="1711436"/>
              <a:ext cx="7532" cy="19294"/>
            </a:xfrm>
            <a:custGeom>
              <a:avLst/>
              <a:gdLst/>
              <a:ahLst/>
              <a:cxnLst/>
              <a:rect l="l" t="t" r="r" b="b"/>
              <a:pathLst>
                <a:path w="235" h="602" extrusionOk="0">
                  <a:moveTo>
                    <a:pt x="1" y="0"/>
                  </a:moveTo>
                  <a:lnTo>
                    <a:pt x="1" y="0"/>
                  </a:lnTo>
                  <a:cubicBezTo>
                    <a:pt x="34" y="217"/>
                    <a:pt x="118" y="418"/>
                    <a:pt x="235" y="602"/>
                  </a:cubicBezTo>
                  <a:cubicBezTo>
                    <a:pt x="201" y="384"/>
                    <a:pt x="118" y="18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3966;p60"/>
            <p:cNvSpPr/>
            <p:nvPr/>
          </p:nvSpPr>
          <p:spPr>
            <a:xfrm>
              <a:off x="1080467" y="1704449"/>
              <a:ext cx="7019" cy="18301"/>
            </a:xfrm>
            <a:custGeom>
              <a:avLst/>
              <a:gdLst/>
              <a:ahLst/>
              <a:cxnLst/>
              <a:rect l="l" t="t" r="r" b="b"/>
              <a:pathLst>
                <a:path w="219" h="571" extrusionOk="0">
                  <a:moveTo>
                    <a:pt x="1" y="1"/>
                  </a:moveTo>
                  <a:cubicBezTo>
                    <a:pt x="1" y="101"/>
                    <a:pt x="18" y="218"/>
                    <a:pt x="51" y="302"/>
                  </a:cubicBezTo>
                  <a:cubicBezTo>
                    <a:pt x="114" y="458"/>
                    <a:pt x="191" y="571"/>
                    <a:pt x="214" y="571"/>
                  </a:cubicBezTo>
                  <a:cubicBezTo>
                    <a:pt x="216" y="571"/>
                    <a:pt x="217" y="570"/>
                    <a:pt x="218" y="569"/>
                  </a:cubicBezTo>
                  <a:cubicBezTo>
                    <a:pt x="168" y="385"/>
                    <a:pt x="101" y="185"/>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3967;p60"/>
            <p:cNvSpPr/>
            <p:nvPr/>
          </p:nvSpPr>
          <p:spPr>
            <a:xfrm>
              <a:off x="1100818" y="1695347"/>
              <a:ext cx="7019" cy="18781"/>
            </a:xfrm>
            <a:custGeom>
              <a:avLst/>
              <a:gdLst/>
              <a:ahLst/>
              <a:cxnLst/>
              <a:rect l="l" t="t" r="r" b="b"/>
              <a:pathLst>
                <a:path w="219" h="586" extrusionOk="0">
                  <a:moveTo>
                    <a:pt x="1" y="1"/>
                  </a:moveTo>
                  <a:cubicBezTo>
                    <a:pt x="1" y="218"/>
                    <a:pt x="68" y="419"/>
                    <a:pt x="218" y="586"/>
                  </a:cubicBezTo>
                  <a:cubicBezTo>
                    <a:pt x="151" y="385"/>
                    <a:pt x="84" y="185"/>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3968;p60"/>
            <p:cNvSpPr/>
            <p:nvPr/>
          </p:nvSpPr>
          <p:spPr>
            <a:xfrm>
              <a:off x="1123318" y="1685187"/>
              <a:ext cx="6474" cy="19839"/>
            </a:xfrm>
            <a:custGeom>
              <a:avLst/>
              <a:gdLst/>
              <a:ahLst/>
              <a:cxnLst/>
              <a:rect l="l" t="t" r="r" b="b"/>
              <a:pathLst>
                <a:path w="202" h="619" extrusionOk="0">
                  <a:moveTo>
                    <a:pt x="1" y="0"/>
                  </a:moveTo>
                  <a:cubicBezTo>
                    <a:pt x="17" y="218"/>
                    <a:pt x="84" y="435"/>
                    <a:pt x="201" y="619"/>
                  </a:cubicBezTo>
                  <a:cubicBezTo>
                    <a:pt x="184" y="401"/>
                    <a:pt x="118" y="18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3969;p60"/>
            <p:cNvSpPr/>
            <p:nvPr/>
          </p:nvSpPr>
          <p:spPr>
            <a:xfrm>
              <a:off x="1267382" y="1715699"/>
              <a:ext cx="71792" cy="23076"/>
            </a:xfrm>
            <a:custGeom>
              <a:avLst/>
              <a:gdLst/>
              <a:ahLst/>
              <a:cxnLst/>
              <a:rect l="l" t="t" r="r" b="b"/>
              <a:pathLst>
                <a:path w="2240" h="720" extrusionOk="0">
                  <a:moveTo>
                    <a:pt x="2239" y="1"/>
                  </a:moveTo>
                  <a:lnTo>
                    <a:pt x="2239" y="1"/>
                  </a:lnTo>
                  <a:cubicBezTo>
                    <a:pt x="1855" y="84"/>
                    <a:pt x="1487" y="185"/>
                    <a:pt x="1103" y="318"/>
                  </a:cubicBezTo>
                  <a:cubicBezTo>
                    <a:pt x="735" y="435"/>
                    <a:pt x="368" y="552"/>
                    <a:pt x="0" y="719"/>
                  </a:cubicBezTo>
                  <a:cubicBezTo>
                    <a:pt x="384" y="619"/>
                    <a:pt x="752" y="519"/>
                    <a:pt x="1136" y="385"/>
                  </a:cubicBezTo>
                  <a:cubicBezTo>
                    <a:pt x="1504" y="285"/>
                    <a:pt x="1872" y="151"/>
                    <a:pt x="22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3970;p60"/>
            <p:cNvSpPr/>
            <p:nvPr/>
          </p:nvSpPr>
          <p:spPr>
            <a:xfrm>
              <a:off x="1275940" y="1715699"/>
              <a:ext cx="7532" cy="15031"/>
            </a:xfrm>
            <a:custGeom>
              <a:avLst/>
              <a:gdLst/>
              <a:ahLst/>
              <a:cxnLst/>
              <a:rect l="l" t="t" r="r" b="b"/>
              <a:pathLst>
                <a:path w="235" h="469" extrusionOk="0">
                  <a:moveTo>
                    <a:pt x="17" y="1"/>
                  </a:moveTo>
                  <a:cubicBezTo>
                    <a:pt x="1" y="18"/>
                    <a:pt x="34" y="118"/>
                    <a:pt x="84" y="251"/>
                  </a:cubicBezTo>
                  <a:cubicBezTo>
                    <a:pt x="134" y="368"/>
                    <a:pt x="201" y="469"/>
                    <a:pt x="218" y="469"/>
                  </a:cubicBezTo>
                  <a:cubicBezTo>
                    <a:pt x="234" y="452"/>
                    <a:pt x="201" y="352"/>
                    <a:pt x="151" y="218"/>
                  </a:cubicBezTo>
                  <a:cubicBezTo>
                    <a:pt x="101" y="84"/>
                    <a:pt x="34" y="1"/>
                    <a:pt x="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3971;p60"/>
            <p:cNvSpPr/>
            <p:nvPr/>
          </p:nvSpPr>
          <p:spPr>
            <a:xfrm>
              <a:off x="1295747" y="1708744"/>
              <a:ext cx="5384" cy="17692"/>
            </a:xfrm>
            <a:custGeom>
              <a:avLst/>
              <a:gdLst/>
              <a:ahLst/>
              <a:cxnLst/>
              <a:rect l="l" t="t" r="r" b="b"/>
              <a:pathLst>
                <a:path w="168" h="552" extrusionOk="0">
                  <a:moveTo>
                    <a:pt x="17" y="1"/>
                  </a:moveTo>
                  <a:cubicBezTo>
                    <a:pt x="1" y="101"/>
                    <a:pt x="1" y="201"/>
                    <a:pt x="34" y="285"/>
                  </a:cubicBezTo>
                  <a:cubicBezTo>
                    <a:pt x="84" y="435"/>
                    <a:pt x="151" y="552"/>
                    <a:pt x="168" y="552"/>
                  </a:cubicBezTo>
                  <a:cubicBezTo>
                    <a:pt x="168" y="452"/>
                    <a:pt x="134" y="351"/>
                    <a:pt x="101" y="268"/>
                  </a:cubicBezTo>
                  <a:cubicBezTo>
                    <a:pt x="68" y="118"/>
                    <a:pt x="34" y="1"/>
                    <a:pt x="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3972;p60"/>
            <p:cNvSpPr/>
            <p:nvPr/>
          </p:nvSpPr>
          <p:spPr>
            <a:xfrm>
              <a:off x="1316643" y="1702334"/>
              <a:ext cx="3782" cy="17692"/>
            </a:xfrm>
            <a:custGeom>
              <a:avLst/>
              <a:gdLst/>
              <a:ahLst/>
              <a:cxnLst/>
              <a:rect l="l" t="t" r="r" b="b"/>
              <a:pathLst>
                <a:path w="118" h="552" extrusionOk="0">
                  <a:moveTo>
                    <a:pt x="0" y="0"/>
                  </a:moveTo>
                  <a:cubicBezTo>
                    <a:pt x="0" y="184"/>
                    <a:pt x="34" y="384"/>
                    <a:pt x="117" y="551"/>
                  </a:cubicBezTo>
                  <a:cubicBezTo>
                    <a:pt x="117" y="368"/>
                    <a:pt x="84" y="1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3973;p60"/>
            <p:cNvSpPr/>
            <p:nvPr/>
          </p:nvSpPr>
          <p:spPr>
            <a:xfrm>
              <a:off x="1127067" y="1532565"/>
              <a:ext cx="2724" cy="10192"/>
            </a:xfrm>
            <a:custGeom>
              <a:avLst/>
              <a:gdLst/>
              <a:ahLst/>
              <a:cxnLst/>
              <a:rect l="l" t="t" r="r" b="b"/>
              <a:pathLst>
                <a:path w="85" h="318" extrusionOk="0">
                  <a:moveTo>
                    <a:pt x="51" y="0"/>
                  </a:moveTo>
                  <a:cubicBezTo>
                    <a:pt x="34" y="0"/>
                    <a:pt x="17" y="67"/>
                    <a:pt x="17" y="151"/>
                  </a:cubicBezTo>
                  <a:cubicBezTo>
                    <a:pt x="1" y="251"/>
                    <a:pt x="17" y="318"/>
                    <a:pt x="34" y="318"/>
                  </a:cubicBezTo>
                  <a:cubicBezTo>
                    <a:pt x="51" y="318"/>
                    <a:pt x="67" y="251"/>
                    <a:pt x="84" y="168"/>
                  </a:cubicBezTo>
                  <a:cubicBezTo>
                    <a:pt x="84" y="67"/>
                    <a:pt x="84" y="0"/>
                    <a:pt x="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3974;p60"/>
            <p:cNvSpPr/>
            <p:nvPr/>
          </p:nvSpPr>
          <p:spPr>
            <a:xfrm>
              <a:off x="1145817" y="1533623"/>
              <a:ext cx="2692" cy="10224"/>
            </a:xfrm>
            <a:custGeom>
              <a:avLst/>
              <a:gdLst/>
              <a:ahLst/>
              <a:cxnLst/>
              <a:rect l="l" t="t" r="r" b="b"/>
              <a:pathLst>
                <a:path w="84" h="319" extrusionOk="0">
                  <a:moveTo>
                    <a:pt x="34" y="1"/>
                  </a:moveTo>
                  <a:cubicBezTo>
                    <a:pt x="17" y="1"/>
                    <a:pt x="0" y="68"/>
                    <a:pt x="0" y="168"/>
                  </a:cubicBezTo>
                  <a:cubicBezTo>
                    <a:pt x="17" y="252"/>
                    <a:pt x="34" y="318"/>
                    <a:pt x="50" y="318"/>
                  </a:cubicBezTo>
                  <a:cubicBezTo>
                    <a:pt x="67" y="318"/>
                    <a:pt x="84" y="252"/>
                    <a:pt x="84" y="168"/>
                  </a:cubicBezTo>
                  <a:cubicBezTo>
                    <a:pt x="67" y="68"/>
                    <a:pt x="50" y="1"/>
                    <a:pt x="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3975;p60"/>
            <p:cNvSpPr/>
            <p:nvPr/>
          </p:nvSpPr>
          <p:spPr>
            <a:xfrm>
              <a:off x="1161329" y="1535770"/>
              <a:ext cx="2179" cy="10737"/>
            </a:xfrm>
            <a:custGeom>
              <a:avLst/>
              <a:gdLst/>
              <a:ahLst/>
              <a:cxnLst/>
              <a:rect l="l" t="t" r="r" b="b"/>
              <a:pathLst>
                <a:path w="68" h="335" extrusionOk="0">
                  <a:moveTo>
                    <a:pt x="34" y="1"/>
                  </a:moveTo>
                  <a:cubicBezTo>
                    <a:pt x="18" y="1"/>
                    <a:pt x="1" y="84"/>
                    <a:pt x="1" y="168"/>
                  </a:cubicBezTo>
                  <a:cubicBezTo>
                    <a:pt x="1" y="268"/>
                    <a:pt x="1" y="335"/>
                    <a:pt x="34" y="335"/>
                  </a:cubicBezTo>
                  <a:cubicBezTo>
                    <a:pt x="51" y="335"/>
                    <a:pt x="68" y="268"/>
                    <a:pt x="68" y="168"/>
                  </a:cubicBezTo>
                  <a:cubicBezTo>
                    <a:pt x="68" y="84"/>
                    <a:pt x="51" y="1"/>
                    <a:pt x="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3976;p60"/>
            <p:cNvSpPr/>
            <p:nvPr/>
          </p:nvSpPr>
          <p:spPr>
            <a:xfrm>
              <a:off x="1180078" y="1536315"/>
              <a:ext cx="2724" cy="12339"/>
            </a:xfrm>
            <a:custGeom>
              <a:avLst/>
              <a:gdLst/>
              <a:ahLst/>
              <a:cxnLst/>
              <a:rect l="l" t="t" r="r" b="b"/>
              <a:pathLst>
                <a:path w="85" h="385" extrusionOk="0">
                  <a:moveTo>
                    <a:pt x="51" y="0"/>
                  </a:moveTo>
                  <a:cubicBezTo>
                    <a:pt x="34" y="0"/>
                    <a:pt x="1" y="84"/>
                    <a:pt x="1" y="201"/>
                  </a:cubicBezTo>
                  <a:cubicBezTo>
                    <a:pt x="17" y="301"/>
                    <a:pt x="51" y="385"/>
                    <a:pt x="68" y="385"/>
                  </a:cubicBezTo>
                  <a:cubicBezTo>
                    <a:pt x="84" y="385"/>
                    <a:pt x="84" y="301"/>
                    <a:pt x="68" y="184"/>
                  </a:cubicBezTo>
                  <a:cubicBezTo>
                    <a:pt x="68" y="84"/>
                    <a:pt x="68" y="0"/>
                    <a:pt x="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3977;p60"/>
            <p:cNvSpPr/>
            <p:nvPr/>
          </p:nvSpPr>
          <p:spPr>
            <a:xfrm>
              <a:off x="1196135" y="1536315"/>
              <a:ext cx="3269" cy="12339"/>
            </a:xfrm>
            <a:custGeom>
              <a:avLst/>
              <a:gdLst/>
              <a:ahLst/>
              <a:cxnLst/>
              <a:rect l="l" t="t" r="r" b="b"/>
              <a:pathLst>
                <a:path w="102" h="385" extrusionOk="0">
                  <a:moveTo>
                    <a:pt x="34" y="0"/>
                  </a:moveTo>
                  <a:cubicBezTo>
                    <a:pt x="18" y="0"/>
                    <a:pt x="1" y="84"/>
                    <a:pt x="18" y="201"/>
                  </a:cubicBezTo>
                  <a:cubicBezTo>
                    <a:pt x="34" y="301"/>
                    <a:pt x="68" y="385"/>
                    <a:pt x="84" y="385"/>
                  </a:cubicBezTo>
                  <a:cubicBezTo>
                    <a:pt x="101" y="385"/>
                    <a:pt x="101" y="301"/>
                    <a:pt x="84" y="184"/>
                  </a:cubicBezTo>
                  <a:cubicBezTo>
                    <a:pt x="84" y="84"/>
                    <a:pt x="51" y="0"/>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矩形 2"/>
          <p:cNvSpPr/>
          <p:nvPr/>
        </p:nvSpPr>
        <p:spPr>
          <a:xfrm>
            <a:off x="1267409" y="1200664"/>
            <a:ext cx="5379999" cy="523220"/>
          </a:xfrm>
          <a:prstGeom prst="rect">
            <a:avLst/>
          </a:prstGeom>
        </p:spPr>
        <p:txBody>
          <a:bodyPr wrap="none">
            <a:spAutoFit/>
          </a:bodyPr>
          <a:lstStyle/>
          <a:p>
            <a:pPr marL="457200" indent="-457200">
              <a:buFont typeface="Wingdings" panose="05000000000000000000" pitchFamily="2" charset="2"/>
              <a:buChar char="l"/>
            </a:pPr>
            <a:r>
              <a:rPr lang="zh-TW" altLang="en-US" sz="2800" b="1" dirty="0">
                <a:solidFill>
                  <a:schemeClr val="dk2"/>
                </a:solidFill>
                <a:latin typeface="Abril Fatface"/>
                <a:ea typeface="Abril Fatface"/>
                <a:cs typeface="Abril Fatface"/>
              </a:rPr>
              <a:t>引導機構投資人落實盡職治理 </a:t>
            </a:r>
          </a:p>
        </p:txBody>
      </p:sp>
      <p:sp>
        <p:nvSpPr>
          <p:cNvPr id="501" name="文字方塊 500"/>
          <p:cNvSpPr txBox="1"/>
          <p:nvPr/>
        </p:nvSpPr>
        <p:spPr>
          <a:xfrm>
            <a:off x="8537331" y="4700834"/>
            <a:ext cx="389386" cy="307777"/>
          </a:xfrm>
          <a:prstGeom prst="rect">
            <a:avLst/>
          </a:prstGeom>
          <a:noFill/>
        </p:spPr>
        <p:txBody>
          <a:bodyPr wrap="square" rtlCol="0">
            <a:spAutoFit/>
          </a:bodyPr>
          <a:lstStyle/>
          <a:p>
            <a:r>
              <a:rPr lang="en-US" altLang="zh-TW" dirty="0">
                <a:solidFill>
                  <a:schemeClr val="accent5">
                    <a:lumMod val="50000"/>
                  </a:schemeClr>
                </a:solidFill>
              </a:rPr>
              <a:t>22</a:t>
            </a:r>
            <a:endParaRPr lang="zh-TW" altLang="en-US" dirty="0">
              <a:solidFill>
                <a:schemeClr val="accent5">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1930189" y="1265287"/>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2021</a:t>
            </a:r>
            <a:endParaRPr lang="zh-TW" altLang="en-US" sz="2400" b="1" dirty="0">
              <a:solidFill>
                <a:schemeClr val="bg1">
                  <a:lumMod val="95000"/>
                </a:schemeClr>
              </a:solidFill>
              <a:latin typeface="+mn-lt"/>
              <a:ea typeface="標楷體" panose="03000509000000000000" pitchFamily="65" charset="-120"/>
            </a:endParaRPr>
          </a:p>
        </p:txBody>
      </p:sp>
      <p:sp>
        <p:nvSpPr>
          <p:cNvPr id="84" name="矩形 83"/>
          <p:cNvSpPr/>
          <p:nvPr/>
        </p:nvSpPr>
        <p:spPr>
          <a:xfrm>
            <a:off x="4321951" y="1259408"/>
            <a:ext cx="1488591"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2022</a:t>
            </a:r>
            <a:endParaRPr lang="zh-TW" altLang="en-US" sz="2400" b="1" dirty="0">
              <a:solidFill>
                <a:schemeClr val="bg1">
                  <a:lumMod val="95000"/>
                </a:schemeClr>
              </a:solidFill>
              <a:latin typeface="+mn-lt"/>
              <a:ea typeface="標楷體" panose="03000509000000000000" pitchFamily="65" charset="-120"/>
            </a:endParaRPr>
          </a:p>
        </p:txBody>
      </p:sp>
      <p:sp>
        <p:nvSpPr>
          <p:cNvPr id="32" name="矩形 31"/>
          <p:cNvSpPr/>
          <p:nvPr/>
        </p:nvSpPr>
        <p:spPr>
          <a:xfrm>
            <a:off x="6876431" y="1259408"/>
            <a:ext cx="1546505"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2023</a:t>
            </a:r>
            <a:endParaRPr lang="zh-TW" altLang="en-US" sz="2400" b="1" dirty="0">
              <a:solidFill>
                <a:schemeClr val="bg1">
                  <a:lumMod val="95000"/>
                </a:schemeClr>
              </a:solidFill>
              <a:latin typeface="+mn-lt"/>
              <a:ea typeface="標楷體" panose="03000509000000000000" pitchFamily="65" charset="-120"/>
            </a:endParaRPr>
          </a:p>
        </p:txBody>
      </p:sp>
      <p:sp>
        <p:nvSpPr>
          <p:cNvPr id="65" name="投影片編號版面配置區 4"/>
          <p:cNvSpPr>
            <a:spLocks noGrp="1"/>
          </p:cNvSpPr>
          <p:nvPr>
            <p:ph type="sldNum" sz="quarter" idx="4294967295"/>
          </p:nvPr>
        </p:nvSpPr>
        <p:spPr>
          <a:xfrm>
            <a:off x="7086600" y="4767263"/>
            <a:ext cx="2057400" cy="274637"/>
          </a:xfrm>
        </p:spPr>
        <p:txBody>
          <a:bodyPr/>
          <a:lstStyle/>
          <a:p>
            <a:pPr>
              <a:defRPr/>
            </a:pPr>
            <a:fld id="{8DF1E479-9D7D-4312-B48E-462E2E89D502}" type="slidenum">
              <a:rPr lang="zh-TW" altLang="en-US" smtClean="0">
                <a:ea typeface="標楷體" panose="03000509000000000000" pitchFamily="65" charset="-120"/>
              </a:rPr>
              <a:t>23</a:t>
            </a:fld>
            <a:endParaRPr lang="zh-TW" altLang="en-US" dirty="0">
              <a:ea typeface="標楷體" panose="03000509000000000000" pitchFamily="65" charset="-120"/>
            </a:endParaRPr>
          </a:p>
        </p:txBody>
      </p:sp>
      <p:pic>
        <p:nvPicPr>
          <p:cNvPr id="62" name="圖片 61"/>
          <p:cNvPicPr>
            <a:picLocks noChangeAspect="1"/>
          </p:cNvPicPr>
          <p:nvPr/>
        </p:nvPicPr>
        <p:blipFill>
          <a:blip r:embed="rId3" cstate="print">
            <a:duotone>
              <a:schemeClr val="accent1">
                <a:shade val="45000"/>
                <a:satMod val="135000"/>
              </a:schemeClr>
              <a:prstClr val="white"/>
            </a:duotone>
            <a:lum bright="10000"/>
            <a:extLst>
              <a:ext uri="{28A0092B-C50C-407E-A947-70E740481C1C}">
                <a14:useLocalDpi xmlns:a14="http://schemas.microsoft.com/office/drawing/2010/main" val="0"/>
              </a:ext>
            </a:extLst>
          </a:blip>
          <a:stretch>
            <a:fillRect/>
          </a:stretch>
        </p:blipFill>
        <p:spPr>
          <a:xfrm>
            <a:off x="506693" y="1186435"/>
            <a:ext cx="540060" cy="621196"/>
          </a:xfrm>
          <a:prstGeom prst="rect">
            <a:avLst/>
          </a:prstGeom>
        </p:spPr>
      </p:pic>
      <p:sp>
        <p:nvSpPr>
          <p:cNvPr id="66" name="標題 1"/>
          <p:cNvSpPr txBox="1">
            <a:spLocks/>
          </p:cNvSpPr>
          <p:nvPr/>
        </p:nvSpPr>
        <p:spPr>
          <a:xfrm>
            <a:off x="1168972" y="122499"/>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800" b="0" i="0" u="none" strike="noStrike" cap="none">
                <a:solidFill>
                  <a:schemeClr val="dk2"/>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推動時程</a:t>
            </a:r>
          </a:p>
        </p:txBody>
      </p:sp>
      <p:sp>
        <p:nvSpPr>
          <p:cNvPr id="149" name="矩形 148"/>
          <p:cNvSpPr/>
          <p:nvPr/>
        </p:nvSpPr>
        <p:spPr>
          <a:xfrm>
            <a:off x="127615" y="3926503"/>
            <a:ext cx="9016385" cy="840759"/>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150" name="矩形 149"/>
          <p:cNvSpPr/>
          <p:nvPr/>
        </p:nvSpPr>
        <p:spPr>
          <a:xfrm>
            <a:off x="1883964" y="4001413"/>
            <a:ext cx="1629270" cy="738664"/>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zh-TW" sz="1600" dirty="0">
                <a:solidFill>
                  <a:srgbClr val="FFFF00"/>
                </a:solidFill>
                <a:ea typeface="標楷體" panose="03000509000000000000" pitchFamily="65" charset="-120"/>
              </a:rPr>
              <a:t>建議政府基金將評比結果納入委外投資參考</a:t>
            </a:r>
            <a:endParaRPr lang="zh-TW" altLang="en-US" sz="1600" dirty="0">
              <a:solidFill>
                <a:srgbClr val="FFFF00"/>
              </a:solidFill>
              <a:ea typeface="標楷體" panose="03000509000000000000" pitchFamily="65" charset="-120"/>
            </a:endParaRPr>
          </a:p>
        </p:txBody>
      </p:sp>
      <p:sp>
        <p:nvSpPr>
          <p:cNvPr id="151" name="矩形 150"/>
          <p:cNvSpPr/>
          <p:nvPr/>
        </p:nvSpPr>
        <p:spPr>
          <a:xfrm>
            <a:off x="255271" y="4110406"/>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提升政府基金盡職治理</a:t>
            </a:r>
          </a:p>
        </p:txBody>
      </p:sp>
      <p:cxnSp>
        <p:nvCxnSpPr>
          <p:cNvPr id="152" name="直線接點 151"/>
          <p:cNvCxnSpPr/>
          <p:nvPr/>
        </p:nvCxnSpPr>
        <p:spPr>
          <a:xfrm flipH="1">
            <a:off x="3786859" y="4078357"/>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flipH="1">
            <a:off x="1745790" y="4073934"/>
            <a:ext cx="6004" cy="654331"/>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flipH="1">
            <a:off x="6383469" y="4110406"/>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104135" y="1791455"/>
            <a:ext cx="9016385" cy="849571"/>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51" name="矩形 50"/>
          <p:cNvSpPr/>
          <p:nvPr/>
        </p:nvSpPr>
        <p:spPr>
          <a:xfrm>
            <a:off x="1902343" y="1949319"/>
            <a:ext cx="1486008" cy="492443"/>
          </a:xfrm>
          <a:prstGeom prst="rect">
            <a:avLst/>
          </a:prstGeom>
        </p:spPr>
        <p:txBody>
          <a:bodyPr wrap="square" lIns="0" tIns="0" rIns="0" bIns="0">
            <a:spAutoFit/>
          </a:bodyPr>
          <a:lstStyle/>
          <a:p>
            <a:r>
              <a:rPr lang="zh-TW" altLang="en-US" sz="1600" dirty="0">
                <a:solidFill>
                  <a:srgbClr val="FFFF00"/>
                </a:solidFill>
                <a:latin typeface="+mn-lt"/>
                <a:ea typeface="標楷體" panose="03000509000000000000" pitchFamily="65" charset="-120"/>
              </a:rPr>
              <a:t>各公會協助業者提出改善計畫</a:t>
            </a:r>
          </a:p>
        </p:txBody>
      </p:sp>
      <p:sp>
        <p:nvSpPr>
          <p:cNvPr id="52" name="矩形 51"/>
          <p:cNvSpPr/>
          <p:nvPr/>
        </p:nvSpPr>
        <p:spPr>
          <a:xfrm>
            <a:off x="255271" y="1949319"/>
            <a:ext cx="1222876" cy="553998"/>
          </a:xfrm>
          <a:prstGeom prst="rect">
            <a:avLst/>
          </a:prstGeom>
        </p:spPr>
        <p:txBody>
          <a:bodyPr wrap="square" lIns="0" tIns="0" rIns="0" bIns="0">
            <a:spAutoFit/>
          </a:bodyPr>
          <a:lstStyle/>
          <a:p>
            <a:pPr algn="ctr"/>
            <a:r>
              <a:rPr lang="zh-TW" altLang="zh-TW" sz="1800" b="1" dirty="0">
                <a:solidFill>
                  <a:srgbClr val="FFFFFF"/>
                </a:solidFill>
                <a:ea typeface="標楷體" panose="03000509000000000000" pitchFamily="65" charset="-120"/>
              </a:rPr>
              <a:t>鼓勵</a:t>
            </a:r>
            <a:r>
              <a:rPr lang="zh-TW" altLang="en-US" sz="1800" b="1" dirty="0">
                <a:solidFill>
                  <a:srgbClr val="FFFFFF"/>
                </a:solidFill>
                <a:ea typeface="標楷體" panose="03000509000000000000" pitchFamily="65" charset="-120"/>
              </a:rPr>
              <a:t>揭露</a:t>
            </a:r>
            <a:r>
              <a:rPr lang="zh-TW" altLang="zh-TW" sz="1800" b="1" dirty="0">
                <a:solidFill>
                  <a:srgbClr val="FFFFFF"/>
                </a:solidFill>
                <a:ea typeface="標楷體" panose="03000509000000000000" pitchFamily="65" charset="-120"/>
              </a:rPr>
              <a:t>盡職治理資訊</a:t>
            </a:r>
          </a:p>
        </p:txBody>
      </p:sp>
      <p:cxnSp>
        <p:nvCxnSpPr>
          <p:cNvPr id="53" name="直線接點 52"/>
          <p:cNvCxnSpPr/>
          <p:nvPr/>
        </p:nvCxnSpPr>
        <p:spPr>
          <a:xfrm flipH="1">
            <a:off x="3769901" y="1997227"/>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a:off x="1716149" y="1972801"/>
            <a:ext cx="12161" cy="603831"/>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6380602" y="1981367"/>
            <a:ext cx="2867" cy="521950"/>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4081385" y="1949318"/>
            <a:ext cx="2109291"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修訂「鼓勵投信躍進計畫」核認標準</a:t>
            </a:r>
            <a:endParaRPr lang="en-US" altLang="zh-TW" sz="1600" dirty="0">
              <a:solidFill>
                <a:srgbClr val="FFFFFF"/>
              </a:solidFill>
              <a:latin typeface="+mn-lt"/>
              <a:ea typeface="標楷體" panose="03000509000000000000" pitchFamily="65" charset="-120"/>
            </a:endParaRPr>
          </a:p>
        </p:txBody>
      </p:sp>
      <p:sp>
        <p:nvSpPr>
          <p:cNvPr id="58" name="矩形 57"/>
          <p:cNvSpPr/>
          <p:nvPr/>
        </p:nvSpPr>
        <p:spPr>
          <a:xfrm>
            <a:off x="6834455" y="1949318"/>
            <a:ext cx="1832854" cy="492443"/>
          </a:xfrm>
          <a:prstGeom prst="rect">
            <a:avLst/>
          </a:prstGeom>
        </p:spPr>
        <p:txBody>
          <a:bodyPr wrap="square" lIns="0" tIns="0" rIns="0" bIns="0">
            <a:spAutoFit/>
          </a:bodyPr>
          <a:lstStyle/>
          <a:p>
            <a:r>
              <a:rPr lang="zh-TW" altLang="en-US" sz="1600" dirty="0">
                <a:solidFill>
                  <a:srgbClr val="FFFFFF"/>
                </a:solidFill>
                <a:latin typeface="+mn-lt"/>
                <a:ea typeface="標楷體" panose="03000509000000000000" pitchFamily="65" charset="-120"/>
              </a:rPr>
              <a:t>各公會追蹤業者改善情形</a:t>
            </a:r>
          </a:p>
        </p:txBody>
      </p:sp>
      <p:sp>
        <p:nvSpPr>
          <p:cNvPr id="59" name="矩形 58"/>
          <p:cNvSpPr/>
          <p:nvPr/>
        </p:nvSpPr>
        <p:spPr>
          <a:xfrm>
            <a:off x="104135" y="2848925"/>
            <a:ext cx="9016385" cy="871014"/>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60" name="矩形 59"/>
          <p:cNvSpPr/>
          <p:nvPr/>
        </p:nvSpPr>
        <p:spPr>
          <a:xfrm>
            <a:off x="1813159" y="3007433"/>
            <a:ext cx="1859732"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00"/>
                </a:solidFill>
                <a:ea typeface="標楷體" panose="03000509000000000000" pitchFamily="65" charset="-120"/>
              </a:rPr>
              <a:t>證交所組成諮詢委員會，每年辦理評比</a:t>
            </a:r>
          </a:p>
        </p:txBody>
      </p:sp>
      <p:sp>
        <p:nvSpPr>
          <p:cNvPr id="61" name="矩形 60"/>
          <p:cNvSpPr/>
          <p:nvPr/>
        </p:nvSpPr>
        <p:spPr>
          <a:xfrm>
            <a:off x="205629" y="3007433"/>
            <a:ext cx="1378029" cy="553998"/>
          </a:xfrm>
          <a:prstGeom prst="rect">
            <a:avLst/>
          </a:prstGeom>
        </p:spPr>
        <p:txBody>
          <a:bodyPr wrap="square" lIns="0" tIns="0" rIns="0" bIns="0">
            <a:spAutoFit/>
          </a:bodyPr>
          <a:lstStyle/>
          <a:p>
            <a:pPr algn="ctr"/>
            <a:r>
              <a:rPr lang="zh-TW" altLang="zh-TW" sz="1800" b="1" dirty="0">
                <a:solidFill>
                  <a:srgbClr val="FFFFFF"/>
                </a:solidFill>
                <a:ea typeface="標楷體" panose="03000509000000000000" pitchFamily="65" charset="-120"/>
              </a:rPr>
              <a:t>設立公開評比</a:t>
            </a:r>
            <a:endParaRPr lang="en-US" altLang="zh-TW" sz="1800" b="1" dirty="0">
              <a:solidFill>
                <a:srgbClr val="FFFFFF"/>
              </a:solidFill>
              <a:ea typeface="標楷體" panose="03000509000000000000" pitchFamily="65" charset="-120"/>
            </a:endParaRPr>
          </a:p>
          <a:p>
            <a:pPr algn="ctr"/>
            <a:r>
              <a:rPr lang="zh-TW" altLang="zh-TW" sz="1800" b="1" dirty="0">
                <a:solidFill>
                  <a:srgbClr val="FFFFFF"/>
                </a:solidFill>
                <a:ea typeface="標楷體" panose="03000509000000000000" pitchFamily="65" charset="-120"/>
              </a:rPr>
              <a:t>機制</a:t>
            </a:r>
          </a:p>
        </p:txBody>
      </p:sp>
      <p:cxnSp>
        <p:nvCxnSpPr>
          <p:cNvPr id="63" name="直線接點 62"/>
          <p:cNvCxnSpPr/>
          <p:nvPr/>
        </p:nvCxnSpPr>
        <p:spPr>
          <a:xfrm flipH="1">
            <a:off x="3769901" y="3031873"/>
            <a:ext cx="47" cy="529558"/>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flipH="1">
            <a:off x="1716148" y="3038444"/>
            <a:ext cx="1" cy="569934"/>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6376870" y="3007433"/>
            <a:ext cx="6600" cy="58051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3979942" y="3024511"/>
            <a:ext cx="2016124"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研議增修評比指標</a:t>
            </a:r>
          </a:p>
        </p:txBody>
      </p:sp>
      <p:sp>
        <p:nvSpPr>
          <p:cNvPr id="46" name="矩形 45"/>
          <p:cNvSpPr/>
          <p:nvPr/>
        </p:nvSpPr>
        <p:spPr>
          <a:xfrm>
            <a:off x="224107" y="608114"/>
            <a:ext cx="5379999" cy="523220"/>
          </a:xfrm>
          <a:prstGeom prst="rect">
            <a:avLst/>
          </a:prstGeom>
        </p:spPr>
        <p:txBody>
          <a:bodyPr wrap="none">
            <a:spAutoFit/>
          </a:bodyPr>
          <a:lstStyle/>
          <a:p>
            <a:pPr marL="457200" indent="-457200">
              <a:buFont typeface="Wingdings" panose="05000000000000000000" pitchFamily="2" charset="2"/>
              <a:buChar char="l"/>
            </a:pPr>
            <a:r>
              <a:rPr lang="zh-TW" altLang="en-US" sz="2800" b="1" dirty="0">
                <a:solidFill>
                  <a:schemeClr val="dk2"/>
                </a:solidFill>
                <a:latin typeface="Abril Fatface"/>
                <a:ea typeface="Abril Fatface"/>
                <a:cs typeface="Abril Fatface"/>
              </a:rPr>
              <a:t>引導機構投資人落實盡職治理 </a:t>
            </a:r>
          </a:p>
        </p:txBody>
      </p:sp>
      <p:sp>
        <p:nvSpPr>
          <p:cNvPr id="47" name="矩形 46"/>
          <p:cNvSpPr/>
          <p:nvPr/>
        </p:nvSpPr>
        <p:spPr>
          <a:xfrm>
            <a:off x="3979942" y="4164996"/>
            <a:ext cx="1899893"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向政府基金宣導</a:t>
            </a:r>
          </a:p>
        </p:txBody>
      </p:sp>
      <p:sp>
        <p:nvSpPr>
          <p:cNvPr id="31" name="文字方塊 30"/>
          <p:cNvSpPr txBox="1"/>
          <p:nvPr/>
        </p:nvSpPr>
        <p:spPr>
          <a:xfrm>
            <a:off x="2960076" y="4728265"/>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證交所</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櫃買中心</a:t>
            </a:r>
            <a:endParaRPr lang="zh-TW" altLang="en-US" sz="1600" dirty="0"/>
          </a:p>
        </p:txBody>
      </p:sp>
      <p:sp>
        <p:nvSpPr>
          <p:cNvPr id="33" name="文字方塊 32"/>
          <p:cNvSpPr txBox="1"/>
          <p:nvPr/>
        </p:nvSpPr>
        <p:spPr>
          <a:xfrm>
            <a:off x="1168972" y="4767262"/>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金管會</a:t>
            </a:r>
            <a:endParaRPr lang="zh-TW" altLang="en-US" sz="1600" dirty="0"/>
          </a:p>
        </p:txBody>
      </p:sp>
    </p:spTree>
    <p:extLst>
      <p:ext uri="{BB962C8B-B14F-4D97-AF65-F5344CB8AC3E}">
        <p14:creationId xmlns:p14="http://schemas.microsoft.com/office/powerpoint/2010/main" val="2235958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6"/>
        <p:cNvGrpSpPr/>
        <p:nvPr/>
      </p:nvGrpSpPr>
      <p:grpSpPr>
        <a:xfrm>
          <a:off x="0" y="0"/>
          <a:ext cx="0" cy="0"/>
          <a:chOff x="0" y="0"/>
          <a:chExt cx="0" cy="0"/>
        </a:xfrm>
      </p:grpSpPr>
      <p:grpSp>
        <p:nvGrpSpPr>
          <p:cNvPr id="2638" name="Google Shape;2638;p51"/>
          <p:cNvGrpSpPr/>
          <p:nvPr/>
        </p:nvGrpSpPr>
        <p:grpSpPr>
          <a:xfrm>
            <a:off x="335499" y="1122682"/>
            <a:ext cx="3753274" cy="2858653"/>
            <a:chOff x="3804623" y="931514"/>
            <a:chExt cx="4311631" cy="3283920"/>
          </a:xfrm>
        </p:grpSpPr>
        <p:grpSp>
          <p:nvGrpSpPr>
            <p:cNvPr id="2639" name="Google Shape;2639;p51"/>
            <p:cNvGrpSpPr/>
            <p:nvPr/>
          </p:nvGrpSpPr>
          <p:grpSpPr>
            <a:xfrm>
              <a:off x="3804623" y="931514"/>
              <a:ext cx="4311631" cy="3283920"/>
              <a:chOff x="3420275" y="729475"/>
              <a:chExt cx="4831500" cy="3679875"/>
            </a:xfrm>
          </p:grpSpPr>
          <p:sp>
            <p:nvSpPr>
              <p:cNvPr id="2640" name="Google Shape;2640;p51"/>
              <p:cNvSpPr/>
              <p:nvPr/>
            </p:nvSpPr>
            <p:spPr>
              <a:xfrm>
                <a:off x="3586250" y="883825"/>
                <a:ext cx="4503600" cy="2746200"/>
              </a:xfrm>
              <a:prstGeom prst="rect">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1"/>
              <p:cNvSpPr/>
              <p:nvPr/>
            </p:nvSpPr>
            <p:spPr>
              <a:xfrm>
                <a:off x="5009044" y="3786200"/>
                <a:ext cx="1649975" cy="623150"/>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666666"/>
                </a:solidFill>
                <a:prstDash val="solid"/>
                <a:round/>
                <a:headEnd type="none" w="med" len="med"/>
                <a:tailEnd type="none" w="med" len="med"/>
              </a:ln>
            </p:spPr>
          </p:sp>
          <p:sp>
            <p:nvSpPr>
              <p:cNvPr id="2642" name="Google Shape;2642;p51"/>
              <p:cNvSpPr/>
              <p:nvPr/>
            </p:nvSpPr>
            <p:spPr>
              <a:xfrm>
                <a:off x="3420275" y="729475"/>
                <a:ext cx="4831500" cy="3056700"/>
              </a:xfrm>
              <a:prstGeom prst="roundRect">
                <a:avLst>
                  <a:gd name="adj" fmla="val 3857"/>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1"/>
              <p:cNvSpPr/>
              <p:nvPr/>
            </p:nvSpPr>
            <p:spPr>
              <a:xfrm>
                <a:off x="3453125" y="762775"/>
                <a:ext cx="4765800" cy="2990100"/>
              </a:xfrm>
              <a:prstGeom prst="roundRect">
                <a:avLst>
                  <a:gd name="adj" fmla="val 3282"/>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44" name="Google Shape;2644;p51"/>
            <p:cNvCxnSpPr/>
            <p:nvPr/>
          </p:nvCxnSpPr>
          <p:spPr>
            <a:xfrm>
              <a:off x="5238353" y="4162783"/>
              <a:ext cx="1451100" cy="0"/>
            </a:xfrm>
            <a:prstGeom prst="straightConnector1">
              <a:avLst/>
            </a:prstGeom>
            <a:noFill/>
            <a:ln w="19050" cap="flat" cmpd="sng">
              <a:solidFill>
                <a:srgbClr val="666666"/>
              </a:solidFill>
              <a:prstDash val="solid"/>
              <a:round/>
              <a:headEnd type="none" w="med" len="med"/>
              <a:tailEnd type="none" w="med" len="med"/>
            </a:ln>
          </p:spPr>
        </p:cxnSp>
      </p:grpSp>
      <p:sp>
        <p:nvSpPr>
          <p:cNvPr id="12" name="Google Shape;635;p34"/>
          <p:cNvSpPr txBox="1">
            <a:spLocks/>
          </p:cNvSpPr>
          <p:nvPr/>
        </p:nvSpPr>
        <p:spPr>
          <a:xfrm>
            <a:off x="199572" y="106206"/>
            <a:ext cx="7327802"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700" b="0" i="0" u="none" strike="noStrike" cap="none">
                <a:solidFill>
                  <a:schemeClr val="dk2"/>
                </a:solidFill>
                <a:latin typeface="Abril Fatface"/>
                <a:ea typeface="Abril Fatface"/>
                <a:cs typeface="Abril Fatface"/>
                <a:sym typeface="Abril Fatface"/>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n-US" altLang="zh-TW" sz="2800" dirty="0">
                <a:solidFill>
                  <a:schemeClr val="accent6">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5.</a:t>
            </a:r>
            <a:r>
              <a:rPr lang="zh-TW" altLang="en-US" sz="2800" dirty="0">
                <a:solidFill>
                  <a:schemeClr val="accent6">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深化公司永續治理文化，提供多元化商品</a:t>
            </a:r>
          </a:p>
        </p:txBody>
      </p:sp>
      <p:sp>
        <p:nvSpPr>
          <p:cNvPr id="31" name="Google Shape;1415;p41"/>
          <p:cNvSpPr txBox="1"/>
          <p:nvPr/>
        </p:nvSpPr>
        <p:spPr>
          <a:xfrm>
            <a:off x="4698806" y="1626700"/>
            <a:ext cx="3707331" cy="492288"/>
          </a:xfrm>
          <a:prstGeom prst="rect">
            <a:avLst/>
          </a:prstGeom>
          <a:noFill/>
          <a:ln>
            <a:noFill/>
          </a:ln>
        </p:spPr>
        <p:txBody>
          <a:bodyPr spcFirstLastPara="1" wrap="square" lIns="91425" tIns="91425" rIns="91425" bIns="91425" anchor="t" anchorCtr="0">
            <a:noAutofit/>
          </a:bodyPr>
          <a:lstStyle/>
          <a:p>
            <a:pPr lvl="0">
              <a:spcAft>
                <a:spcPts val="200"/>
              </a:spcAft>
            </a:pPr>
            <a:r>
              <a:rPr lang="zh-TW" altLang="en-US" sz="2200" b="1" dirty="0">
                <a:solidFill>
                  <a:schemeClr val="tx1">
                    <a:lumMod val="75000"/>
                  </a:schemeClr>
                </a:solidFill>
                <a:latin typeface="Saira ExtraCondensed Medium"/>
                <a:ea typeface="Saira ExtraCondensed Medium"/>
                <a:cs typeface="Saira ExtraCondensed Medium"/>
                <a:sym typeface="Saira ExtraCondensed Medium"/>
              </a:rPr>
              <a:t>規劃建置永續板，推動永續發展相關債券</a:t>
            </a:r>
          </a:p>
        </p:txBody>
      </p:sp>
      <p:sp>
        <p:nvSpPr>
          <p:cNvPr id="54" name="Google Shape;6782;p62"/>
          <p:cNvSpPr/>
          <p:nvPr/>
        </p:nvSpPr>
        <p:spPr>
          <a:xfrm>
            <a:off x="4283345" y="2605419"/>
            <a:ext cx="348541" cy="27225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5;p41"/>
          <p:cNvSpPr txBox="1"/>
          <p:nvPr/>
        </p:nvSpPr>
        <p:spPr>
          <a:xfrm>
            <a:off x="4700668" y="2479888"/>
            <a:ext cx="3596430" cy="592243"/>
          </a:xfrm>
          <a:prstGeom prst="rect">
            <a:avLst/>
          </a:prstGeom>
          <a:noFill/>
          <a:ln>
            <a:noFill/>
          </a:ln>
        </p:spPr>
        <p:txBody>
          <a:bodyPr spcFirstLastPara="1" wrap="square" lIns="91425" tIns="91425" rIns="91425" bIns="91425" anchor="t" anchorCtr="0">
            <a:noAutofit/>
          </a:bodyPr>
          <a:lstStyle/>
          <a:p>
            <a:pPr lvl="0">
              <a:spcAft>
                <a:spcPts val="200"/>
              </a:spcAft>
            </a:pPr>
            <a:r>
              <a:rPr lang="zh-TW" altLang="en-US" sz="2200" b="1" dirty="0">
                <a:solidFill>
                  <a:schemeClr val="tx1">
                    <a:lumMod val="75000"/>
                  </a:schemeClr>
                </a:solidFill>
                <a:latin typeface="Saira ExtraCondensed Medium"/>
                <a:ea typeface="Saira ExtraCondensed Medium"/>
                <a:cs typeface="Saira ExtraCondensed Medium"/>
                <a:sym typeface="Saira ExtraCondensed Medium"/>
              </a:rPr>
              <a:t>持續視市場使用者需求，研議推動永續相關指數商品</a:t>
            </a:r>
          </a:p>
        </p:txBody>
      </p:sp>
      <p:grpSp>
        <p:nvGrpSpPr>
          <p:cNvPr id="56" name="Google Shape;6585;p62"/>
          <p:cNvGrpSpPr/>
          <p:nvPr/>
        </p:nvGrpSpPr>
        <p:grpSpPr>
          <a:xfrm>
            <a:off x="4277002" y="1891157"/>
            <a:ext cx="347688" cy="275750"/>
            <a:chOff x="-62882850" y="1999375"/>
            <a:chExt cx="315850" cy="250500"/>
          </a:xfrm>
        </p:grpSpPr>
        <p:sp>
          <p:nvSpPr>
            <p:cNvPr id="57" name="Google Shape;6586;p62"/>
            <p:cNvSpPr/>
            <p:nvPr/>
          </p:nvSpPr>
          <p:spPr>
            <a:xfrm>
              <a:off x="-62882850" y="1999375"/>
              <a:ext cx="315850" cy="250500"/>
            </a:xfrm>
            <a:custGeom>
              <a:avLst/>
              <a:gdLst/>
              <a:ahLst/>
              <a:cxnLst/>
              <a:rect l="l" t="t" r="r" b="b"/>
              <a:pathLst>
                <a:path w="12634" h="10020" extrusionOk="0">
                  <a:moveTo>
                    <a:pt x="10586" y="851"/>
                  </a:moveTo>
                  <a:cubicBezTo>
                    <a:pt x="10838" y="851"/>
                    <a:pt x="11027" y="1040"/>
                    <a:pt x="11027" y="1261"/>
                  </a:cubicBezTo>
                  <a:lnTo>
                    <a:pt x="11027" y="7499"/>
                  </a:lnTo>
                  <a:lnTo>
                    <a:pt x="1638" y="7499"/>
                  </a:lnTo>
                  <a:lnTo>
                    <a:pt x="1638" y="1261"/>
                  </a:lnTo>
                  <a:lnTo>
                    <a:pt x="1607" y="1261"/>
                  </a:lnTo>
                  <a:cubicBezTo>
                    <a:pt x="1607" y="1040"/>
                    <a:pt x="1796" y="851"/>
                    <a:pt x="2048" y="851"/>
                  </a:cubicBezTo>
                  <a:close/>
                  <a:moveTo>
                    <a:pt x="11814" y="8318"/>
                  </a:moveTo>
                  <a:lnTo>
                    <a:pt x="11814" y="8727"/>
                  </a:lnTo>
                  <a:cubicBezTo>
                    <a:pt x="11814" y="8948"/>
                    <a:pt x="11594" y="9137"/>
                    <a:pt x="11405" y="9137"/>
                  </a:cubicBezTo>
                  <a:lnTo>
                    <a:pt x="1197" y="9137"/>
                  </a:lnTo>
                  <a:cubicBezTo>
                    <a:pt x="977" y="9137"/>
                    <a:pt x="788" y="8948"/>
                    <a:pt x="788" y="8727"/>
                  </a:cubicBezTo>
                  <a:lnTo>
                    <a:pt x="788" y="8318"/>
                  </a:lnTo>
                  <a:close/>
                  <a:moveTo>
                    <a:pt x="2048" y="1"/>
                  </a:moveTo>
                  <a:cubicBezTo>
                    <a:pt x="1355" y="1"/>
                    <a:pt x="788" y="568"/>
                    <a:pt x="788" y="1261"/>
                  </a:cubicBezTo>
                  <a:lnTo>
                    <a:pt x="788" y="7499"/>
                  </a:lnTo>
                  <a:lnTo>
                    <a:pt x="378" y="7499"/>
                  </a:lnTo>
                  <a:cubicBezTo>
                    <a:pt x="158" y="7499"/>
                    <a:pt x="0" y="7688"/>
                    <a:pt x="0" y="7940"/>
                  </a:cubicBezTo>
                  <a:lnTo>
                    <a:pt x="0" y="8759"/>
                  </a:lnTo>
                  <a:cubicBezTo>
                    <a:pt x="0" y="9420"/>
                    <a:pt x="536" y="10019"/>
                    <a:pt x="1197" y="10019"/>
                  </a:cubicBezTo>
                  <a:lnTo>
                    <a:pt x="11405" y="10019"/>
                  </a:lnTo>
                  <a:cubicBezTo>
                    <a:pt x="12066" y="10019"/>
                    <a:pt x="12634" y="9452"/>
                    <a:pt x="12634" y="8759"/>
                  </a:cubicBezTo>
                  <a:lnTo>
                    <a:pt x="12634" y="7940"/>
                  </a:lnTo>
                  <a:cubicBezTo>
                    <a:pt x="12634" y="7656"/>
                    <a:pt x="12444" y="7499"/>
                    <a:pt x="12224" y="7499"/>
                  </a:cubicBezTo>
                  <a:lnTo>
                    <a:pt x="11814" y="7499"/>
                  </a:lnTo>
                  <a:lnTo>
                    <a:pt x="11814" y="1261"/>
                  </a:lnTo>
                  <a:cubicBezTo>
                    <a:pt x="11814" y="599"/>
                    <a:pt x="11247" y="1"/>
                    <a:pt x="105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87;p62"/>
            <p:cNvSpPr/>
            <p:nvPr/>
          </p:nvSpPr>
          <p:spPr>
            <a:xfrm>
              <a:off x="-62806475" y="2062375"/>
              <a:ext cx="146525" cy="103800"/>
            </a:xfrm>
            <a:custGeom>
              <a:avLst/>
              <a:gdLst/>
              <a:ahLst/>
              <a:cxnLst/>
              <a:rect l="l" t="t" r="r" b="b"/>
              <a:pathLst>
                <a:path w="5861" h="4152" extrusionOk="0">
                  <a:moveTo>
                    <a:pt x="3782" y="1"/>
                  </a:moveTo>
                  <a:cubicBezTo>
                    <a:pt x="3561" y="1"/>
                    <a:pt x="3341" y="221"/>
                    <a:pt x="3341" y="410"/>
                  </a:cubicBezTo>
                  <a:cubicBezTo>
                    <a:pt x="3341" y="631"/>
                    <a:pt x="3561" y="852"/>
                    <a:pt x="3782" y="852"/>
                  </a:cubicBezTo>
                  <a:lnTo>
                    <a:pt x="4443" y="852"/>
                  </a:lnTo>
                  <a:lnTo>
                    <a:pt x="2962" y="2332"/>
                  </a:lnTo>
                  <a:lnTo>
                    <a:pt x="2395" y="1765"/>
                  </a:lnTo>
                  <a:cubicBezTo>
                    <a:pt x="2332" y="1686"/>
                    <a:pt x="2230" y="1647"/>
                    <a:pt x="2124" y="1647"/>
                  </a:cubicBezTo>
                  <a:cubicBezTo>
                    <a:pt x="2017" y="1647"/>
                    <a:pt x="1907" y="1686"/>
                    <a:pt x="1828" y="1765"/>
                  </a:cubicBezTo>
                  <a:lnTo>
                    <a:pt x="159" y="3435"/>
                  </a:lnTo>
                  <a:cubicBezTo>
                    <a:pt x="1" y="3592"/>
                    <a:pt x="1" y="3876"/>
                    <a:pt x="159" y="4034"/>
                  </a:cubicBezTo>
                  <a:cubicBezTo>
                    <a:pt x="237" y="4112"/>
                    <a:pt x="348" y="4152"/>
                    <a:pt x="458" y="4152"/>
                  </a:cubicBezTo>
                  <a:cubicBezTo>
                    <a:pt x="568" y="4152"/>
                    <a:pt x="678" y="4112"/>
                    <a:pt x="757" y="4034"/>
                  </a:cubicBezTo>
                  <a:lnTo>
                    <a:pt x="2143" y="2647"/>
                  </a:lnTo>
                  <a:lnTo>
                    <a:pt x="2679" y="3183"/>
                  </a:lnTo>
                  <a:cubicBezTo>
                    <a:pt x="2758" y="3262"/>
                    <a:pt x="2868" y="3301"/>
                    <a:pt x="2978" y="3301"/>
                  </a:cubicBezTo>
                  <a:cubicBezTo>
                    <a:pt x="3088" y="3301"/>
                    <a:pt x="3199" y="3262"/>
                    <a:pt x="3278" y="3183"/>
                  </a:cubicBezTo>
                  <a:lnTo>
                    <a:pt x="5042" y="1419"/>
                  </a:lnTo>
                  <a:lnTo>
                    <a:pt x="5042" y="2080"/>
                  </a:lnTo>
                  <a:cubicBezTo>
                    <a:pt x="5042" y="2332"/>
                    <a:pt x="5231" y="2521"/>
                    <a:pt x="5451" y="2521"/>
                  </a:cubicBezTo>
                  <a:cubicBezTo>
                    <a:pt x="5640" y="2521"/>
                    <a:pt x="5861" y="2332"/>
                    <a:pt x="5861" y="2080"/>
                  </a:cubicBezTo>
                  <a:lnTo>
                    <a:pt x="5861" y="442"/>
                  </a:lnTo>
                  <a:cubicBezTo>
                    <a:pt x="5861" y="158"/>
                    <a:pt x="5672" y="1"/>
                    <a:pt x="54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6710;p62"/>
          <p:cNvGrpSpPr/>
          <p:nvPr/>
        </p:nvGrpSpPr>
        <p:grpSpPr>
          <a:xfrm>
            <a:off x="4283318" y="3859950"/>
            <a:ext cx="348568" cy="348568"/>
            <a:chOff x="-61783350" y="2297100"/>
            <a:chExt cx="316650" cy="316650"/>
          </a:xfrm>
        </p:grpSpPr>
        <p:sp>
          <p:nvSpPr>
            <p:cNvPr id="60" name="Google Shape;6711;p62"/>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12;p62"/>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1415;p41"/>
          <p:cNvSpPr txBox="1"/>
          <p:nvPr/>
        </p:nvSpPr>
        <p:spPr>
          <a:xfrm>
            <a:off x="4698806" y="3641435"/>
            <a:ext cx="3367768" cy="339900"/>
          </a:xfrm>
          <a:prstGeom prst="rect">
            <a:avLst/>
          </a:prstGeom>
          <a:noFill/>
          <a:ln>
            <a:noFill/>
          </a:ln>
        </p:spPr>
        <p:txBody>
          <a:bodyPr spcFirstLastPara="1" wrap="square" lIns="91425" tIns="91425" rIns="91425" bIns="91425" anchor="t" anchorCtr="0">
            <a:noAutofit/>
          </a:bodyPr>
          <a:lstStyle/>
          <a:p>
            <a:pPr lvl="0">
              <a:spcAft>
                <a:spcPts val="200"/>
              </a:spcAft>
            </a:pPr>
            <a:r>
              <a:rPr lang="zh-TW" altLang="en-US" sz="2200" b="1" dirty="0">
                <a:solidFill>
                  <a:schemeClr val="tx1">
                    <a:lumMod val="75000"/>
                  </a:schemeClr>
                </a:solidFill>
                <a:latin typeface="Saira ExtraCondensed Medium"/>
                <a:ea typeface="Saira ExtraCondensed Medium"/>
                <a:cs typeface="Saira ExtraCondensed Medium"/>
                <a:sym typeface="Saira ExtraCondensed Medium"/>
              </a:rPr>
              <a:t>持續檢討公司治理評鑑指標，強化評鑑效度</a:t>
            </a:r>
          </a:p>
        </p:txBody>
      </p:sp>
      <p:sp>
        <p:nvSpPr>
          <p:cNvPr id="70" name="Google Shape;1415;p41"/>
          <p:cNvSpPr txBox="1"/>
          <p:nvPr/>
        </p:nvSpPr>
        <p:spPr>
          <a:xfrm>
            <a:off x="3629505" y="4435700"/>
            <a:ext cx="4564389" cy="418124"/>
          </a:xfrm>
          <a:prstGeom prst="rect">
            <a:avLst/>
          </a:prstGeom>
          <a:noFill/>
          <a:ln>
            <a:noFill/>
          </a:ln>
        </p:spPr>
        <p:txBody>
          <a:bodyPr spcFirstLastPara="1" wrap="square" lIns="91425" tIns="91425" rIns="91425" bIns="91425" anchor="t" anchorCtr="0">
            <a:noAutofit/>
          </a:bodyPr>
          <a:lstStyle/>
          <a:p>
            <a:pPr lvl="0">
              <a:spcAft>
                <a:spcPts val="200"/>
              </a:spcAft>
            </a:pPr>
            <a:r>
              <a:rPr lang="zh-TW" altLang="en-US" sz="2200" b="1" dirty="0">
                <a:solidFill>
                  <a:schemeClr val="tx1">
                    <a:lumMod val="75000"/>
                  </a:schemeClr>
                </a:solidFill>
                <a:latin typeface="Saira ExtraCondensed Medium"/>
                <a:ea typeface="Saira ExtraCondensed Medium"/>
                <a:cs typeface="Saira ExtraCondensed Medium"/>
                <a:sym typeface="Saira ExtraCondensed Medium"/>
              </a:rPr>
              <a:t>持續宣導公司治理及企業社會責任</a:t>
            </a:r>
          </a:p>
        </p:txBody>
      </p:sp>
      <p:grpSp>
        <p:nvGrpSpPr>
          <p:cNvPr id="72" name="Google Shape;7099;p43"/>
          <p:cNvGrpSpPr/>
          <p:nvPr/>
        </p:nvGrpSpPr>
        <p:grpSpPr>
          <a:xfrm>
            <a:off x="769675" y="1406421"/>
            <a:ext cx="2919521" cy="1765337"/>
            <a:chOff x="2452550" y="3132288"/>
            <a:chExt cx="1657475" cy="1759100"/>
          </a:xfrm>
        </p:grpSpPr>
        <p:sp>
          <p:nvSpPr>
            <p:cNvPr id="73" name="Google Shape;7100;p43"/>
            <p:cNvSpPr/>
            <p:nvPr/>
          </p:nvSpPr>
          <p:spPr>
            <a:xfrm>
              <a:off x="3561300" y="3251538"/>
              <a:ext cx="120025" cy="69125"/>
            </a:xfrm>
            <a:custGeom>
              <a:avLst/>
              <a:gdLst/>
              <a:ahLst/>
              <a:cxnLst/>
              <a:rect l="l" t="t" r="r" b="b"/>
              <a:pathLst>
                <a:path w="4801" h="2765" extrusionOk="0">
                  <a:moveTo>
                    <a:pt x="4801" y="1"/>
                  </a:moveTo>
                  <a:lnTo>
                    <a:pt x="4801" y="1"/>
                  </a:lnTo>
                  <a:cubicBezTo>
                    <a:pt x="4781" y="10"/>
                    <a:pt x="4761" y="21"/>
                    <a:pt x="4738" y="30"/>
                  </a:cubicBezTo>
                  <a:lnTo>
                    <a:pt x="1" y="2764"/>
                  </a:lnTo>
                  <a:lnTo>
                    <a:pt x="4741" y="30"/>
                  </a:lnTo>
                  <a:lnTo>
                    <a:pt x="48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101;p43"/>
            <p:cNvSpPr/>
            <p:nvPr/>
          </p:nvSpPr>
          <p:spPr>
            <a:xfrm>
              <a:off x="3718075" y="3132288"/>
              <a:ext cx="299975" cy="173900"/>
            </a:xfrm>
            <a:custGeom>
              <a:avLst/>
              <a:gdLst/>
              <a:ahLst/>
              <a:cxnLst/>
              <a:rect l="l" t="t" r="r" b="b"/>
              <a:pathLst>
                <a:path w="11999" h="6956" extrusionOk="0">
                  <a:moveTo>
                    <a:pt x="11193" y="1"/>
                  </a:moveTo>
                  <a:cubicBezTo>
                    <a:pt x="11180" y="1"/>
                    <a:pt x="11163" y="4"/>
                    <a:pt x="11147" y="7"/>
                  </a:cubicBezTo>
                  <a:cubicBezTo>
                    <a:pt x="11107" y="13"/>
                    <a:pt x="11067" y="30"/>
                    <a:pt x="11024" y="53"/>
                  </a:cubicBezTo>
                  <a:lnTo>
                    <a:pt x="0" y="6414"/>
                  </a:lnTo>
                  <a:lnTo>
                    <a:pt x="87" y="6696"/>
                  </a:lnTo>
                  <a:cubicBezTo>
                    <a:pt x="136" y="6863"/>
                    <a:pt x="263" y="6956"/>
                    <a:pt x="409" y="6956"/>
                  </a:cubicBezTo>
                  <a:cubicBezTo>
                    <a:pt x="469" y="6956"/>
                    <a:pt x="535" y="6939"/>
                    <a:pt x="602" y="6903"/>
                  </a:cubicBezTo>
                  <a:lnTo>
                    <a:pt x="11745" y="472"/>
                  </a:lnTo>
                  <a:cubicBezTo>
                    <a:pt x="11808" y="436"/>
                    <a:pt x="11868" y="420"/>
                    <a:pt x="11919" y="420"/>
                  </a:cubicBezTo>
                  <a:cubicBezTo>
                    <a:pt x="11948" y="420"/>
                    <a:pt x="11975" y="423"/>
                    <a:pt x="11998" y="432"/>
                  </a:cubicBezTo>
                  <a:lnTo>
                    <a:pt x="11389" y="80"/>
                  </a:lnTo>
                  <a:lnTo>
                    <a:pt x="11297" y="27"/>
                  </a:lnTo>
                  <a:lnTo>
                    <a:pt x="11293" y="27"/>
                  </a:lnTo>
                  <a:cubicBezTo>
                    <a:pt x="11266" y="10"/>
                    <a:pt x="11233" y="1"/>
                    <a:pt x="11193" y="1"/>
                  </a:cubicBezTo>
                  <a:close/>
                </a:path>
              </a:pathLst>
            </a:custGeom>
            <a:solidFill>
              <a:srgbClr val="7D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102;p43"/>
            <p:cNvGrpSpPr/>
            <p:nvPr/>
          </p:nvGrpSpPr>
          <p:grpSpPr>
            <a:xfrm>
              <a:off x="2452550" y="3132313"/>
              <a:ext cx="1657475" cy="1759075"/>
              <a:chOff x="2452550" y="3132313"/>
              <a:chExt cx="1657475" cy="1759075"/>
            </a:xfrm>
          </p:grpSpPr>
          <p:sp>
            <p:nvSpPr>
              <p:cNvPr id="76" name="Google Shape;7103;p43"/>
              <p:cNvSpPr/>
              <p:nvPr/>
            </p:nvSpPr>
            <p:spPr>
              <a:xfrm>
                <a:off x="2640075" y="3249813"/>
                <a:ext cx="538650" cy="1336275"/>
              </a:xfrm>
              <a:custGeom>
                <a:avLst/>
                <a:gdLst/>
                <a:ahLst/>
                <a:cxnLst/>
                <a:rect l="l" t="t" r="r" b="b"/>
                <a:pathLst>
                  <a:path w="21546" h="53451" extrusionOk="0">
                    <a:moveTo>
                      <a:pt x="19751" y="1"/>
                    </a:moveTo>
                    <a:cubicBezTo>
                      <a:pt x="19508" y="1"/>
                      <a:pt x="19265" y="54"/>
                      <a:pt x="19080" y="162"/>
                    </a:cubicBezTo>
                    <a:lnTo>
                      <a:pt x="672" y="10790"/>
                    </a:lnTo>
                    <a:cubicBezTo>
                      <a:pt x="303" y="11004"/>
                      <a:pt x="0" y="11522"/>
                      <a:pt x="0" y="11951"/>
                    </a:cubicBezTo>
                    <a:lnTo>
                      <a:pt x="0" y="51868"/>
                    </a:lnTo>
                    <a:cubicBezTo>
                      <a:pt x="0" y="52293"/>
                      <a:pt x="303" y="52812"/>
                      <a:pt x="672" y="53025"/>
                    </a:cubicBezTo>
                    <a:lnTo>
                      <a:pt x="1128" y="53288"/>
                    </a:lnTo>
                    <a:cubicBezTo>
                      <a:pt x="1313" y="53396"/>
                      <a:pt x="1555" y="53450"/>
                      <a:pt x="1797" y="53450"/>
                    </a:cubicBezTo>
                    <a:cubicBezTo>
                      <a:pt x="2039" y="53450"/>
                      <a:pt x="2282" y="53396"/>
                      <a:pt x="2469" y="53288"/>
                    </a:cubicBezTo>
                    <a:lnTo>
                      <a:pt x="20877" y="42661"/>
                    </a:lnTo>
                    <a:cubicBezTo>
                      <a:pt x="21246" y="42447"/>
                      <a:pt x="21546" y="41929"/>
                      <a:pt x="21546" y="41500"/>
                    </a:cubicBezTo>
                    <a:lnTo>
                      <a:pt x="21546" y="1583"/>
                    </a:lnTo>
                    <a:cubicBezTo>
                      <a:pt x="21546" y="1157"/>
                      <a:pt x="21246" y="638"/>
                      <a:pt x="20877" y="426"/>
                    </a:cubicBezTo>
                    <a:lnTo>
                      <a:pt x="20421" y="162"/>
                    </a:lnTo>
                    <a:cubicBezTo>
                      <a:pt x="20236" y="54"/>
                      <a:pt x="19994" y="1"/>
                      <a:pt x="1975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104;p43"/>
              <p:cNvSpPr/>
              <p:nvPr/>
            </p:nvSpPr>
            <p:spPr>
              <a:xfrm>
                <a:off x="2640075" y="3532038"/>
                <a:ext cx="67375" cy="1054050"/>
              </a:xfrm>
              <a:custGeom>
                <a:avLst/>
                <a:gdLst/>
                <a:ahLst/>
                <a:cxnLst/>
                <a:rect l="l" t="t" r="r" b="b"/>
                <a:pathLst>
                  <a:path w="2695" h="42162" extrusionOk="0">
                    <a:moveTo>
                      <a:pt x="197" y="0"/>
                    </a:moveTo>
                    <a:cubicBezTo>
                      <a:pt x="77" y="210"/>
                      <a:pt x="0" y="446"/>
                      <a:pt x="0" y="662"/>
                    </a:cubicBezTo>
                    <a:lnTo>
                      <a:pt x="0" y="40579"/>
                    </a:lnTo>
                    <a:cubicBezTo>
                      <a:pt x="0" y="41004"/>
                      <a:pt x="303" y="41523"/>
                      <a:pt x="672" y="41736"/>
                    </a:cubicBezTo>
                    <a:lnTo>
                      <a:pt x="1128" y="41999"/>
                    </a:lnTo>
                    <a:cubicBezTo>
                      <a:pt x="1313" y="42107"/>
                      <a:pt x="1555" y="42161"/>
                      <a:pt x="1797" y="42161"/>
                    </a:cubicBezTo>
                    <a:cubicBezTo>
                      <a:pt x="2039" y="42161"/>
                      <a:pt x="2282" y="42107"/>
                      <a:pt x="2469" y="41999"/>
                    </a:cubicBezTo>
                    <a:lnTo>
                      <a:pt x="2695" y="41870"/>
                    </a:lnTo>
                    <a:lnTo>
                      <a:pt x="2695" y="1444"/>
                    </a:lnTo>
                    <a:lnTo>
                      <a:pt x="19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105;p43"/>
              <p:cNvSpPr/>
              <p:nvPr/>
            </p:nvSpPr>
            <p:spPr>
              <a:xfrm>
                <a:off x="2684975" y="3277463"/>
                <a:ext cx="493750" cy="1306900"/>
              </a:xfrm>
              <a:custGeom>
                <a:avLst/>
                <a:gdLst/>
                <a:ahLst/>
                <a:cxnLst/>
                <a:rect l="l" t="t" r="r" b="b"/>
                <a:pathLst>
                  <a:path w="19750" h="52276" extrusionOk="0">
                    <a:moveTo>
                      <a:pt x="19379" y="0"/>
                    </a:moveTo>
                    <a:cubicBezTo>
                      <a:pt x="19289" y="0"/>
                      <a:pt x="19188" y="29"/>
                      <a:pt x="19081" y="91"/>
                    </a:cubicBezTo>
                    <a:lnTo>
                      <a:pt x="673" y="10719"/>
                    </a:lnTo>
                    <a:cubicBezTo>
                      <a:pt x="300" y="10935"/>
                      <a:pt x="0" y="11454"/>
                      <a:pt x="0" y="11880"/>
                    </a:cubicBezTo>
                    <a:lnTo>
                      <a:pt x="0" y="51796"/>
                    </a:lnTo>
                    <a:cubicBezTo>
                      <a:pt x="0" y="52100"/>
                      <a:pt x="150" y="52275"/>
                      <a:pt x="370" y="52275"/>
                    </a:cubicBezTo>
                    <a:cubicBezTo>
                      <a:pt x="461" y="52275"/>
                      <a:pt x="564" y="52245"/>
                      <a:pt x="673" y="52182"/>
                    </a:cubicBezTo>
                    <a:lnTo>
                      <a:pt x="19081" y="41555"/>
                    </a:lnTo>
                    <a:cubicBezTo>
                      <a:pt x="19450" y="41341"/>
                      <a:pt x="19750" y="40823"/>
                      <a:pt x="19750" y="40394"/>
                    </a:cubicBezTo>
                    <a:lnTo>
                      <a:pt x="19750" y="477"/>
                    </a:lnTo>
                    <a:cubicBezTo>
                      <a:pt x="19750" y="175"/>
                      <a:pt x="19599" y="0"/>
                      <a:pt x="1937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106;p43"/>
              <p:cNvSpPr/>
              <p:nvPr/>
            </p:nvSpPr>
            <p:spPr>
              <a:xfrm>
                <a:off x="2707425" y="3393988"/>
                <a:ext cx="447250" cy="1074825"/>
              </a:xfrm>
              <a:custGeom>
                <a:avLst/>
                <a:gdLst/>
                <a:ahLst/>
                <a:cxnLst/>
                <a:rect l="l" t="t" r="r" b="b"/>
                <a:pathLst>
                  <a:path w="17890" h="42993" extrusionOk="0">
                    <a:moveTo>
                      <a:pt x="17572" y="0"/>
                    </a:moveTo>
                    <a:cubicBezTo>
                      <a:pt x="17494" y="0"/>
                      <a:pt x="17407" y="26"/>
                      <a:pt x="17315" y="80"/>
                    </a:cubicBezTo>
                    <a:lnTo>
                      <a:pt x="576" y="9743"/>
                    </a:lnTo>
                    <a:cubicBezTo>
                      <a:pt x="257" y="9927"/>
                      <a:pt x="1" y="10372"/>
                      <a:pt x="1" y="10738"/>
                    </a:cubicBezTo>
                    <a:lnTo>
                      <a:pt x="1" y="42582"/>
                    </a:lnTo>
                    <a:cubicBezTo>
                      <a:pt x="1" y="42841"/>
                      <a:pt x="130" y="42992"/>
                      <a:pt x="319" y="42992"/>
                    </a:cubicBezTo>
                    <a:cubicBezTo>
                      <a:pt x="396" y="42992"/>
                      <a:pt x="484" y="42967"/>
                      <a:pt x="576" y="42914"/>
                    </a:cubicBezTo>
                    <a:lnTo>
                      <a:pt x="17315" y="33251"/>
                    </a:lnTo>
                    <a:cubicBezTo>
                      <a:pt x="17630" y="33065"/>
                      <a:pt x="17890" y="32623"/>
                      <a:pt x="17890" y="32256"/>
                    </a:cubicBezTo>
                    <a:lnTo>
                      <a:pt x="17890" y="410"/>
                    </a:lnTo>
                    <a:cubicBezTo>
                      <a:pt x="17890" y="151"/>
                      <a:pt x="17760" y="0"/>
                      <a:pt x="1757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107;p43"/>
              <p:cNvSpPr/>
              <p:nvPr/>
            </p:nvSpPr>
            <p:spPr>
              <a:xfrm>
                <a:off x="2920650" y="3436938"/>
                <a:ext cx="22475" cy="29050"/>
              </a:xfrm>
              <a:custGeom>
                <a:avLst/>
                <a:gdLst/>
                <a:ahLst/>
                <a:cxnLst/>
                <a:rect l="l" t="t" r="r" b="b"/>
                <a:pathLst>
                  <a:path w="899" h="1162" extrusionOk="0">
                    <a:moveTo>
                      <a:pt x="649" y="1"/>
                    </a:moveTo>
                    <a:cubicBezTo>
                      <a:pt x="589" y="1"/>
                      <a:pt x="521" y="20"/>
                      <a:pt x="450" y="62"/>
                    </a:cubicBezTo>
                    <a:cubicBezTo>
                      <a:pt x="200" y="205"/>
                      <a:pt x="0" y="554"/>
                      <a:pt x="0" y="840"/>
                    </a:cubicBezTo>
                    <a:cubicBezTo>
                      <a:pt x="0" y="1043"/>
                      <a:pt x="101" y="1161"/>
                      <a:pt x="248" y="1161"/>
                    </a:cubicBezTo>
                    <a:cubicBezTo>
                      <a:pt x="309" y="1161"/>
                      <a:pt x="377" y="1141"/>
                      <a:pt x="450" y="1100"/>
                    </a:cubicBezTo>
                    <a:cubicBezTo>
                      <a:pt x="695" y="957"/>
                      <a:pt x="898" y="608"/>
                      <a:pt x="898" y="321"/>
                    </a:cubicBezTo>
                    <a:cubicBezTo>
                      <a:pt x="898" y="118"/>
                      <a:pt x="796" y="1"/>
                      <a:pt x="6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108;p43"/>
              <p:cNvSpPr/>
              <p:nvPr/>
            </p:nvSpPr>
            <p:spPr>
              <a:xfrm>
                <a:off x="2892300" y="3443513"/>
                <a:ext cx="100050" cy="66775"/>
              </a:xfrm>
              <a:custGeom>
                <a:avLst/>
                <a:gdLst/>
                <a:ahLst/>
                <a:cxnLst/>
                <a:rect l="l" t="t" r="r" b="b"/>
                <a:pathLst>
                  <a:path w="4002" h="2671" extrusionOk="0">
                    <a:moveTo>
                      <a:pt x="3858" y="0"/>
                    </a:moveTo>
                    <a:cubicBezTo>
                      <a:pt x="3819" y="0"/>
                      <a:pt x="3774" y="14"/>
                      <a:pt x="3726" y="42"/>
                    </a:cubicBezTo>
                    <a:cubicBezTo>
                      <a:pt x="2824" y="571"/>
                      <a:pt x="1198" y="1539"/>
                      <a:pt x="286" y="2041"/>
                    </a:cubicBezTo>
                    <a:cubicBezTo>
                      <a:pt x="133" y="2128"/>
                      <a:pt x="1" y="2324"/>
                      <a:pt x="1" y="2490"/>
                    </a:cubicBezTo>
                    <a:cubicBezTo>
                      <a:pt x="1" y="2605"/>
                      <a:pt x="61" y="2671"/>
                      <a:pt x="148" y="2671"/>
                    </a:cubicBezTo>
                    <a:cubicBezTo>
                      <a:pt x="188" y="2671"/>
                      <a:pt x="232" y="2658"/>
                      <a:pt x="280" y="2630"/>
                    </a:cubicBezTo>
                    <a:lnTo>
                      <a:pt x="3722" y="641"/>
                    </a:lnTo>
                    <a:cubicBezTo>
                      <a:pt x="3876" y="551"/>
                      <a:pt x="4002" y="345"/>
                      <a:pt x="4002" y="178"/>
                    </a:cubicBezTo>
                    <a:cubicBezTo>
                      <a:pt x="4002" y="64"/>
                      <a:pt x="3944" y="0"/>
                      <a:pt x="38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109;p43"/>
              <p:cNvSpPr/>
              <p:nvPr/>
            </p:nvSpPr>
            <p:spPr>
              <a:xfrm>
                <a:off x="2871425" y="3506263"/>
                <a:ext cx="12575" cy="16325"/>
              </a:xfrm>
              <a:custGeom>
                <a:avLst/>
                <a:gdLst/>
                <a:ahLst/>
                <a:cxnLst/>
                <a:rect l="l" t="t" r="r" b="b"/>
                <a:pathLst>
                  <a:path w="503" h="653" extrusionOk="0">
                    <a:moveTo>
                      <a:pt x="365" y="1"/>
                    </a:moveTo>
                    <a:cubicBezTo>
                      <a:pt x="331" y="1"/>
                      <a:pt x="293" y="12"/>
                      <a:pt x="253" y="37"/>
                    </a:cubicBezTo>
                    <a:cubicBezTo>
                      <a:pt x="113" y="116"/>
                      <a:pt x="0" y="313"/>
                      <a:pt x="0" y="473"/>
                    </a:cubicBezTo>
                    <a:cubicBezTo>
                      <a:pt x="0" y="586"/>
                      <a:pt x="57" y="653"/>
                      <a:pt x="141" y="653"/>
                    </a:cubicBezTo>
                    <a:cubicBezTo>
                      <a:pt x="174" y="653"/>
                      <a:pt x="212" y="642"/>
                      <a:pt x="253" y="619"/>
                    </a:cubicBezTo>
                    <a:cubicBezTo>
                      <a:pt x="389" y="536"/>
                      <a:pt x="503" y="342"/>
                      <a:pt x="503" y="180"/>
                    </a:cubicBezTo>
                    <a:cubicBezTo>
                      <a:pt x="503" y="67"/>
                      <a:pt x="446" y="1"/>
                      <a:pt x="3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110;p43"/>
              <p:cNvSpPr/>
              <p:nvPr/>
            </p:nvSpPr>
            <p:spPr>
              <a:xfrm>
                <a:off x="2909425" y="4368388"/>
                <a:ext cx="44925" cy="57950"/>
              </a:xfrm>
              <a:custGeom>
                <a:avLst/>
                <a:gdLst/>
                <a:ahLst/>
                <a:cxnLst/>
                <a:rect l="l" t="t" r="r" b="b"/>
                <a:pathLst>
                  <a:path w="1797" h="2318" extrusionOk="0">
                    <a:moveTo>
                      <a:pt x="1299" y="0"/>
                    </a:moveTo>
                    <a:cubicBezTo>
                      <a:pt x="1178" y="0"/>
                      <a:pt x="1042" y="40"/>
                      <a:pt x="899" y="123"/>
                    </a:cubicBezTo>
                    <a:cubicBezTo>
                      <a:pt x="403" y="409"/>
                      <a:pt x="0" y="1104"/>
                      <a:pt x="0" y="1676"/>
                    </a:cubicBezTo>
                    <a:cubicBezTo>
                      <a:pt x="0" y="2082"/>
                      <a:pt x="203" y="2317"/>
                      <a:pt x="498" y="2317"/>
                    </a:cubicBezTo>
                    <a:cubicBezTo>
                      <a:pt x="619" y="2317"/>
                      <a:pt x="755" y="2278"/>
                      <a:pt x="899" y="2195"/>
                    </a:cubicBezTo>
                    <a:cubicBezTo>
                      <a:pt x="1394" y="1909"/>
                      <a:pt x="1797" y="1214"/>
                      <a:pt x="1797" y="642"/>
                    </a:cubicBezTo>
                    <a:cubicBezTo>
                      <a:pt x="1797" y="236"/>
                      <a:pt x="1594" y="0"/>
                      <a:pt x="12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111;p43"/>
              <p:cNvSpPr/>
              <p:nvPr/>
            </p:nvSpPr>
            <p:spPr>
              <a:xfrm>
                <a:off x="3390825" y="3571538"/>
                <a:ext cx="719200" cy="962400"/>
              </a:xfrm>
              <a:custGeom>
                <a:avLst/>
                <a:gdLst/>
                <a:ahLst/>
                <a:cxnLst/>
                <a:rect l="l" t="t" r="r" b="b"/>
                <a:pathLst>
                  <a:path w="28768" h="38496" extrusionOk="0">
                    <a:moveTo>
                      <a:pt x="28039" y="1"/>
                    </a:moveTo>
                    <a:cubicBezTo>
                      <a:pt x="27896" y="1"/>
                      <a:pt x="27749" y="34"/>
                      <a:pt x="27636" y="100"/>
                    </a:cubicBezTo>
                    <a:lnTo>
                      <a:pt x="393" y="15827"/>
                    </a:lnTo>
                    <a:cubicBezTo>
                      <a:pt x="177" y="15953"/>
                      <a:pt x="1" y="16257"/>
                      <a:pt x="1" y="16509"/>
                    </a:cubicBezTo>
                    <a:lnTo>
                      <a:pt x="1" y="37745"/>
                    </a:lnTo>
                    <a:cubicBezTo>
                      <a:pt x="1" y="37994"/>
                      <a:pt x="167" y="38294"/>
                      <a:pt x="370" y="38410"/>
                    </a:cubicBezTo>
                    <a:cubicBezTo>
                      <a:pt x="467" y="38468"/>
                      <a:pt x="596" y="38496"/>
                      <a:pt x="728" y="38496"/>
                    </a:cubicBezTo>
                    <a:cubicBezTo>
                      <a:pt x="872" y="38496"/>
                      <a:pt x="1019" y="38463"/>
                      <a:pt x="1131" y="38397"/>
                    </a:cubicBezTo>
                    <a:lnTo>
                      <a:pt x="28374" y="22670"/>
                    </a:lnTo>
                    <a:cubicBezTo>
                      <a:pt x="28591" y="22544"/>
                      <a:pt x="28767" y="22240"/>
                      <a:pt x="28767" y="21988"/>
                    </a:cubicBezTo>
                    <a:lnTo>
                      <a:pt x="28767" y="752"/>
                    </a:lnTo>
                    <a:cubicBezTo>
                      <a:pt x="28767" y="502"/>
                      <a:pt x="28601" y="203"/>
                      <a:pt x="28398" y="86"/>
                    </a:cubicBezTo>
                    <a:cubicBezTo>
                      <a:pt x="28301" y="29"/>
                      <a:pt x="28171" y="1"/>
                      <a:pt x="2803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112;p43"/>
              <p:cNvSpPr/>
              <p:nvPr/>
            </p:nvSpPr>
            <p:spPr>
              <a:xfrm>
                <a:off x="3393750" y="3571538"/>
                <a:ext cx="716100" cy="413650"/>
              </a:xfrm>
              <a:custGeom>
                <a:avLst/>
                <a:gdLst/>
                <a:ahLst/>
                <a:cxnLst/>
                <a:rect l="l" t="t" r="r" b="b"/>
                <a:pathLst>
                  <a:path w="28644" h="16546" extrusionOk="0">
                    <a:moveTo>
                      <a:pt x="27924" y="0"/>
                    </a:moveTo>
                    <a:cubicBezTo>
                      <a:pt x="27780" y="0"/>
                      <a:pt x="27632" y="34"/>
                      <a:pt x="27519" y="100"/>
                    </a:cubicBezTo>
                    <a:lnTo>
                      <a:pt x="276" y="15827"/>
                    </a:lnTo>
                    <a:cubicBezTo>
                      <a:pt x="167" y="15890"/>
                      <a:pt x="67" y="16000"/>
                      <a:pt x="1" y="16123"/>
                    </a:cubicBezTo>
                    <a:lnTo>
                      <a:pt x="735" y="16546"/>
                    </a:lnTo>
                    <a:cubicBezTo>
                      <a:pt x="808" y="16423"/>
                      <a:pt x="905" y="16317"/>
                      <a:pt x="1014" y="16253"/>
                    </a:cubicBezTo>
                    <a:lnTo>
                      <a:pt x="28254" y="526"/>
                    </a:lnTo>
                    <a:cubicBezTo>
                      <a:pt x="28318" y="489"/>
                      <a:pt x="28378" y="471"/>
                      <a:pt x="28431" y="471"/>
                    </a:cubicBezTo>
                    <a:cubicBezTo>
                      <a:pt x="28544" y="471"/>
                      <a:pt x="28625" y="551"/>
                      <a:pt x="28644" y="689"/>
                    </a:cubicBezTo>
                    <a:cubicBezTo>
                      <a:pt x="28624" y="453"/>
                      <a:pt x="28467" y="193"/>
                      <a:pt x="28281" y="83"/>
                    </a:cubicBezTo>
                    <a:cubicBezTo>
                      <a:pt x="28183" y="28"/>
                      <a:pt x="28055" y="0"/>
                      <a:pt x="27924"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113;p43"/>
              <p:cNvSpPr/>
              <p:nvPr/>
            </p:nvSpPr>
            <p:spPr>
              <a:xfrm>
                <a:off x="3390825" y="3974613"/>
                <a:ext cx="25975" cy="559325"/>
              </a:xfrm>
              <a:custGeom>
                <a:avLst/>
                <a:gdLst/>
                <a:ahLst/>
                <a:cxnLst/>
                <a:rect l="l" t="t" r="r" b="b"/>
                <a:pathLst>
                  <a:path w="1039" h="22373" extrusionOk="0">
                    <a:moveTo>
                      <a:pt x="118" y="0"/>
                    </a:moveTo>
                    <a:cubicBezTo>
                      <a:pt x="44" y="123"/>
                      <a:pt x="1" y="260"/>
                      <a:pt x="1" y="386"/>
                    </a:cubicBezTo>
                    <a:lnTo>
                      <a:pt x="1" y="21622"/>
                    </a:lnTo>
                    <a:cubicBezTo>
                      <a:pt x="1" y="21871"/>
                      <a:pt x="167" y="22171"/>
                      <a:pt x="370" y="22287"/>
                    </a:cubicBezTo>
                    <a:cubicBezTo>
                      <a:pt x="440" y="22327"/>
                      <a:pt x="526" y="22354"/>
                      <a:pt x="616" y="22363"/>
                    </a:cubicBezTo>
                    <a:cubicBezTo>
                      <a:pt x="655" y="22369"/>
                      <a:pt x="695" y="22373"/>
                      <a:pt x="736" y="22373"/>
                    </a:cubicBezTo>
                    <a:cubicBezTo>
                      <a:pt x="765" y="22373"/>
                      <a:pt x="794" y="22371"/>
                      <a:pt x="822" y="22367"/>
                    </a:cubicBezTo>
                    <a:cubicBezTo>
                      <a:pt x="839" y="22363"/>
                      <a:pt x="852" y="22363"/>
                      <a:pt x="869" y="22360"/>
                    </a:cubicBezTo>
                    <a:cubicBezTo>
                      <a:pt x="889" y="22360"/>
                      <a:pt x="905" y="22357"/>
                      <a:pt x="925" y="22350"/>
                    </a:cubicBezTo>
                    <a:cubicBezTo>
                      <a:pt x="936" y="22350"/>
                      <a:pt x="945" y="22347"/>
                      <a:pt x="956" y="22343"/>
                    </a:cubicBezTo>
                    <a:cubicBezTo>
                      <a:pt x="976" y="22340"/>
                      <a:pt x="992" y="22334"/>
                      <a:pt x="1012" y="22327"/>
                    </a:cubicBezTo>
                    <a:cubicBezTo>
                      <a:pt x="1022" y="22323"/>
                      <a:pt x="1028" y="22320"/>
                      <a:pt x="1039" y="22314"/>
                    </a:cubicBezTo>
                    <a:lnTo>
                      <a:pt x="1039" y="22314"/>
                    </a:lnTo>
                    <a:cubicBezTo>
                      <a:pt x="1025" y="22317"/>
                      <a:pt x="1016" y="22323"/>
                      <a:pt x="1002" y="22323"/>
                    </a:cubicBezTo>
                    <a:cubicBezTo>
                      <a:pt x="986" y="22326"/>
                      <a:pt x="967" y="22329"/>
                      <a:pt x="950" y="22329"/>
                    </a:cubicBezTo>
                    <a:cubicBezTo>
                      <a:pt x="944" y="22329"/>
                      <a:pt x="938" y="22328"/>
                      <a:pt x="932" y="22327"/>
                    </a:cubicBezTo>
                    <a:cubicBezTo>
                      <a:pt x="909" y="22323"/>
                      <a:pt x="886" y="22317"/>
                      <a:pt x="869" y="22311"/>
                    </a:cubicBezTo>
                    <a:cubicBezTo>
                      <a:pt x="789" y="22274"/>
                      <a:pt x="739" y="22180"/>
                      <a:pt x="739" y="22048"/>
                    </a:cubicBezTo>
                    <a:lnTo>
                      <a:pt x="739" y="812"/>
                    </a:lnTo>
                    <a:cubicBezTo>
                      <a:pt x="739" y="689"/>
                      <a:pt x="783" y="546"/>
                      <a:pt x="852" y="423"/>
                    </a:cubicBezTo>
                    <a:lnTo>
                      <a:pt x="11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114;p43"/>
              <p:cNvSpPr/>
              <p:nvPr/>
            </p:nvSpPr>
            <p:spPr>
              <a:xfrm>
                <a:off x="3464600" y="4051763"/>
                <a:ext cx="129075" cy="172325"/>
              </a:xfrm>
              <a:custGeom>
                <a:avLst/>
                <a:gdLst/>
                <a:ahLst/>
                <a:cxnLst/>
                <a:rect l="l" t="t" r="r" b="b"/>
                <a:pathLst>
                  <a:path w="5163" h="6893" extrusionOk="0">
                    <a:moveTo>
                      <a:pt x="4945" y="0"/>
                    </a:moveTo>
                    <a:cubicBezTo>
                      <a:pt x="4893" y="0"/>
                      <a:pt x="4833" y="18"/>
                      <a:pt x="4771" y="54"/>
                    </a:cubicBezTo>
                    <a:cubicBezTo>
                      <a:pt x="3809" y="607"/>
                      <a:pt x="1354" y="2027"/>
                      <a:pt x="393" y="2579"/>
                    </a:cubicBezTo>
                    <a:cubicBezTo>
                      <a:pt x="176" y="2705"/>
                      <a:pt x="1" y="3011"/>
                      <a:pt x="1" y="3261"/>
                    </a:cubicBezTo>
                    <a:lnTo>
                      <a:pt x="1" y="6611"/>
                    </a:lnTo>
                    <a:cubicBezTo>
                      <a:pt x="1" y="6790"/>
                      <a:pt x="89" y="6893"/>
                      <a:pt x="218" y="6893"/>
                    </a:cubicBezTo>
                    <a:cubicBezTo>
                      <a:pt x="271" y="6893"/>
                      <a:pt x="330" y="6876"/>
                      <a:pt x="393" y="6840"/>
                    </a:cubicBezTo>
                    <a:lnTo>
                      <a:pt x="4771" y="4313"/>
                    </a:lnTo>
                    <a:cubicBezTo>
                      <a:pt x="4986" y="4186"/>
                      <a:pt x="5163" y="3883"/>
                      <a:pt x="5163" y="3630"/>
                    </a:cubicBezTo>
                    <a:lnTo>
                      <a:pt x="5163" y="281"/>
                    </a:lnTo>
                    <a:cubicBezTo>
                      <a:pt x="5163" y="104"/>
                      <a:pt x="5074" y="0"/>
                      <a:pt x="4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115;p43"/>
              <p:cNvSpPr/>
              <p:nvPr/>
            </p:nvSpPr>
            <p:spPr>
              <a:xfrm>
                <a:off x="3445050" y="4066588"/>
                <a:ext cx="168175" cy="99650"/>
              </a:xfrm>
              <a:custGeom>
                <a:avLst/>
                <a:gdLst/>
                <a:ahLst/>
                <a:cxnLst/>
                <a:rect l="l" t="t" r="r" b="b"/>
                <a:pathLst>
                  <a:path w="6727" h="3986" extrusionOk="0">
                    <a:moveTo>
                      <a:pt x="6637" y="0"/>
                    </a:moveTo>
                    <a:lnTo>
                      <a:pt x="0" y="3832"/>
                    </a:lnTo>
                    <a:lnTo>
                      <a:pt x="90" y="3985"/>
                    </a:lnTo>
                    <a:lnTo>
                      <a:pt x="6726" y="153"/>
                    </a:lnTo>
                    <a:lnTo>
                      <a:pt x="66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116;p43"/>
              <p:cNvSpPr/>
              <p:nvPr/>
            </p:nvSpPr>
            <p:spPr>
              <a:xfrm>
                <a:off x="3499275" y="4132363"/>
                <a:ext cx="4425" cy="42700"/>
              </a:xfrm>
              <a:custGeom>
                <a:avLst/>
                <a:gdLst/>
                <a:ahLst/>
                <a:cxnLst/>
                <a:rect l="l" t="t" r="r" b="b"/>
                <a:pathLst>
                  <a:path w="177" h="1708" extrusionOk="0">
                    <a:moveTo>
                      <a:pt x="0" y="0"/>
                    </a:moveTo>
                    <a:lnTo>
                      <a:pt x="0" y="1707"/>
                    </a:lnTo>
                    <a:lnTo>
                      <a:pt x="177" y="1707"/>
                    </a:lnTo>
                    <a:lnTo>
                      <a:pt x="1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117;p43"/>
              <p:cNvSpPr/>
              <p:nvPr/>
            </p:nvSpPr>
            <p:spPr>
              <a:xfrm>
                <a:off x="3554575" y="4100588"/>
                <a:ext cx="4425" cy="42625"/>
              </a:xfrm>
              <a:custGeom>
                <a:avLst/>
                <a:gdLst/>
                <a:ahLst/>
                <a:cxnLst/>
                <a:rect l="l" t="t" r="r" b="b"/>
                <a:pathLst>
                  <a:path w="177" h="1705" extrusionOk="0">
                    <a:moveTo>
                      <a:pt x="0" y="0"/>
                    </a:moveTo>
                    <a:lnTo>
                      <a:pt x="0" y="1704"/>
                    </a:lnTo>
                    <a:lnTo>
                      <a:pt x="177" y="1704"/>
                    </a:lnTo>
                    <a:lnTo>
                      <a:pt x="1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118;p43"/>
              <p:cNvSpPr/>
              <p:nvPr/>
            </p:nvSpPr>
            <p:spPr>
              <a:xfrm>
                <a:off x="3445050" y="4109338"/>
                <a:ext cx="168175" cy="99650"/>
              </a:xfrm>
              <a:custGeom>
                <a:avLst/>
                <a:gdLst/>
                <a:ahLst/>
                <a:cxnLst/>
                <a:rect l="l" t="t" r="r" b="b"/>
                <a:pathLst>
                  <a:path w="6727" h="3986" extrusionOk="0">
                    <a:moveTo>
                      <a:pt x="6637" y="0"/>
                    </a:moveTo>
                    <a:lnTo>
                      <a:pt x="0" y="3832"/>
                    </a:lnTo>
                    <a:lnTo>
                      <a:pt x="90" y="3985"/>
                    </a:lnTo>
                    <a:lnTo>
                      <a:pt x="6726" y="153"/>
                    </a:lnTo>
                    <a:lnTo>
                      <a:pt x="66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119;p43"/>
              <p:cNvSpPr/>
              <p:nvPr/>
            </p:nvSpPr>
            <p:spPr>
              <a:xfrm>
                <a:off x="3468325" y="3997388"/>
                <a:ext cx="39025" cy="68250"/>
              </a:xfrm>
              <a:custGeom>
                <a:avLst/>
                <a:gdLst/>
                <a:ahLst/>
                <a:cxnLst/>
                <a:rect l="l" t="t" r="r" b="b"/>
                <a:pathLst>
                  <a:path w="1561" h="2730" extrusionOk="0">
                    <a:moveTo>
                      <a:pt x="980" y="494"/>
                    </a:moveTo>
                    <a:cubicBezTo>
                      <a:pt x="992" y="494"/>
                      <a:pt x="1003" y="496"/>
                      <a:pt x="1012" y="500"/>
                    </a:cubicBezTo>
                    <a:cubicBezTo>
                      <a:pt x="1049" y="513"/>
                      <a:pt x="1065" y="563"/>
                      <a:pt x="1065" y="649"/>
                    </a:cubicBezTo>
                    <a:cubicBezTo>
                      <a:pt x="1065" y="729"/>
                      <a:pt x="1045" y="799"/>
                      <a:pt x="1005" y="866"/>
                    </a:cubicBezTo>
                    <a:cubicBezTo>
                      <a:pt x="969" y="929"/>
                      <a:pt x="913" y="982"/>
                      <a:pt x="839" y="1025"/>
                    </a:cubicBezTo>
                    <a:lnTo>
                      <a:pt x="446" y="1251"/>
                    </a:lnTo>
                    <a:lnTo>
                      <a:pt x="446" y="769"/>
                    </a:lnTo>
                    <a:lnTo>
                      <a:pt x="839" y="543"/>
                    </a:lnTo>
                    <a:cubicBezTo>
                      <a:pt x="896" y="511"/>
                      <a:pt x="944" y="494"/>
                      <a:pt x="980" y="494"/>
                    </a:cubicBezTo>
                    <a:close/>
                    <a:moveTo>
                      <a:pt x="1009" y="1315"/>
                    </a:moveTo>
                    <a:cubicBezTo>
                      <a:pt x="1024" y="1315"/>
                      <a:pt x="1037" y="1317"/>
                      <a:pt x="1049" y="1322"/>
                    </a:cubicBezTo>
                    <a:cubicBezTo>
                      <a:pt x="1095" y="1341"/>
                      <a:pt x="1119" y="1394"/>
                      <a:pt x="1119" y="1484"/>
                    </a:cubicBezTo>
                    <a:cubicBezTo>
                      <a:pt x="1119" y="1564"/>
                      <a:pt x="1099" y="1641"/>
                      <a:pt x="1059" y="1710"/>
                    </a:cubicBezTo>
                    <a:cubicBezTo>
                      <a:pt x="1022" y="1784"/>
                      <a:pt x="962" y="1840"/>
                      <a:pt x="882" y="1887"/>
                    </a:cubicBezTo>
                    <a:lnTo>
                      <a:pt x="446" y="2140"/>
                    </a:lnTo>
                    <a:lnTo>
                      <a:pt x="446" y="1604"/>
                    </a:lnTo>
                    <a:lnTo>
                      <a:pt x="862" y="1365"/>
                    </a:lnTo>
                    <a:cubicBezTo>
                      <a:pt x="920" y="1331"/>
                      <a:pt x="969" y="1315"/>
                      <a:pt x="1009" y="1315"/>
                    </a:cubicBezTo>
                    <a:close/>
                    <a:moveTo>
                      <a:pt x="1261" y="0"/>
                    </a:moveTo>
                    <a:cubicBezTo>
                      <a:pt x="1170" y="0"/>
                      <a:pt x="1055" y="41"/>
                      <a:pt x="916" y="121"/>
                    </a:cubicBezTo>
                    <a:lnTo>
                      <a:pt x="124" y="580"/>
                    </a:lnTo>
                    <a:cubicBezTo>
                      <a:pt x="78" y="603"/>
                      <a:pt x="47" y="633"/>
                      <a:pt x="27" y="666"/>
                    </a:cubicBezTo>
                    <a:cubicBezTo>
                      <a:pt x="11" y="703"/>
                      <a:pt x="1" y="743"/>
                      <a:pt x="1" y="786"/>
                    </a:cubicBezTo>
                    <a:lnTo>
                      <a:pt x="1" y="2639"/>
                    </a:lnTo>
                    <a:cubicBezTo>
                      <a:pt x="1" y="2685"/>
                      <a:pt x="11" y="2715"/>
                      <a:pt x="27" y="2725"/>
                    </a:cubicBezTo>
                    <a:cubicBezTo>
                      <a:pt x="33" y="2728"/>
                      <a:pt x="40" y="2730"/>
                      <a:pt x="48" y="2730"/>
                    </a:cubicBezTo>
                    <a:cubicBezTo>
                      <a:pt x="67" y="2730"/>
                      <a:pt x="91" y="2721"/>
                      <a:pt x="124" y="2705"/>
                    </a:cubicBezTo>
                    <a:lnTo>
                      <a:pt x="916" y="2246"/>
                    </a:lnTo>
                    <a:cubicBezTo>
                      <a:pt x="1059" y="2163"/>
                      <a:pt x="1178" y="2066"/>
                      <a:pt x="1275" y="1957"/>
                    </a:cubicBezTo>
                    <a:cubicBezTo>
                      <a:pt x="1372" y="1847"/>
                      <a:pt x="1441" y="1727"/>
                      <a:pt x="1491" y="1604"/>
                    </a:cubicBezTo>
                    <a:cubicBezTo>
                      <a:pt x="1538" y="1481"/>
                      <a:pt x="1561" y="1361"/>
                      <a:pt x="1561" y="1242"/>
                    </a:cubicBezTo>
                    <a:cubicBezTo>
                      <a:pt x="1561" y="1031"/>
                      <a:pt x="1491" y="925"/>
                      <a:pt x="1350" y="925"/>
                    </a:cubicBezTo>
                    <a:cubicBezTo>
                      <a:pt x="1329" y="925"/>
                      <a:pt x="1306" y="927"/>
                      <a:pt x="1281" y="932"/>
                    </a:cubicBezTo>
                    <a:cubicBezTo>
                      <a:pt x="1355" y="855"/>
                      <a:pt x="1408" y="769"/>
                      <a:pt x="1448" y="669"/>
                    </a:cubicBezTo>
                    <a:cubicBezTo>
                      <a:pt x="1491" y="569"/>
                      <a:pt x="1511" y="470"/>
                      <a:pt x="1511" y="370"/>
                    </a:cubicBezTo>
                    <a:cubicBezTo>
                      <a:pt x="1511" y="187"/>
                      <a:pt x="1461" y="71"/>
                      <a:pt x="1361" y="21"/>
                    </a:cubicBezTo>
                    <a:cubicBezTo>
                      <a:pt x="1332" y="7"/>
                      <a:pt x="1299" y="0"/>
                      <a:pt x="1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120;p43"/>
              <p:cNvSpPr/>
              <p:nvPr/>
            </p:nvSpPr>
            <p:spPr>
              <a:xfrm>
                <a:off x="3507250" y="3976038"/>
                <a:ext cx="45700" cy="67800"/>
              </a:xfrm>
              <a:custGeom>
                <a:avLst/>
                <a:gdLst/>
                <a:ahLst/>
                <a:cxnLst/>
                <a:rect l="l" t="t" r="r" b="b"/>
                <a:pathLst>
                  <a:path w="1828" h="2712" extrusionOk="0">
                    <a:moveTo>
                      <a:pt x="912" y="735"/>
                    </a:moveTo>
                    <a:lnTo>
                      <a:pt x="1138" y="1277"/>
                    </a:lnTo>
                    <a:lnTo>
                      <a:pt x="686" y="1540"/>
                    </a:lnTo>
                    <a:lnTo>
                      <a:pt x="686" y="1540"/>
                    </a:lnTo>
                    <a:lnTo>
                      <a:pt x="912" y="735"/>
                    </a:lnTo>
                    <a:close/>
                    <a:moveTo>
                      <a:pt x="1066" y="1"/>
                    </a:moveTo>
                    <a:cubicBezTo>
                      <a:pt x="1053" y="1"/>
                      <a:pt x="1035" y="8"/>
                      <a:pt x="1015" y="20"/>
                    </a:cubicBezTo>
                    <a:lnTo>
                      <a:pt x="816" y="133"/>
                    </a:lnTo>
                    <a:cubicBezTo>
                      <a:pt x="789" y="149"/>
                      <a:pt x="765" y="169"/>
                      <a:pt x="749" y="192"/>
                    </a:cubicBezTo>
                    <a:cubicBezTo>
                      <a:pt x="736" y="216"/>
                      <a:pt x="719" y="246"/>
                      <a:pt x="710" y="289"/>
                    </a:cubicBezTo>
                    <a:lnTo>
                      <a:pt x="7" y="2621"/>
                    </a:lnTo>
                    <a:cubicBezTo>
                      <a:pt x="1" y="2644"/>
                      <a:pt x="1" y="2661"/>
                      <a:pt x="1" y="2678"/>
                    </a:cubicBezTo>
                    <a:cubicBezTo>
                      <a:pt x="1" y="2699"/>
                      <a:pt x="6" y="2711"/>
                      <a:pt x="19" y="2711"/>
                    </a:cubicBezTo>
                    <a:cubicBezTo>
                      <a:pt x="26" y="2711"/>
                      <a:pt x="36" y="2708"/>
                      <a:pt x="47" y="2701"/>
                    </a:cubicBezTo>
                    <a:lnTo>
                      <a:pt x="377" y="2512"/>
                    </a:lnTo>
                    <a:cubicBezTo>
                      <a:pt x="400" y="2498"/>
                      <a:pt x="420" y="2481"/>
                      <a:pt x="430" y="2468"/>
                    </a:cubicBezTo>
                    <a:cubicBezTo>
                      <a:pt x="443" y="2452"/>
                      <a:pt x="453" y="2428"/>
                      <a:pt x="463" y="2398"/>
                    </a:cubicBezTo>
                    <a:lnTo>
                      <a:pt x="583" y="1959"/>
                    </a:lnTo>
                    <a:lnTo>
                      <a:pt x="1241" y="1580"/>
                    </a:lnTo>
                    <a:lnTo>
                      <a:pt x="1364" y="1876"/>
                    </a:lnTo>
                    <a:cubicBezTo>
                      <a:pt x="1375" y="1896"/>
                      <a:pt x="1384" y="1906"/>
                      <a:pt x="1398" y="1909"/>
                    </a:cubicBezTo>
                    <a:cubicBezTo>
                      <a:pt x="1400" y="1910"/>
                      <a:pt x="1402" y="1910"/>
                      <a:pt x="1404" y="1910"/>
                    </a:cubicBezTo>
                    <a:cubicBezTo>
                      <a:pt x="1415" y="1910"/>
                      <a:pt x="1432" y="1903"/>
                      <a:pt x="1451" y="1889"/>
                    </a:cubicBezTo>
                    <a:lnTo>
                      <a:pt x="1780" y="1703"/>
                    </a:lnTo>
                    <a:cubicBezTo>
                      <a:pt x="1814" y="1683"/>
                      <a:pt x="1827" y="1657"/>
                      <a:pt x="1827" y="1620"/>
                    </a:cubicBezTo>
                    <a:cubicBezTo>
                      <a:pt x="1827" y="1606"/>
                      <a:pt x="1827" y="1590"/>
                      <a:pt x="1820" y="1577"/>
                    </a:cubicBezTo>
                    <a:lnTo>
                      <a:pt x="1118" y="53"/>
                    </a:lnTo>
                    <a:cubicBezTo>
                      <a:pt x="1105" y="23"/>
                      <a:pt x="1092" y="6"/>
                      <a:pt x="1078" y="3"/>
                    </a:cubicBezTo>
                    <a:cubicBezTo>
                      <a:pt x="1075" y="2"/>
                      <a:pt x="1071"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121;p43"/>
              <p:cNvSpPr/>
              <p:nvPr/>
            </p:nvSpPr>
            <p:spPr>
              <a:xfrm>
                <a:off x="3558575" y="3939288"/>
                <a:ext cx="40350" cy="74275"/>
              </a:xfrm>
              <a:custGeom>
                <a:avLst/>
                <a:gdLst/>
                <a:ahLst/>
                <a:cxnLst/>
                <a:rect l="l" t="t" r="r" b="b"/>
                <a:pathLst>
                  <a:path w="1614" h="2971" extrusionOk="0">
                    <a:moveTo>
                      <a:pt x="1567" y="0"/>
                    </a:moveTo>
                    <a:cubicBezTo>
                      <a:pt x="1549" y="0"/>
                      <a:pt x="1524" y="10"/>
                      <a:pt x="1494" y="26"/>
                    </a:cubicBezTo>
                    <a:lnTo>
                      <a:pt x="1291" y="146"/>
                    </a:lnTo>
                    <a:cubicBezTo>
                      <a:pt x="1247" y="170"/>
                      <a:pt x="1218" y="199"/>
                      <a:pt x="1198" y="233"/>
                    </a:cubicBezTo>
                    <a:cubicBezTo>
                      <a:pt x="1178" y="265"/>
                      <a:pt x="1167" y="305"/>
                      <a:pt x="1167" y="352"/>
                    </a:cubicBezTo>
                    <a:lnTo>
                      <a:pt x="1167" y="1516"/>
                    </a:lnTo>
                    <a:lnTo>
                      <a:pt x="413" y="721"/>
                    </a:lnTo>
                    <a:cubicBezTo>
                      <a:pt x="393" y="704"/>
                      <a:pt x="376" y="695"/>
                      <a:pt x="359" y="695"/>
                    </a:cubicBezTo>
                    <a:cubicBezTo>
                      <a:pt x="346" y="695"/>
                      <a:pt x="323" y="704"/>
                      <a:pt x="293" y="721"/>
                    </a:cubicBezTo>
                    <a:lnTo>
                      <a:pt x="123" y="818"/>
                    </a:lnTo>
                    <a:cubicBezTo>
                      <a:pt x="80" y="844"/>
                      <a:pt x="46" y="874"/>
                      <a:pt x="26" y="908"/>
                    </a:cubicBezTo>
                    <a:cubicBezTo>
                      <a:pt x="10" y="938"/>
                      <a:pt x="0" y="977"/>
                      <a:pt x="0" y="1024"/>
                    </a:cubicBezTo>
                    <a:lnTo>
                      <a:pt x="0" y="2880"/>
                    </a:lnTo>
                    <a:cubicBezTo>
                      <a:pt x="0" y="2927"/>
                      <a:pt x="10" y="2953"/>
                      <a:pt x="26" y="2964"/>
                    </a:cubicBezTo>
                    <a:cubicBezTo>
                      <a:pt x="33" y="2968"/>
                      <a:pt x="41" y="2970"/>
                      <a:pt x="51" y="2970"/>
                    </a:cubicBezTo>
                    <a:cubicBezTo>
                      <a:pt x="69" y="2970"/>
                      <a:pt x="93" y="2961"/>
                      <a:pt x="120" y="2944"/>
                    </a:cubicBezTo>
                    <a:lnTo>
                      <a:pt x="323" y="2827"/>
                    </a:lnTo>
                    <a:cubicBezTo>
                      <a:pt x="369" y="2800"/>
                      <a:pt x="402" y="2771"/>
                      <a:pt x="419" y="2740"/>
                    </a:cubicBezTo>
                    <a:cubicBezTo>
                      <a:pt x="436" y="2707"/>
                      <a:pt x="446" y="2668"/>
                      <a:pt x="446" y="2620"/>
                    </a:cubicBezTo>
                    <a:lnTo>
                      <a:pt x="446" y="1456"/>
                    </a:lnTo>
                    <a:lnTo>
                      <a:pt x="1207" y="2248"/>
                    </a:lnTo>
                    <a:cubicBezTo>
                      <a:pt x="1224" y="2265"/>
                      <a:pt x="1241" y="2275"/>
                      <a:pt x="1258" y="2275"/>
                    </a:cubicBezTo>
                    <a:cubicBezTo>
                      <a:pt x="1271" y="2275"/>
                      <a:pt x="1294" y="2268"/>
                      <a:pt x="1324" y="2252"/>
                    </a:cubicBezTo>
                    <a:lnTo>
                      <a:pt x="1494" y="2152"/>
                    </a:lnTo>
                    <a:cubicBezTo>
                      <a:pt x="1537" y="2125"/>
                      <a:pt x="1570" y="2095"/>
                      <a:pt x="1586" y="2066"/>
                    </a:cubicBezTo>
                    <a:cubicBezTo>
                      <a:pt x="1606" y="2032"/>
                      <a:pt x="1614" y="1992"/>
                      <a:pt x="1614" y="1949"/>
                    </a:cubicBezTo>
                    <a:lnTo>
                      <a:pt x="1614" y="96"/>
                    </a:lnTo>
                    <a:cubicBezTo>
                      <a:pt x="1614" y="46"/>
                      <a:pt x="1606" y="16"/>
                      <a:pt x="1586" y="6"/>
                    </a:cubicBezTo>
                    <a:cubicBezTo>
                      <a:pt x="1582" y="2"/>
                      <a:pt x="1575" y="0"/>
                      <a:pt x="1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122;p43"/>
              <p:cNvSpPr/>
              <p:nvPr/>
            </p:nvSpPr>
            <p:spPr>
              <a:xfrm>
                <a:off x="3605800" y="3912988"/>
                <a:ext cx="38100" cy="73275"/>
              </a:xfrm>
              <a:custGeom>
                <a:avLst/>
                <a:gdLst/>
                <a:ahLst/>
                <a:cxnLst/>
                <a:rect l="l" t="t" r="r" b="b"/>
                <a:pathLst>
                  <a:path w="1524" h="2931" extrusionOk="0">
                    <a:moveTo>
                      <a:pt x="1486" y="0"/>
                    </a:moveTo>
                    <a:cubicBezTo>
                      <a:pt x="1479" y="0"/>
                      <a:pt x="1469" y="4"/>
                      <a:pt x="1458" y="11"/>
                    </a:cubicBezTo>
                    <a:lnTo>
                      <a:pt x="1125" y="204"/>
                    </a:lnTo>
                    <a:cubicBezTo>
                      <a:pt x="1098" y="216"/>
                      <a:pt x="1082" y="230"/>
                      <a:pt x="1068" y="240"/>
                    </a:cubicBezTo>
                    <a:cubicBezTo>
                      <a:pt x="1059" y="253"/>
                      <a:pt x="1045" y="270"/>
                      <a:pt x="1035" y="293"/>
                    </a:cubicBezTo>
                    <a:lnTo>
                      <a:pt x="456" y="1517"/>
                    </a:lnTo>
                    <a:lnTo>
                      <a:pt x="449" y="1537"/>
                    </a:lnTo>
                    <a:lnTo>
                      <a:pt x="449" y="729"/>
                    </a:lnTo>
                    <a:cubicBezTo>
                      <a:pt x="449" y="683"/>
                      <a:pt x="440" y="652"/>
                      <a:pt x="420" y="639"/>
                    </a:cubicBezTo>
                    <a:cubicBezTo>
                      <a:pt x="415" y="636"/>
                      <a:pt x="409" y="635"/>
                      <a:pt x="402" y="635"/>
                    </a:cubicBezTo>
                    <a:cubicBezTo>
                      <a:pt x="384" y="635"/>
                      <a:pt x="359" y="643"/>
                      <a:pt x="327" y="663"/>
                    </a:cubicBezTo>
                    <a:lnTo>
                      <a:pt x="124" y="778"/>
                    </a:lnTo>
                    <a:cubicBezTo>
                      <a:pt x="81" y="806"/>
                      <a:pt x="50" y="835"/>
                      <a:pt x="30" y="869"/>
                    </a:cubicBezTo>
                    <a:cubicBezTo>
                      <a:pt x="10" y="902"/>
                      <a:pt x="1" y="942"/>
                      <a:pt x="1" y="988"/>
                    </a:cubicBezTo>
                    <a:lnTo>
                      <a:pt x="1" y="2841"/>
                    </a:lnTo>
                    <a:cubicBezTo>
                      <a:pt x="1" y="2884"/>
                      <a:pt x="10" y="2914"/>
                      <a:pt x="30" y="2924"/>
                    </a:cubicBezTo>
                    <a:cubicBezTo>
                      <a:pt x="36" y="2929"/>
                      <a:pt x="43" y="2930"/>
                      <a:pt x="52" y="2930"/>
                    </a:cubicBezTo>
                    <a:cubicBezTo>
                      <a:pt x="70" y="2930"/>
                      <a:pt x="94" y="2921"/>
                      <a:pt x="124" y="2904"/>
                    </a:cubicBezTo>
                    <a:lnTo>
                      <a:pt x="327" y="2788"/>
                    </a:lnTo>
                    <a:cubicBezTo>
                      <a:pt x="373" y="2762"/>
                      <a:pt x="403" y="2731"/>
                      <a:pt x="420" y="2698"/>
                    </a:cubicBezTo>
                    <a:cubicBezTo>
                      <a:pt x="440" y="2668"/>
                      <a:pt x="449" y="2628"/>
                      <a:pt x="449" y="2582"/>
                    </a:cubicBezTo>
                    <a:lnTo>
                      <a:pt x="449" y="1760"/>
                    </a:lnTo>
                    <a:lnTo>
                      <a:pt x="456" y="1770"/>
                    </a:lnTo>
                    <a:lnTo>
                      <a:pt x="1055" y="2329"/>
                    </a:lnTo>
                    <a:cubicBezTo>
                      <a:pt x="1062" y="2337"/>
                      <a:pt x="1070" y="2340"/>
                      <a:pt x="1079" y="2340"/>
                    </a:cubicBezTo>
                    <a:cubicBezTo>
                      <a:pt x="1082" y="2340"/>
                      <a:pt x="1085" y="2340"/>
                      <a:pt x="1088" y="2339"/>
                    </a:cubicBezTo>
                    <a:cubicBezTo>
                      <a:pt x="1102" y="2339"/>
                      <a:pt x="1118" y="2332"/>
                      <a:pt x="1138" y="2319"/>
                    </a:cubicBezTo>
                    <a:lnTo>
                      <a:pt x="1478" y="2123"/>
                    </a:lnTo>
                    <a:cubicBezTo>
                      <a:pt x="1507" y="2103"/>
                      <a:pt x="1524" y="2076"/>
                      <a:pt x="1524" y="2043"/>
                    </a:cubicBezTo>
                    <a:cubicBezTo>
                      <a:pt x="1524" y="2023"/>
                      <a:pt x="1521" y="2010"/>
                      <a:pt x="1507" y="2000"/>
                    </a:cubicBezTo>
                    <a:lnTo>
                      <a:pt x="849" y="1417"/>
                    </a:lnTo>
                    <a:lnTo>
                      <a:pt x="1490" y="94"/>
                    </a:lnTo>
                    <a:cubicBezTo>
                      <a:pt x="1501" y="70"/>
                      <a:pt x="1507" y="50"/>
                      <a:pt x="1507" y="34"/>
                    </a:cubicBezTo>
                    <a:cubicBezTo>
                      <a:pt x="1507" y="12"/>
                      <a:pt x="1500" y="0"/>
                      <a:pt x="1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123;p43"/>
              <p:cNvSpPr/>
              <p:nvPr/>
            </p:nvSpPr>
            <p:spPr>
              <a:xfrm>
                <a:off x="3672575" y="3875513"/>
                <a:ext cx="41850" cy="64750"/>
              </a:xfrm>
              <a:custGeom>
                <a:avLst/>
                <a:gdLst/>
                <a:ahLst/>
                <a:cxnLst/>
                <a:rect l="l" t="t" r="r" b="b"/>
                <a:pathLst>
                  <a:path w="1674" h="2590" extrusionOk="0">
                    <a:moveTo>
                      <a:pt x="1539" y="0"/>
                    </a:moveTo>
                    <a:cubicBezTo>
                      <a:pt x="1480" y="0"/>
                      <a:pt x="1413" y="12"/>
                      <a:pt x="1337" y="36"/>
                    </a:cubicBezTo>
                    <a:cubicBezTo>
                      <a:pt x="1228" y="66"/>
                      <a:pt x="1108" y="119"/>
                      <a:pt x="978" y="195"/>
                    </a:cubicBezTo>
                    <a:cubicBezTo>
                      <a:pt x="663" y="378"/>
                      <a:pt x="423" y="611"/>
                      <a:pt x="253" y="897"/>
                    </a:cubicBezTo>
                    <a:cubicBezTo>
                      <a:pt x="87" y="1187"/>
                      <a:pt x="0" y="1510"/>
                      <a:pt x="0" y="1869"/>
                    </a:cubicBezTo>
                    <a:cubicBezTo>
                      <a:pt x="0" y="2228"/>
                      <a:pt x="87" y="2451"/>
                      <a:pt x="260" y="2544"/>
                    </a:cubicBezTo>
                    <a:cubicBezTo>
                      <a:pt x="318" y="2574"/>
                      <a:pt x="383" y="2589"/>
                      <a:pt x="457" y="2589"/>
                    </a:cubicBezTo>
                    <a:cubicBezTo>
                      <a:pt x="603" y="2589"/>
                      <a:pt x="780" y="2529"/>
                      <a:pt x="989" y="2408"/>
                    </a:cubicBezTo>
                    <a:cubicBezTo>
                      <a:pt x="1282" y="2238"/>
                      <a:pt x="1501" y="2055"/>
                      <a:pt x="1641" y="1855"/>
                    </a:cubicBezTo>
                    <a:cubicBezTo>
                      <a:pt x="1664" y="1826"/>
                      <a:pt x="1673" y="1806"/>
                      <a:pt x="1673" y="1792"/>
                    </a:cubicBezTo>
                    <a:cubicBezTo>
                      <a:pt x="1673" y="1783"/>
                      <a:pt x="1670" y="1772"/>
                      <a:pt x="1664" y="1759"/>
                    </a:cubicBezTo>
                    <a:lnTo>
                      <a:pt x="1557" y="1612"/>
                    </a:lnTo>
                    <a:cubicBezTo>
                      <a:pt x="1548" y="1601"/>
                      <a:pt x="1539" y="1596"/>
                      <a:pt x="1531" y="1596"/>
                    </a:cubicBezTo>
                    <a:cubicBezTo>
                      <a:pt x="1527" y="1596"/>
                      <a:pt x="1524" y="1597"/>
                      <a:pt x="1521" y="1599"/>
                    </a:cubicBezTo>
                    <a:cubicBezTo>
                      <a:pt x="1507" y="1606"/>
                      <a:pt x="1494" y="1619"/>
                      <a:pt x="1474" y="1646"/>
                    </a:cubicBezTo>
                    <a:cubicBezTo>
                      <a:pt x="1357" y="1786"/>
                      <a:pt x="1214" y="1905"/>
                      <a:pt x="1045" y="2005"/>
                    </a:cubicBezTo>
                    <a:cubicBezTo>
                      <a:pt x="927" y="2072"/>
                      <a:pt x="825" y="2106"/>
                      <a:pt x="740" y="2106"/>
                    </a:cubicBezTo>
                    <a:cubicBezTo>
                      <a:pt x="690" y="2106"/>
                      <a:pt x="645" y="2095"/>
                      <a:pt x="606" y="2072"/>
                    </a:cubicBezTo>
                    <a:cubicBezTo>
                      <a:pt x="499" y="2012"/>
                      <a:pt x="446" y="1858"/>
                      <a:pt x="446" y="1612"/>
                    </a:cubicBezTo>
                    <a:cubicBezTo>
                      <a:pt x="446" y="1370"/>
                      <a:pt x="496" y="1157"/>
                      <a:pt x="599" y="974"/>
                    </a:cubicBezTo>
                    <a:cubicBezTo>
                      <a:pt x="703" y="791"/>
                      <a:pt x="846" y="645"/>
                      <a:pt x="1032" y="538"/>
                    </a:cubicBezTo>
                    <a:cubicBezTo>
                      <a:pt x="1173" y="454"/>
                      <a:pt x="1298" y="414"/>
                      <a:pt x="1407" y="414"/>
                    </a:cubicBezTo>
                    <a:cubicBezTo>
                      <a:pt x="1419" y="414"/>
                      <a:pt x="1430" y="414"/>
                      <a:pt x="1441" y="415"/>
                    </a:cubicBezTo>
                    <a:cubicBezTo>
                      <a:pt x="1461" y="415"/>
                      <a:pt x="1474" y="412"/>
                      <a:pt x="1487" y="405"/>
                    </a:cubicBezTo>
                    <a:cubicBezTo>
                      <a:pt x="1501" y="398"/>
                      <a:pt x="1511" y="378"/>
                      <a:pt x="1524" y="349"/>
                    </a:cubicBezTo>
                    <a:lnTo>
                      <a:pt x="1621" y="106"/>
                    </a:lnTo>
                    <a:cubicBezTo>
                      <a:pt x="1630" y="79"/>
                      <a:pt x="1637" y="59"/>
                      <a:pt x="1637" y="42"/>
                    </a:cubicBezTo>
                    <a:cubicBezTo>
                      <a:pt x="1637" y="22"/>
                      <a:pt x="1627" y="13"/>
                      <a:pt x="1607" y="6"/>
                    </a:cubicBezTo>
                    <a:cubicBezTo>
                      <a:pt x="1586" y="2"/>
                      <a:pt x="1563" y="0"/>
                      <a:pt x="1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124;p43"/>
              <p:cNvSpPr/>
              <p:nvPr/>
            </p:nvSpPr>
            <p:spPr>
              <a:xfrm>
                <a:off x="3716825" y="3855038"/>
                <a:ext cx="45750" cy="67800"/>
              </a:xfrm>
              <a:custGeom>
                <a:avLst/>
                <a:gdLst/>
                <a:ahLst/>
                <a:cxnLst/>
                <a:rect l="l" t="t" r="r" b="b"/>
                <a:pathLst>
                  <a:path w="1830" h="2712" extrusionOk="0">
                    <a:moveTo>
                      <a:pt x="915" y="732"/>
                    </a:moveTo>
                    <a:lnTo>
                      <a:pt x="1141" y="1277"/>
                    </a:lnTo>
                    <a:lnTo>
                      <a:pt x="689" y="1540"/>
                    </a:lnTo>
                    <a:lnTo>
                      <a:pt x="915" y="732"/>
                    </a:lnTo>
                    <a:close/>
                    <a:moveTo>
                      <a:pt x="1067" y="1"/>
                    </a:moveTo>
                    <a:cubicBezTo>
                      <a:pt x="1053" y="1"/>
                      <a:pt x="1037" y="7"/>
                      <a:pt x="1015" y="20"/>
                    </a:cubicBezTo>
                    <a:lnTo>
                      <a:pt x="818" y="133"/>
                    </a:lnTo>
                    <a:cubicBezTo>
                      <a:pt x="789" y="150"/>
                      <a:pt x="765" y="170"/>
                      <a:pt x="752" y="193"/>
                    </a:cubicBezTo>
                    <a:cubicBezTo>
                      <a:pt x="735" y="213"/>
                      <a:pt x="722" y="246"/>
                      <a:pt x="709" y="290"/>
                    </a:cubicBezTo>
                    <a:lnTo>
                      <a:pt x="10" y="2621"/>
                    </a:lnTo>
                    <a:cubicBezTo>
                      <a:pt x="3" y="2645"/>
                      <a:pt x="0" y="2661"/>
                      <a:pt x="0" y="2674"/>
                    </a:cubicBezTo>
                    <a:cubicBezTo>
                      <a:pt x="0" y="2699"/>
                      <a:pt x="7" y="2711"/>
                      <a:pt x="22" y="2711"/>
                    </a:cubicBezTo>
                    <a:cubicBezTo>
                      <a:pt x="30" y="2711"/>
                      <a:pt x="39" y="2708"/>
                      <a:pt x="50" y="2701"/>
                    </a:cubicBezTo>
                    <a:lnTo>
                      <a:pt x="376" y="2511"/>
                    </a:lnTo>
                    <a:cubicBezTo>
                      <a:pt x="402" y="2498"/>
                      <a:pt x="419" y="2482"/>
                      <a:pt x="433" y="2465"/>
                    </a:cubicBezTo>
                    <a:cubicBezTo>
                      <a:pt x="442" y="2448"/>
                      <a:pt x="456" y="2425"/>
                      <a:pt x="462" y="2395"/>
                    </a:cubicBezTo>
                    <a:lnTo>
                      <a:pt x="585" y="1956"/>
                    </a:lnTo>
                    <a:lnTo>
                      <a:pt x="1244" y="1576"/>
                    </a:lnTo>
                    <a:lnTo>
                      <a:pt x="1368" y="1876"/>
                    </a:lnTo>
                    <a:cubicBezTo>
                      <a:pt x="1377" y="1896"/>
                      <a:pt x="1388" y="1906"/>
                      <a:pt x="1397" y="1909"/>
                    </a:cubicBezTo>
                    <a:cubicBezTo>
                      <a:pt x="1411" y="1909"/>
                      <a:pt x="1428" y="1906"/>
                      <a:pt x="1454" y="1889"/>
                    </a:cubicBezTo>
                    <a:lnTo>
                      <a:pt x="1780" y="1699"/>
                    </a:lnTo>
                    <a:cubicBezTo>
                      <a:pt x="1813" y="1683"/>
                      <a:pt x="1830" y="1656"/>
                      <a:pt x="1830" y="1620"/>
                    </a:cubicBezTo>
                    <a:cubicBezTo>
                      <a:pt x="1830" y="1607"/>
                      <a:pt x="1827" y="1590"/>
                      <a:pt x="1823" y="1573"/>
                    </a:cubicBezTo>
                    <a:lnTo>
                      <a:pt x="1121" y="53"/>
                    </a:lnTo>
                    <a:cubicBezTo>
                      <a:pt x="1108" y="23"/>
                      <a:pt x="1095" y="7"/>
                      <a:pt x="1081" y="3"/>
                    </a:cubicBezTo>
                    <a:cubicBezTo>
                      <a:pt x="1077" y="1"/>
                      <a:pt x="1072"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125;p43"/>
              <p:cNvSpPr/>
              <p:nvPr/>
            </p:nvSpPr>
            <p:spPr>
              <a:xfrm>
                <a:off x="3768125" y="3825263"/>
                <a:ext cx="37375" cy="67275"/>
              </a:xfrm>
              <a:custGeom>
                <a:avLst/>
                <a:gdLst/>
                <a:ahLst/>
                <a:cxnLst/>
                <a:rect l="l" t="t" r="r" b="b"/>
                <a:pathLst>
                  <a:path w="1495" h="2691" extrusionOk="0">
                    <a:moveTo>
                      <a:pt x="935" y="491"/>
                    </a:moveTo>
                    <a:cubicBezTo>
                      <a:pt x="953" y="491"/>
                      <a:pt x="968" y="494"/>
                      <a:pt x="982" y="499"/>
                    </a:cubicBezTo>
                    <a:cubicBezTo>
                      <a:pt x="1028" y="523"/>
                      <a:pt x="1052" y="589"/>
                      <a:pt x="1052" y="699"/>
                    </a:cubicBezTo>
                    <a:cubicBezTo>
                      <a:pt x="1052" y="805"/>
                      <a:pt x="1025" y="899"/>
                      <a:pt x="975" y="978"/>
                    </a:cubicBezTo>
                    <a:cubicBezTo>
                      <a:pt x="922" y="1058"/>
                      <a:pt x="845" y="1128"/>
                      <a:pt x="742" y="1188"/>
                    </a:cubicBezTo>
                    <a:lnTo>
                      <a:pt x="449" y="1358"/>
                    </a:lnTo>
                    <a:lnTo>
                      <a:pt x="449" y="732"/>
                    </a:lnTo>
                    <a:lnTo>
                      <a:pt x="773" y="549"/>
                    </a:lnTo>
                    <a:cubicBezTo>
                      <a:pt x="838" y="509"/>
                      <a:pt x="893" y="491"/>
                      <a:pt x="935" y="491"/>
                    </a:cubicBezTo>
                    <a:close/>
                    <a:moveTo>
                      <a:pt x="1216" y="1"/>
                    </a:moveTo>
                    <a:cubicBezTo>
                      <a:pt x="1111" y="1"/>
                      <a:pt x="975" y="48"/>
                      <a:pt x="809" y="143"/>
                    </a:cubicBezTo>
                    <a:lnTo>
                      <a:pt x="124" y="539"/>
                    </a:lnTo>
                    <a:cubicBezTo>
                      <a:pt x="80" y="566"/>
                      <a:pt x="50" y="595"/>
                      <a:pt x="30" y="629"/>
                    </a:cubicBezTo>
                    <a:cubicBezTo>
                      <a:pt x="10" y="662"/>
                      <a:pt x="1" y="702"/>
                      <a:pt x="1" y="748"/>
                    </a:cubicBezTo>
                    <a:lnTo>
                      <a:pt x="1" y="2601"/>
                    </a:lnTo>
                    <a:cubicBezTo>
                      <a:pt x="1" y="2645"/>
                      <a:pt x="10" y="2675"/>
                      <a:pt x="30" y="2684"/>
                    </a:cubicBezTo>
                    <a:cubicBezTo>
                      <a:pt x="36" y="2689"/>
                      <a:pt x="43" y="2690"/>
                      <a:pt x="51" y="2690"/>
                    </a:cubicBezTo>
                    <a:cubicBezTo>
                      <a:pt x="70" y="2690"/>
                      <a:pt x="94" y="2681"/>
                      <a:pt x="124" y="2664"/>
                    </a:cubicBezTo>
                    <a:lnTo>
                      <a:pt x="326" y="2548"/>
                    </a:lnTo>
                    <a:cubicBezTo>
                      <a:pt x="373" y="2522"/>
                      <a:pt x="403" y="2491"/>
                      <a:pt x="423" y="2459"/>
                    </a:cubicBezTo>
                    <a:cubicBezTo>
                      <a:pt x="440" y="2428"/>
                      <a:pt x="449" y="2388"/>
                      <a:pt x="449" y="2342"/>
                    </a:cubicBezTo>
                    <a:lnTo>
                      <a:pt x="449" y="1730"/>
                    </a:lnTo>
                    <a:lnTo>
                      <a:pt x="773" y="1544"/>
                    </a:lnTo>
                    <a:lnTo>
                      <a:pt x="1018" y="2089"/>
                    </a:lnTo>
                    <a:cubicBezTo>
                      <a:pt x="1028" y="2109"/>
                      <a:pt x="1038" y="2119"/>
                      <a:pt x="1052" y="2119"/>
                    </a:cubicBezTo>
                    <a:cubicBezTo>
                      <a:pt x="1065" y="2119"/>
                      <a:pt x="1085" y="2109"/>
                      <a:pt x="1108" y="2096"/>
                    </a:cubicBezTo>
                    <a:lnTo>
                      <a:pt x="1407" y="1923"/>
                    </a:lnTo>
                    <a:cubicBezTo>
                      <a:pt x="1447" y="1900"/>
                      <a:pt x="1467" y="1869"/>
                      <a:pt x="1467" y="1833"/>
                    </a:cubicBezTo>
                    <a:cubicBezTo>
                      <a:pt x="1467" y="1820"/>
                      <a:pt x="1464" y="1806"/>
                      <a:pt x="1458" y="1793"/>
                    </a:cubicBezTo>
                    <a:lnTo>
                      <a:pt x="1175" y="1241"/>
                    </a:lnTo>
                    <a:cubicBezTo>
                      <a:pt x="1281" y="1125"/>
                      <a:pt x="1361" y="998"/>
                      <a:pt x="1414" y="865"/>
                    </a:cubicBezTo>
                    <a:cubicBezTo>
                      <a:pt x="1467" y="732"/>
                      <a:pt x="1494" y="589"/>
                      <a:pt x="1494" y="443"/>
                    </a:cubicBezTo>
                    <a:cubicBezTo>
                      <a:pt x="1494" y="148"/>
                      <a:pt x="1402" y="1"/>
                      <a:pt x="1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126;p43"/>
              <p:cNvSpPr/>
              <p:nvPr/>
            </p:nvSpPr>
            <p:spPr>
              <a:xfrm>
                <a:off x="3811050" y="3801138"/>
                <a:ext cx="40850" cy="66675"/>
              </a:xfrm>
              <a:custGeom>
                <a:avLst/>
                <a:gdLst/>
                <a:ahLst/>
                <a:cxnLst/>
                <a:rect l="l" t="t" r="r" b="b"/>
                <a:pathLst>
                  <a:path w="1634" h="2667" extrusionOk="0">
                    <a:moveTo>
                      <a:pt x="965" y="468"/>
                    </a:moveTo>
                    <a:cubicBezTo>
                      <a:pt x="1006" y="468"/>
                      <a:pt x="1042" y="478"/>
                      <a:pt x="1071" y="499"/>
                    </a:cubicBezTo>
                    <a:cubicBezTo>
                      <a:pt x="1151" y="556"/>
                      <a:pt x="1191" y="709"/>
                      <a:pt x="1191" y="958"/>
                    </a:cubicBezTo>
                    <a:cubicBezTo>
                      <a:pt x="1191" y="1208"/>
                      <a:pt x="1151" y="1408"/>
                      <a:pt x="1071" y="1557"/>
                    </a:cubicBezTo>
                    <a:cubicBezTo>
                      <a:pt x="992" y="1707"/>
                      <a:pt x="872" y="1827"/>
                      <a:pt x="712" y="1919"/>
                    </a:cubicBezTo>
                    <a:lnTo>
                      <a:pt x="445" y="2073"/>
                    </a:lnTo>
                    <a:lnTo>
                      <a:pt x="445" y="709"/>
                    </a:lnTo>
                    <a:lnTo>
                      <a:pt x="712" y="556"/>
                    </a:lnTo>
                    <a:cubicBezTo>
                      <a:pt x="812" y="497"/>
                      <a:pt x="897" y="468"/>
                      <a:pt x="965" y="468"/>
                    </a:cubicBezTo>
                    <a:close/>
                    <a:moveTo>
                      <a:pt x="1225" y="0"/>
                    </a:moveTo>
                    <a:cubicBezTo>
                      <a:pt x="1083" y="0"/>
                      <a:pt x="904" y="63"/>
                      <a:pt x="692" y="187"/>
                    </a:cubicBezTo>
                    <a:lnTo>
                      <a:pt x="123" y="516"/>
                    </a:lnTo>
                    <a:cubicBezTo>
                      <a:pt x="80" y="539"/>
                      <a:pt x="46" y="569"/>
                      <a:pt x="30" y="602"/>
                    </a:cubicBezTo>
                    <a:cubicBezTo>
                      <a:pt x="10" y="636"/>
                      <a:pt x="0" y="676"/>
                      <a:pt x="0" y="722"/>
                    </a:cubicBezTo>
                    <a:lnTo>
                      <a:pt x="0" y="2575"/>
                    </a:lnTo>
                    <a:cubicBezTo>
                      <a:pt x="0" y="2622"/>
                      <a:pt x="10" y="2648"/>
                      <a:pt x="30" y="2662"/>
                    </a:cubicBezTo>
                    <a:cubicBezTo>
                      <a:pt x="34" y="2665"/>
                      <a:pt x="41" y="2666"/>
                      <a:pt x="48" y="2666"/>
                    </a:cubicBezTo>
                    <a:cubicBezTo>
                      <a:pt x="66" y="2666"/>
                      <a:pt x="92" y="2657"/>
                      <a:pt x="123" y="2638"/>
                    </a:cubicBezTo>
                    <a:lnTo>
                      <a:pt x="692" y="2312"/>
                    </a:lnTo>
                    <a:cubicBezTo>
                      <a:pt x="995" y="2136"/>
                      <a:pt x="1227" y="1913"/>
                      <a:pt x="1391" y="1647"/>
                    </a:cubicBezTo>
                    <a:cubicBezTo>
                      <a:pt x="1554" y="1381"/>
                      <a:pt x="1633" y="1065"/>
                      <a:pt x="1633" y="702"/>
                    </a:cubicBezTo>
                    <a:cubicBezTo>
                      <a:pt x="1633" y="336"/>
                      <a:pt x="1554" y="114"/>
                      <a:pt x="1394" y="37"/>
                    </a:cubicBezTo>
                    <a:cubicBezTo>
                      <a:pt x="1345" y="12"/>
                      <a:pt x="1289" y="0"/>
                      <a:pt x="1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127;p43"/>
              <p:cNvSpPr/>
              <p:nvPr/>
            </p:nvSpPr>
            <p:spPr>
              <a:xfrm>
                <a:off x="3464600" y="4211463"/>
                <a:ext cx="129075" cy="108475"/>
              </a:xfrm>
              <a:custGeom>
                <a:avLst/>
                <a:gdLst/>
                <a:ahLst/>
                <a:cxnLst/>
                <a:rect l="l" t="t" r="r" b="b"/>
                <a:pathLst>
                  <a:path w="5163" h="4339" extrusionOk="0">
                    <a:moveTo>
                      <a:pt x="4945" y="0"/>
                    </a:moveTo>
                    <a:cubicBezTo>
                      <a:pt x="4892" y="0"/>
                      <a:pt x="4833" y="17"/>
                      <a:pt x="4771" y="53"/>
                    </a:cubicBezTo>
                    <a:lnTo>
                      <a:pt x="393" y="2581"/>
                    </a:lnTo>
                    <a:cubicBezTo>
                      <a:pt x="176" y="2707"/>
                      <a:pt x="1" y="3010"/>
                      <a:pt x="1" y="3263"/>
                    </a:cubicBezTo>
                    <a:lnTo>
                      <a:pt x="1" y="4058"/>
                    </a:lnTo>
                    <a:cubicBezTo>
                      <a:pt x="1" y="4235"/>
                      <a:pt x="89" y="4338"/>
                      <a:pt x="218" y="4338"/>
                    </a:cubicBezTo>
                    <a:cubicBezTo>
                      <a:pt x="270" y="4338"/>
                      <a:pt x="330" y="4321"/>
                      <a:pt x="393" y="4284"/>
                    </a:cubicBezTo>
                    <a:lnTo>
                      <a:pt x="4771" y="1756"/>
                    </a:lnTo>
                    <a:cubicBezTo>
                      <a:pt x="4986" y="1633"/>
                      <a:pt x="5163" y="1327"/>
                      <a:pt x="5163" y="1078"/>
                    </a:cubicBezTo>
                    <a:lnTo>
                      <a:pt x="5163" y="280"/>
                    </a:lnTo>
                    <a:cubicBezTo>
                      <a:pt x="5163" y="102"/>
                      <a:pt x="5074" y="0"/>
                      <a:pt x="494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128;p43"/>
              <p:cNvSpPr/>
              <p:nvPr/>
            </p:nvSpPr>
            <p:spPr>
              <a:xfrm>
                <a:off x="3618275" y="4122713"/>
                <a:ext cx="129075" cy="108500"/>
              </a:xfrm>
              <a:custGeom>
                <a:avLst/>
                <a:gdLst/>
                <a:ahLst/>
                <a:cxnLst/>
                <a:rect l="l" t="t" r="r" b="b"/>
                <a:pathLst>
                  <a:path w="5163" h="4340" extrusionOk="0">
                    <a:moveTo>
                      <a:pt x="4945" y="1"/>
                    </a:moveTo>
                    <a:cubicBezTo>
                      <a:pt x="4892" y="1"/>
                      <a:pt x="4833" y="18"/>
                      <a:pt x="4771" y="53"/>
                    </a:cubicBezTo>
                    <a:lnTo>
                      <a:pt x="393" y="2582"/>
                    </a:lnTo>
                    <a:cubicBezTo>
                      <a:pt x="176" y="2708"/>
                      <a:pt x="1" y="3011"/>
                      <a:pt x="1" y="3264"/>
                    </a:cubicBezTo>
                    <a:lnTo>
                      <a:pt x="1" y="4059"/>
                    </a:lnTo>
                    <a:cubicBezTo>
                      <a:pt x="1" y="4236"/>
                      <a:pt x="89" y="4339"/>
                      <a:pt x="217" y="4339"/>
                    </a:cubicBezTo>
                    <a:cubicBezTo>
                      <a:pt x="270" y="4339"/>
                      <a:pt x="330" y="4322"/>
                      <a:pt x="393" y="4285"/>
                    </a:cubicBezTo>
                    <a:lnTo>
                      <a:pt x="4771" y="1757"/>
                    </a:lnTo>
                    <a:cubicBezTo>
                      <a:pt x="4986" y="1634"/>
                      <a:pt x="5163" y="1328"/>
                      <a:pt x="5163" y="1079"/>
                    </a:cubicBezTo>
                    <a:lnTo>
                      <a:pt x="5163" y="280"/>
                    </a:lnTo>
                    <a:cubicBezTo>
                      <a:pt x="5163" y="103"/>
                      <a:pt x="5074" y="1"/>
                      <a:pt x="4945"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129;p43"/>
              <p:cNvSpPr/>
              <p:nvPr/>
            </p:nvSpPr>
            <p:spPr>
              <a:xfrm>
                <a:off x="3771950" y="4033988"/>
                <a:ext cx="129075" cy="108475"/>
              </a:xfrm>
              <a:custGeom>
                <a:avLst/>
                <a:gdLst/>
                <a:ahLst/>
                <a:cxnLst/>
                <a:rect l="l" t="t" r="r" b="b"/>
                <a:pathLst>
                  <a:path w="5163" h="4339" extrusionOk="0">
                    <a:moveTo>
                      <a:pt x="4945" y="1"/>
                    </a:moveTo>
                    <a:cubicBezTo>
                      <a:pt x="4893" y="1"/>
                      <a:pt x="4833" y="18"/>
                      <a:pt x="4771" y="54"/>
                    </a:cubicBezTo>
                    <a:lnTo>
                      <a:pt x="393" y="2581"/>
                    </a:lnTo>
                    <a:cubicBezTo>
                      <a:pt x="173" y="2708"/>
                      <a:pt x="1" y="3011"/>
                      <a:pt x="1" y="3263"/>
                    </a:cubicBezTo>
                    <a:lnTo>
                      <a:pt x="1" y="4058"/>
                    </a:lnTo>
                    <a:cubicBezTo>
                      <a:pt x="1" y="4236"/>
                      <a:pt x="88" y="4339"/>
                      <a:pt x="217" y="4339"/>
                    </a:cubicBezTo>
                    <a:cubicBezTo>
                      <a:pt x="269" y="4339"/>
                      <a:pt x="329" y="4322"/>
                      <a:pt x="393" y="4285"/>
                    </a:cubicBezTo>
                    <a:lnTo>
                      <a:pt x="4771" y="1757"/>
                    </a:lnTo>
                    <a:cubicBezTo>
                      <a:pt x="4986" y="1634"/>
                      <a:pt x="5163" y="1327"/>
                      <a:pt x="5163" y="1078"/>
                    </a:cubicBezTo>
                    <a:lnTo>
                      <a:pt x="5163" y="283"/>
                    </a:lnTo>
                    <a:cubicBezTo>
                      <a:pt x="5163" y="103"/>
                      <a:pt x="5074" y="1"/>
                      <a:pt x="4945"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130;p43"/>
              <p:cNvSpPr/>
              <p:nvPr/>
            </p:nvSpPr>
            <p:spPr>
              <a:xfrm>
                <a:off x="3925550" y="3945288"/>
                <a:ext cx="129150" cy="108450"/>
              </a:xfrm>
              <a:custGeom>
                <a:avLst/>
                <a:gdLst/>
                <a:ahLst/>
                <a:cxnLst/>
                <a:rect l="l" t="t" r="r" b="b"/>
                <a:pathLst>
                  <a:path w="5166" h="4338" extrusionOk="0">
                    <a:moveTo>
                      <a:pt x="4946" y="0"/>
                    </a:moveTo>
                    <a:cubicBezTo>
                      <a:pt x="4893" y="0"/>
                      <a:pt x="4834" y="17"/>
                      <a:pt x="4770" y="53"/>
                    </a:cubicBezTo>
                    <a:lnTo>
                      <a:pt x="396" y="2580"/>
                    </a:lnTo>
                    <a:cubicBezTo>
                      <a:pt x="176" y="2707"/>
                      <a:pt x="0" y="3010"/>
                      <a:pt x="0" y="3263"/>
                    </a:cubicBezTo>
                    <a:lnTo>
                      <a:pt x="0" y="4057"/>
                    </a:lnTo>
                    <a:cubicBezTo>
                      <a:pt x="0" y="4234"/>
                      <a:pt x="89" y="4338"/>
                      <a:pt x="219" y="4338"/>
                    </a:cubicBezTo>
                    <a:cubicBezTo>
                      <a:pt x="272" y="4338"/>
                      <a:pt x="332" y="4320"/>
                      <a:pt x="396" y="4284"/>
                    </a:cubicBezTo>
                    <a:lnTo>
                      <a:pt x="4770" y="1755"/>
                    </a:lnTo>
                    <a:cubicBezTo>
                      <a:pt x="4990" y="1632"/>
                      <a:pt x="5166" y="1327"/>
                      <a:pt x="5166" y="1077"/>
                    </a:cubicBezTo>
                    <a:lnTo>
                      <a:pt x="5166" y="282"/>
                    </a:lnTo>
                    <a:cubicBezTo>
                      <a:pt x="5166" y="102"/>
                      <a:pt x="5077" y="0"/>
                      <a:pt x="494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131;p43"/>
              <p:cNvSpPr/>
              <p:nvPr/>
            </p:nvSpPr>
            <p:spPr>
              <a:xfrm>
                <a:off x="3962450" y="4050013"/>
                <a:ext cx="36875" cy="37400"/>
              </a:xfrm>
              <a:custGeom>
                <a:avLst/>
                <a:gdLst/>
                <a:ahLst/>
                <a:cxnLst/>
                <a:rect l="l" t="t" r="r" b="b"/>
                <a:pathLst>
                  <a:path w="1475" h="1496" extrusionOk="0">
                    <a:moveTo>
                      <a:pt x="1345" y="0"/>
                    </a:moveTo>
                    <a:cubicBezTo>
                      <a:pt x="1313" y="0"/>
                      <a:pt x="1277" y="10"/>
                      <a:pt x="1238" y="32"/>
                    </a:cubicBezTo>
                    <a:lnTo>
                      <a:pt x="237" y="614"/>
                    </a:lnTo>
                    <a:cubicBezTo>
                      <a:pt x="108" y="686"/>
                      <a:pt x="1" y="870"/>
                      <a:pt x="1" y="1019"/>
                    </a:cubicBezTo>
                    <a:lnTo>
                      <a:pt x="1" y="1329"/>
                    </a:lnTo>
                    <a:cubicBezTo>
                      <a:pt x="1" y="1435"/>
                      <a:pt x="55" y="1496"/>
                      <a:pt x="133" y="1496"/>
                    </a:cubicBezTo>
                    <a:cubicBezTo>
                      <a:pt x="164" y="1496"/>
                      <a:pt x="200" y="1486"/>
                      <a:pt x="237" y="1465"/>
                    </a:cubicBezTo>
                    <a:lnTo>
                      <a:pt x="1238" y="886"/>
                    </a:lnTo>
                    <a:cubicBezTo>
                      <a:pt x="1372" y="810"/>
                      <a:pt x="1475" y="626"/>
                      <a:pt x="1475" y="477"/>
                    </a:cubicBezTo>
                    <a:lnTo>
                      <a:pt x="1475" y="167"/>
                    </a:lnTo>
                    <a:cubicBezTo>
                      <a:pt x="1475" y="61"/>
                      <a:pt x="1423" y="0"/>
                      <a:pt x="1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132;p43"/>
              <p:cNvSpPr/>
              <p:nvPr/>
            </p:nvSpPr>
            <p:spPr>
              <a:xfrm>
                <a:off x="4017775" y="4018063"/>
                <a:ext cx="36925" cy="37425"/>
              </a:xfrm>
              <a:custGeom>
                <a:avLst/>
                <a:gdLst/>
                <a:ahLst/>
                <a:cxnLst/>
                <a:rect l="l" t="t" r="r" b="b"/>
                <a:pathLst>
                  <a:path w="1477" h="1497" extrusionOk="0">
                    <a:moveTo>
                      <a:pt x="1346" y="1"/>
                    </a:moveTo>
                    <a:cubicBezTo>
                      <a:pt x="1314" y="1"/>
                      <a:pt x="1278" y="11"/>
                      <a:pt x="1241" y="32"/>
                    </a:cubicBezTo>
                    <a:lnTo>
                      <a:pt x="236" y="614"/>
                    </a:lnTo>
                    <a:cubicBezTo>
                      <a:pt x="107" y="687"/>
                      <a:pt x="0" y="871"/>
                      <a:pt x="0" y="1020"/>
                    </a:cubicBezTo>
                    <a:lnTo>
                      <a:pt x="0" y="1330"/>
                    </a:lnTo>
                    <a:cubicBezTo>
                      <a:pt x="0" y="1436"/>
                      <a:pt x="54" y="1497"/>
                      <a:pt x="132" y="1497"/>
                    </a:cubicBezTo>
                    <a:cubicBezTo>
                      <a:pt x="163" y="1497"/>
                      <a:pt x="199" y="1487"/>
                      <a:pt x="236" y="1465"/>
                    </a:cubicBezTo>
                    <a:lnTo>
                      <a:pt x="1241" y="883"/>
                    </a:lnTo>
                    <a:cubicBezTo>
                      <a:pt x="1371" y="811"/>
                      <a:pt x="1477" y="627"/>
                      <a:pt x="1477" y="478"/>
                    </a:cubicBezTo>
                    <a:lnTo>
                      <a:pt x="1477" y="168"/>
                    </a:lnTo>
                    <a:cubicBezTo>
                      <a:pt x="1477" y="62"/>
                      <a:pt x="1423" y="1"/>
                      <a:pt x="1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133;p43"/>
              <p:cNvSpPr/>
              <p:nvPr/>
            </p:nvSpPr>
            <p:spPr>
              <a:xfrm>
                <a:off x="3722225" y="4073288"/>
                <a:ext cx="331900" cy="214950"/>
              </a:xfrm>
              <a:custGeom>
                <a:avLst/>
                <a:gdLst/>
                <a:ahLst/>
                <a:cxnLst/>
                <a:rect l="l" t="t" r="r" b="b"/>
                <a:pathLst>
                  <a:path w="13276" h="8598" extrusionOk="0">
                    <a:moveTo>
                      <a:pt x="13060" y="1"/>
                    </a:moveTo>
                    <a:cubicBezTo>
                      <a:pt x="13007" y="1"/>
                      <a:pt x="12947" y="18"/>
                      <a:pt x="12883" y="55"/>
                    </a:cubicBezTo>
                    <a:lnTo>
                      <a:pt x="393" y="7267"/>
                    </a:lnTo>
                    <a:cubicBezTo>
                      <a:pt x="177" y="7393"/>
                      <a:pt x="0" y="7695"/>
                      <a:pt x="0" y="7949"/>
                    </a:cubicBezTo>
                    <a:lnTo>
                      <a:pt x="0" y="8317"/>
                    </a:lnTo>
                    <a:cubicBezTo>
                      <a:pt x="0" y="8495"/>
                      <a:pt x="89" y="8598"/>
                      <a:pt x="218" y="8598"/>
                    </a:cubicBezTo>
                    <a:cubicBezTo>
                      <a:pt x="271" y="8598"/>
                      <a:pt x="330" y="8581"/>
                      <a:pt x="393" y="8544"/>
                    </a:cubicBezTo>
                    <a:lnTo>
                      <a:pt x="12883" y="1332"/>
                    </a:lnTo>
                    <a:cubicBezTo>
                      <a:pt x="13103" y="1206"/>
                      <a:pt x="13276" y="903"/>
                      <a:pt x="13276" y="650"/>
                    </a:cubicBezTo>
                    <a:lnTo>
                      <a:pt x="13276" y="281"/>
                    </a:lnTo>
                    <a:cubicBezTo>
                      <a:pt x="13276" y="104"/>
                      <a:pt x="13189" y="1"/>
                      <a:pt x="13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134;p43"/>
              <p:cNvSpPr/>
              <p:nvPr/>
            </p:nvSpPr>
            <p:spPr>
              <a:xfrm>
                <a:off x="3070100" y="3329388"/>
                <a:ext cx="343225" cy="671000"/>
              </a:xfrm>
              <a:custGeom>
                <a:avLst/>
                <a:gdLst/>
                <a:ahLst/>
                <a:cxnLst/>
                <a:rect l="l" t="t" r="r" b="b"/>
                <a:pathLst>
                  <a:path w="13729" h="26840" extrusionOk="0">
                    <a:moveTo>
                      <a:pt x="12284" y="1"/>
                    </a:moveTo>
                    <a:cubicBezTo>
                      <a:pt x="12145" y="1"/>
                      <a:pt x="12005" y="31"/>
                      <a:pt x="11898" y="93"/>
                    </a:cubicBezTo>
                    <a:lnTo>
                      <a:pt x="386" y="6739"/>
                    </a:lnTo>
                    <a:cubicBezTo>
                      <a:pt x="173" y="6863"/>
                      <a:pt x="0" y="7162"/>
                      <a:pt x="0" y="7405"/>
                    </a:cubicBezTo>
                    <a:lnTo>
                      <a:pt x="0" y="25690"/>
                    </a:lnTo>
                    <a:cubicBezTo>
                      <a:pt x="0" y="25936"/>
                      <a:pt x="173" y="26235"/>
                      <a:pt x="386" y="26358"/>
                    </a:cubicBezTo>
                    <a:lnTo>
                      <a:pt x="1061" y="26747"/>
                    </a:lnTo>
                    <a:cubicBezTo>
                      <a:pt x="1168" y="26809"/>
                      <a:pt x="1307" y="26840"/>
                      <a:pt x="1447" y="26840"/>
                    </a:cubicBezTo>
                    <a:cubicBezTo>
                      <a:pt x="1587" y="26840"/>
                      <a:pt x="1726" y="26809"/>
                      <a:pt x="1833" y="26747"/>
                    </a:cubicBezTo>
                    <a:lnTo>
                      <a:pt x="13346" y="20101"/>
                    </a:lnTo>
                    <a:cubicBezTo>
                      <a:pt x="13558" y="19978"/>
                      <a:pt x="13728" y="19679"/>
                      <a:pt x="13728" y="19432"/>
                    </a:cubicBezTo>
                    <a:lnTo>
                      <a:pt x="13728" y="1147"/>
                    </a:lnTo>
                    <a:cubicBezTo>
                      <a:pt x="13728" y="901"/>
                      <a:pt x="13558" y="605"/>
                      <a:pt x="13346" y="482"/>
                    </a:cubicBezTo>
                    <a:lnTo>
                      <a:pt x="12670" y="93"/>
                    </a:lnTo>
                    <a:cubicBezTo>
                      <a:pt x="12564" y="31"/>
                      <a:pt x="12424" y="1"/>
                      <a:pt x="12284"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135;p43"/>
              <p:cNvSpPr/>
              <p:nvPr/>
            </p:nvSpPr>
            <p:spPr>
              <a:xfrm>
                <a:off x="3072925" y="3329363"/>
                <a:ext cx="340400" cy="196550"/>
              </a:xfrm>
              <a:custGeom>
                <a:avLst/>
                <a:gdLst/>
                <a:ahLst/>
                <a:cxnLst/>
                <a:rect l="l" t="t" r="r" b="b"/>
                <a:pathLst>
                  <a:path w="13616" h="7862" extrusionOk="0">
                    <a:moveTo>
                      <a:pt x="12171" y="1"/>
                    </a:moveTo>
                    <a:cubicBezTo>
                      <a:pt x="12032" y="1"/>
                      <a:pt x="11892" y="31"/>
                      <a:pt x="11785" y="91"/>
                    </a:cubicBezTo>
                    <a:lnTo>
                      <a:pt x="273" y="6740"/>
                    </a:lnTo>
                    <a:cubicBezTo>
                      <a:pt x="170" y="6804"/>
                      <a:pt x="73" y="6907"/>
                      <a:pt x="0" y="7026"/>
                    </a:cubicBezTo>
                    <a:lnTo>
                      <a:pt x="1447" y="7861"/>
                    </a:lnTo>
                    <a:cubicBezTo>
                      <a:pt x="1517" y="7742"/>
                      <a:pt x="1613" y="7635"/>
                      <a:pt x="1720" y="7575"/>
                    </a:cubicBezTo>
                    <a:lnTo>
                      <a:pt x="13233" y="926"/>
                    </a:lnTo>
                    <a:cubicBezTo>
                      <a:pt x="13294" y="891"/>
                      <a:pt x="13352" y="875"/>
                      <a:pt x="13403" y="875"/>
                    </a:cubicBezTo>
                    <a:cubicBezTo>
                      <a:pt x="13515" y="875"/>
                      <a:pt x="13597" y="951"/>
                      <a:pt x="13615" y="1085"/>
                    </a:cubicBezTo>
                    <a:cubicBezTo>
                      <a:pt x="13588" y="856"/>
                      <a:pt x="13428" y="593"/>
                      <a:pt x="13233" y="483"/>
                    </a:cubicBezTo>
                    <a:lnTo>
                      <a:pt x="12557" y="91"/>
                    </a:lnTo>
                    <a:cubicBezTo>
                      <a:pt x="12451" y="31"/>
                      <a:pt x="12311" y="1"/>
                      <a:pt x="1217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136;p43"/>
              <p:cNvSpPr/>
              <p:nvPr/>
            </p:nvSpPr>
            <p:spPr>
              <a:xfrm>
                <a:off x="3070175" y="3505013"/>
                <a:ext cx="44075" cy="495375"/>
              </a:xfrm>
              <a:custGeom>
                <a:avLst/>
                <a:gdLst/>
                <a:ahLst/>
                <a:cxnLst/>
                <a:rect l="l" t="t" r="r" b="b"/>
                <a:pathLst>
                  <a:path w="1763" h="19815" extrusionOk="0">
                    <a:moveTo>
                      <a:pt x="110" y="0"/>
                    </a:moveTo>
                    <a:cubicBezTo>
                      <a:pt x="40" y="123"/>
                      <a:pt x="0" y="257"/>
                      <a:pt x="0" y="380"/>
                    </a:cubicBezTo>
                    <a:lnTo>
                      <a:pt x="0" y="18665"/>
                    </a:lnTo>
                    <a:cubicBezTo>
                      <a:pt x="0" y="18911"/>
                      <a:pt x="170" y="19210"/>
                      <a:pt x="383" y="19333"/>
                    </a:cubicBezTo>
                    <a:lnTo>
                      <a:pt x="1058" y="19722"/>
                    </a:lnTo>
                    <a:cubicBezTo>
                      <a:pt x="1084" y="19736"/>
                      <a:pt x="1115" y="19752"/>
                      <a:pt x="1144" y="19762"/>
                    </a:cubicBezTo>
                    <a:cubicBezTo>
                      <a:pt x="1235" y="19797"/>
                      <a:pt x="1338" y="19815"/>
                      <a:pt x="1442" y="19815"/>
                    </a:cubicBezTo>
                    <a:cubicBezTo>
                      <a:pt x="1499" y="19815"/>
                      <a:pt x="1555" y="19809"/>
                      <a:pt x="1610" y="19799"/>
                    </a:cubicBezTo>
                    <a:cubicBezTo>
                      <a:pt x="1637" y="19792"/>
                      <a:pt x="1663" y="19785"/>
                      <a:pt x="1687" y="19779"/>
                    </a:cubicBezTo>
                    <a:lnTo>
                      <a:pt x="1693" y="19779"/>
                    </a:lnTo>
                    <a:cubicBezTo>
                      <a:pt x="1707" y="19776"/>
                      <a:pt x="1723" y="19769"/>
                      <a:pt x="1740" y="19762"/>
                    </a:cubicBezTo>
                    <a:cubicBezTo>
                      <a:pt x="1747" y="19759"/>
                      <a:pt x="1753" y="19759"/>
                      <a:pt x="1763" y="19752"/>
                    </a:cubicBezTo>
                    <a:lnTo>
                      <a:pt x="1763" y="19752"/>
                    </a:lnTo>
                    <a:cubicBezTo>
                      <a:pt x="1743" y="19759"/>
                      <a:pt x="1727" y="19766"/>
                      <a:pt x="1707" y="19769"/>
                    </a:cubicBezTo>
                    <a:cubicBezTo>
                      <a:pt x="1689" y="19772"/>
                      <a:pt x="1672" y="19774"/>
                      <a:pt x="1655" y="19774"/>
                    </a:cubicBezTo>
                    <a:cubicBezTo>
                      <a:pt x="1593" y="19774"/>
                      <a:pt x="1540" y="19750"/>
                      <a:pt x="1500" y="19702"/>
                    </a:cubicBezTo>
                    <a:cubicBezTo>
                      <a:pt x="1464" y="19656"/>
                      <a:pt x="1444" y="19586"/>
                      <a:pt x="1444" y="19500"/>
                    </a:cubicBezTo>
                    <a:lnTo>
                      <a:pt x="1444" y="1215"/>
                    </a:lnTo>
                    <a:cubicBezTo>
                      <a:pt x="1444" y="1091"/>
                      <a:pt x="1488" y="958"/>
                      <a:pt x="1557" y="835"/>
                    </a:cubicBezTo>
                    <a:lnTo>
                      <a:pt x="11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137;p43"/>
              <p:cNvSpPr/>
              <p:nvPr/>
            </p:nvSpPr>
            <p:spPr>
              <a:xfrm>
                <a:off x="3300025" y="3693163"/>
                <a:ext cx="51250" cy="13025"/>
              </a:xfrm>
              <a:custGeom>
                <a:avLst/>
                <a:gdLst/>
                <a:ahLst/>
                <a:cxnLst/>
                <a:rect l="l" t="t" r="r" b="b"/>
                <a:pathLst>
                  <a:path w="2050" h="521" extrusionOk="0">
                    <a:moveTo>
                      <a:pt x="126" y="0"/>
                    </a:moveTo>
                    <a:cubicBezTo>
                      <a:pt x="90" y="0"/>
                      <a:pt x="54" y="17"/>
                      <a:pt x="33" y="48"/>
                    </a:cubicBezTo>
                    <a:cubicBezTo>
                      <a:pt x="1" y="102"/>
                      <a:pt x="13" y="168"/>
                      <a:pt x="64" y="205"/>
                    </a:cubicBezTo>
                    <a:cubicBezTo>
                      <a:pt x="383" y="418"/>
                      <a:pt x="772" y="521"/>
                      <a:pt x="1241" y="521"/>
                    </a:cubicBezTo>
                    <a:cubicBezTo>
                      <a:pt x="1461" y="521"/>
                      <a:pt x="1697" y="498"/>
                      <a:pt x="1949" y="455"/>
                    </a:cubicBezTo>
                    <a:cubicBezTo>
                      <a:pt x="2009" y="441"/>
                      <a:pt x="2049" y="384"/>
                      <a:pt x="2040" y="324"/>
                    </a:cubicBezTo>
                    <a:cubicBezTo>
                      <a:pt x="2030" y="271"/>
                      <a:pt x="1981" y="233"/>
                      <a:pt x="1928" y="233"/>
                    </a:cubicBezTo>
                    <a:cubicBezTo>
                      <a:pt x="1922" y="233"/>
                      <a:pt x="1916" y="234"/>
                      <a:pt x="1909" y="235"/>
                    </a:cubicBezTo>
                    <a:cubicBezTo>
                      <a:pt x="1668" y="278"/>
                      <a:pt x="1445" y="300"/>
                      <a:pt x="1240" y="300"/>
                    </a:cubicBezTo>
                    <a:cubicBezTo>
                      <a:pt x="817" y="300"/>
                      <a:pt x="469" y="207"/>
                      <a:pt x="187" y="19"/>
                    </a:cubicBezTo>
                    <a:cubicBezTo>
                      <a:pt x="168" y="6"/>
                      <a:pt x="147" y="0"/>
                      <a:pt x="12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138;p43"/>
              <p:cNvSpPr/>
              <p:nvPr/>
            </p:nvSpPr>
            <p:spPr>
              <a:xfrm>
                <a:off x="3258850" y="3603913"/>
                <a:ext cx="42125" cy="86650"/>
              </a:xfrm>
              <a:custGeom>
                <a:avLst/>
                <a:gdLst/>
                <a:ahLst/>
                <a:cxnLst/>
                <a:rect l="l" t="t" r="r" b="b"/>
                <a:pathLst>
                  <a:path w="1685" h="3466" extrusionOk="0">
                    <a:moveTo>
                      <a:pt x="396" y="1"/>
                    </a:moveTo>
                    <a:cubicBezTo>
                      <a:pt x="303" y="1"/>
                      <a:pt x="202" y="16"/>
                      <a:pt x="94" y="46"/>
                    </a:cubicBezTo>
                    <a:cubicBezTo>
                      <a:pt x="37" y="66"/>
                      <a:pt x="1" y="126"/>
                      <a:pt x="17" y="185"/>
                    </a:cubicBezTo>
                    <a:cubicBezTo>
                      <a:pt x="34" y="235"/>
                      <a:pt x="78" y="266"/>
                      <a:pt x="126" y="266"/>
                    </a:cubicBezTo>
                    <a:cubicBezTo>
                      <a:pt x="136" y="266"/>
                      <a:pt x="147" y="265"/>
                      <a:pt x="157" y="262"/>
                    </a:cubicBezTo>
                    <a:cubicBezTo>
                      <a:pt x="246" y="235"/>
                      <a:pt x="326" y="222"/>
                      <a:pt x="398" y="222"/>
                    </a:cubicBezTo>
                    <a:cubicBezTo>
                      <a:pt x="495" y="222"/>
                      <a:pt x="577" y="246"/>
                      <a:pt x="646" y="292"/>
                    </a:cubicBezTo>
                    <a:cubicBezTo>
                      <a:pt x="802" y="402"/>
                      <a:pt x="899" y="648"/>
                      <a:pt x="926" y="1027"/>
                    </a:cubicBezTo>
                    <a:cubicBezTo>
                      <a:pt x="935" y="1160"/>
                      <a:pt x="946" y="1293"/>
                      <a:pt x="952" y="1426"/>
                    </a:cubicBezTo>
                    <a:cubicBezTo>
                      <a:pt x="1002" y="2204"/>
                      <a:pt x="1046" y="2943"/>
                      <a:pt x="1478" y="3426"/>
                    </a:cubicBezTo>
                    <a:cubicBezTo>
                      <a:pt x="1501" y="3452"/>
                      <a:pt x="1531" y="3466"/>
                      <a:pt x="1561" y="3466"/>
                    </a:cubicBezTo>
                    <a:cubicBezTo>
                      <a:pt x="1588" y="3466"/>
                      <a:pt x="1614" y="3455"/>
                      <a:pt x="1634" y="3435"/>
                    </a:cubicBezTo>
                    <a:cubicBezTo>
                      <a:pt x="1680" y="3395"/>
                      <a:pt x="1684" y="3326"/>
                      <a:pt x="1644" y="3279"/>
                    </a:cubicBezTo>
                    <a:cubicBezTo>
                      <a:pt x="1261" y="2853"/>
                      <a:pt x="1221" y="2184"/>
                      <a:pt x="1175" y="1413"/>
                    </a:cubicBezTo>
                    <a:cubicBezTo>
                      <a:pt x="1169" y="1280"/>
                      <a:pt x="1158" y="1143"/>
                      <a:pt x="1149" y="1007"/>
                    </a:cubicBezTo>
                    <a:cubicBezTo>
                      <a:pt x="1115" y="558"/>
                      <a:pt x="992" y="262"/>
                      <a:pt x="773" y="113"/>
                    </a:cubicBezTo>
                    <a:cubicBezTo>
                      <a:pt x="667" y="37"/>
                      <a:pt x="541" y="1"/>
                      <a:pt x="39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139;p43"/>
              <p:cNvSpPr/>
              <p:nvPr/>
            </p:nvSpPr>
            <p:spPr>
              <a:xfrm>
                <a:off x="3221425" y="3609113"/>
                <a:ext cx="35375" cy="125775"/>
              </a:xfrm>
              <a:custGeom>
                <a:avLst/>
                <a:gdLst/>
                <a:ahLst/>
                <a:cxnLst/>
                <a:rect l="l" t="t" r="r" b="b"/>
                <a:pathLst>
                  <a:path w="1415" h="5031" extrusionOk="0">
                    <a:moveTo>
                      <a:pt x="1289" y="0"/>
                    </a:moveTo>
                    <a:cubicBezTo>
                      <a:pt x="1267" y="0"/>
                      <a:pt x="1245" y="7"/>
                      <a:pt x="1225" y="20"/>
                    </a:cubicBezTo>
                    <a:cubicBezTo>
                      <a:pt x="1" y="866"/>
                      <a:pt x="223" y="3943"/>
                      <a:pt x="643" y="4964"/>
                    </a:cubicBezTo>
                    <a:cubicBezTo>
                      <a:pt x="659" y="5004"/>
                      <a:pt x="699" y="5030"/>
                      <a:pt x="746" y="5030"/>
                    </a:cubicBezTo>
                    <a:cubicBezTo>
                      <a:pt x="759" y="5030"/>
                      <a:pt x="773" y="5030"/>
                      <a:pt x="786" y="5024"/>
                    </a:cubicBezTo>
                    <a:cubicBezTo>
                      <a:pt x="842" y="5000"/>
                      <a:pt x="873" y="4934"/>
                      <a:pt x="849" y="4878"/>
                    </a:cubicBezTo>
                    <a:cubicBezTo>
                      <a:pt x="447" y="3900"/>
                      <a:pt x="283" y="943"/>
                      <a:pt x="1352" y="204"/>
                    </a:cubicBezTo>
                    <a:cubicBezTo>
                      <a:pt x="1401" y="167"/>
                      <a:pt x="1415" y="97"/>
                      <a:pt x="1378" y="48"/>
                    </a:cubicBezTo>
                    <a:cubicBezTo>
                      <a:pt x="1358" y="17"/>
                      <a:pt x="1324" y="0"/>
                      <a:pt x="128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140;p43"/>
              <p:cNvSpPr/>
              <p:nvPr/>
            </p:nvSpPr>
            <p:spPr>
              <a:xfrm>
                <a:off x="3241800" y="3739563"/>
                <a:ext cx="87350" cy="43050"/>
              </a:xfrm>
              <a:custGeom>
                <a:avLst/>
                <a:gdLst/>
                <a:ahLst/>
                <a:cxnLst/>
                <a:rect l="l" t="t" r="r" b="b"/>
                <a:pathLst>
                  <a:path w="3494" h="1722" extrusionOk="0">
                    <a:moveTo>
                      <a:pt x="130" y="1"/>
                    </a:moveTo>
                    <a:cubicBezTo>
                      <a:pt x="111" y="1"/>
                      <a:pt x="92" y="5"/>
                      <a:pt x="74" y="16"/>
                    </a:cubicBezTo>
                    <a:cubicBezTo>
                      <a:pt x="21" y="45"/>
                      <a:pt x="1" y="111"/>
                      <a:pt x="34" y="165"/>
                    </a:cubicBezTo>
                    <a:cubicBezTo>
                      <a:pt x="610" y="1180"/>
                      <a:pt x="1594" y="1722"/>
                      <a:pt x="2838" y="1722"/>
                    </a:cubicBezTo>
                    <a:cubicBezTo>
                      <a:pt x="3018" y="1722"/>
                      <a:pt x="3201" y="1708"/>
                      <a:pt x="3387" y="1688"/>
                    </a:cubicBezTo>
                    <a:cubicBezTo>
                      <a:pt x="3450" y="1682"/>
                      <a:pt x="3494" y="1625"/>
                      <a:pt x="3487" y="1565"/>
                    </a:cubicBezTo>
                    <a:cubicBezTo>
                      <a:pt x="3480" y="1506"/>
                      <a:pt x="3428" y="1465"/>
                      <a:pt x="3375" y="1465"/>
                    </a:cubicBezTo>
                    <a:cubicBezTo>
                      <a:pt x="3372" y="1465"/>
                      <a:pt x="3368" y="1465"/>
                      <a:pt x="3364" y="1465"/>
                    </a:cubicBezTo>
                    <a:cubicBezTo>
                      <a:pt x="3184" y="1487"/>
                      <a:pt x="3009" y="1498"/>
                      <a:pt x="2839" y="1498"/>
                    </a:cubicBezTo>
                    <a:cubicBezTo>
                      <a:pt x="1677" y="1498"/>
                      <a:pt x="761" y="996"/>
                      <a:pt x="227" y="56"/>
                    </a:cubicBezTo>
                    <a:cubicBezTo>
                      <a:pt x="205" y="20"/>
                      <a:pt x="168" y="1"/>
                      <a:pt x="13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141;p43"/>
              <p:cNvSpPr/>
              <p:nvPr/>
            </p:nvSpPr>
            <p:spPr>
              <a:xfrm>
                <a:off x="3242650" y="3624238"/>
                <a:ext cx="106050" cy="140325"/>
              </a:xfrm>
              <a:custGeom>
                <a:avLst/>
                <a:gdLst/>
                <a:ahLst/>
                <a:cxnLst/>
                <a:rect l="l" t="t" r="r" b="b"/>
                <a:pathLst>
                  <a:path w="4242" h="5613" extrusionOk="0">
                    <a:moveTo>
                      <a:pt x="894" y="1"/>
                    </a:moveTo>
                    <a:cubicBezTo>
                      <a:pt x="813" y="1"/>
                      <a:pt x="728" y="24"/>
                      <a:pt x="642" y="71"/>
                    </a:cubicBezTo>
                    <a:cubicBezTo>
                      <a:pt x="336" y="247"/>
                      <a:pt x="150" y="686"/>
                      <a:pt x="127" y="1029"/>
                    </a:cubicBezTo>
                    <a:cubicBezTo>
                      <a:pt x="0" y="2865"/>
                      <a:pt x="323" y="4170"/>
                      <a:pt x="1088" y="4904"/>
                    </a:cubicBezTo>
                    <a:cubicBezTo>
                      <a:pt x="1577" y="5377"/>
                      <a:pt x="2245" y="5613"/>
                      <a:pt x="3080" y="5613"/>
                    </a:cubicBezTo>
                    <a:cubicBezTo>
                      <a:pt x="3250" y="5613"/>
                      <a:pt x="3430" y="5603"/>
                      <a:pt x="3613" y="5583"/>
                    </a:cubicBezTo>
                    <a:cubicBezTo>
                      <a:pt x="3673" y="5576"/>
                      <a:pt x="3719" y="5523"/>
                      <a:pt x="3713" y="5463"/>
                    </a:cubicBezTo>
                    <a:cubicBezTo>
                      <a:pt x="3706" y="5404"/>
                      <a:pt x="3657" y="5362"/>
                      <a:pt x="3601" y="5362"/>
                    </a:cubicBezTo>
                    <a:cubicBezTo>
                      <a:pt x="3598" y="5362"/>
                      <a:pt x="3594" y="5363"/>
                      <a:pt x="3590" y="5363"/>
                    </a:cubicBezTo>
                    <a:cubicBezTo>
                      <a:pt x="3412" y="5382"/>
                      <a:pt x="3242" y="5392"/>
                      <a:pt x="3079" y="5392"/>
                    </a:cubicBezTo>
                    <a:cubicBezTo>
                      <a:pt x="2304" y="5392"/>
                      <a:pt x="1689" y="5176"/>
                      <a:pt x="1241" y="4744"/>
                    </a:cubicBezTo>
                    <a:cubicBezTo>
                      <a:pt x="526" y="4056"/>
                      <a:pt x="226" y="2812"/>
                      <a:pt x="346" y="1046"/>
                    </a:cubicBezTo>
                    <a:cubicBezTo>
                      <a:pt x="369" y="726"/>
                      <a:pt x="549" y="381"/>
                      <a:pt x="762" y="258"/>
                    </a:cubicBezTo>
                    <a:cubicBezTo>
                      <a:pt x="805" y="234"/>
                      <a:pt x="849" y="222"/>
                      <a:pt x="890" y="222"/>
                    </a:cubicBezTo>
                    <a:cubicBezTo>
                      <a:pt x="924" y="222"/>
                      <a:pt x="958" y="231"/>
                      <a:pt x="988" y="247"/>
                    </a:cubicBezTo>
                    <a:cubicBezTo>
                      <a:pt x="1065" y="294"/>
                      <a:pt x="1108" y="397"/>
                      <a:pt x="1108" y="527"/>
                    </a:cubicBezTo>
                    <a:cubicBezTo>
                      <a:pt x="1085" y="2080"/>
                      <a:pt x="1381" y="3098"/>
                      <a:pt x="2016" y="3637"/>
                    </a:cubicBezTo>
                    <a:cubicBezTo>
                      <a:pt x="2374" y="3944"/>
                      <a:pt x="2833" y="4097"/>
                      <a:pt x="3407" y="4097"/>
                    </a:cubicBezTo>
                    <a:cubicBezTo>
                      <a:pt x="3634" y="4097"/>
                      <a:pt x="3878" y="4073"/>
                      <a:pt x="4141" y="4026"/>
                    </a:cubicBezTo>
                    <a:cubicBezTo>
                      <a:pt x="4201" y="4016"/>
                      <a:pt x="4241" y="3960"/>
                      <a:pt x="4232" y="3897"/>
                    </a:cubicBezTo>
                    <a:cubicBezTo>
                      <a:pt x="4219" y="3843"/>
                      <a:pt x="4172" y="3805"/>
                      <a:pt x="4119" y="3805"/>
                    </a:cubicBezTo>
                    <a:cubicBezTo>
                      <a:pt x="4113" y="3805"/>
                      <a:pt x="4107" y="3805"/>
                      <a:pt x="4101" y="3806"/>
                    </a:cubicBezTo>
                    <a:cubicBezTo>
                      <a:pt x="3851" y="3851"/>
                      <a:pt x="3620" y="3873"/>
                      <a:pt x="3407" y="3873"/>
                    </a:cubicBezTo>
                    <a:cubicBezTo>
                      <a:pt x="2887" y="3873"/>
                      <a:pt x="2475" y="3740"/>
                      <a:pt x="2159" y="3471"/>
                    </a:cubicBezTo>
                    <a:cubicBezTo>
                      <a:pt x="1580" y="2975"/>
                      <a:pt x="1307" y="2014"/>
                      <a:pt x="1327" y="530"/>
                    </a:cubicBezTo>
                    <a:cubicBezTo>
                      <a:pt x="1330" y="318"/>
                      <a:pt x="1247" y="148"/>
                      <a:pt x="1101" y="58"/>
                    </a:cubicBezTo>
                    <a:cubicBezTo>
                      <a:pt x="1038" y="20"/>
                      <a:pt x="968" y="1"/>
                      <a:pt x="89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142;p43"/>
              <p:cNvSpPr/>
              <p:nvPr/>
            </p:nvSpPr>
            <p:spPr>
              <a:xfrm>
                <a:off x="3212125" y="3583013"/>
                <a:ext cx="142475" cy="220475"/>
              </a:xfrm>
              <a:custGeom>
                <a:avLst/>
                <a:gdLst/>
                <a:ahLst/>
                <a:cxnLst/>
                <a:rect l="l" t="t" r="r" b="b"/>
                <a:pathLst>
                  <a:path w="5699" h="8819" extrusionOk="0">
                    <a:moveTo>
                      <a:pt x="2376" y="0"/>
                    </a:moveTo>
                    <a:cubicBezTo>
                      <a:pt x="2153" y="0"/>
                      <a:pt x="1912" y="70"/>
                      <a:pt x="1664" y="206"/>
                    </a:cubicBezTo>
                    <a:lnTo>
                      <a:pt x="1621" y="230"/>
                    </a:lnTo>
                    <a:cubicBezTo>
                      <a:pt x="612" y="812"/>
                      <a:pt x="184" y="2262"/>
                      <a:pt x="120" y="3424"/>
                    </a:cubicBezTo>
                    <a:cubicBezTo>
                      <a:pt x="1" y="5519"/>
                      <a:pt x="396" y="7032"/>
                      <a:pt x="1291" y="7924"/>
                    </a:cubicBezTo>
                    <a:cubicBezTo>
                      <a:pt x="1893" y="8519"/>
                      <a:pt x="2711" y="8819"/>
                      <a:pt x="3723" y="8819"/>
                    </a:cubicBezTo>
                    <a:cubicBezTo>
                      <a:pt x="3839" y="8819"/>
                      <a:pt x="3959" y="8815"/>
                      <a:pt x="4079" y="8808"/>
                    </a:cubicBezTo>
                    <a:cubicBezTo>
                      <a:pt x="4142" y="8805"/>
                      <a:pt x="4188" y="8752"/>
                      <a:pt x="4182" y="8689"/>
                    </a:cubicBezTo>
                    <a:cubicBezTo>
                      <a:pt x="4179" y="8632"/>
                      <a:pt x="4134" y="8585"/>
                      <a:pt x="4076" y="8585"/>
                    </a:cubicBezTo>
                    <a:cubicBezTo>
                      <a:pt x="4072" y="8585"/>
                      <a:pt x="4069" y="8585"/>
                      <a:pt x="4065" y="8586"/>
                    </a:cubicBezTo>
                    <a:cubicBezTo>
                      <a:pt x="3948" y="8593"/>
                      <a:pt x="3833" y="8597"/>
                      <a:pt x="3721" y="8597"/>
                    </a:cubicBezTo>
                    <a:cubicBezTo>
                      <a:pt x="2769" y="8597"/>
                      <a:pt x="2007" y="8318"/>
                      <a:pt x="1447" y="7764"/>
                    </a:cubicBezTo>
                    <a:cubicBezTo>
                      <a:pt x="599" y="6923"/>
                      <a:pt x="227" y="5466"/>
                      <a:pt x="340" y="3433"/>
                    </a:cubicBezTo>
                    <a:cubicBezTo>
                      <a:pt x="400" y="2382"/>
                      <a:pt x="802" y="962"/>
                      <a:pt x="1733" y="423"/>
                    </a:cubicBezTo>
                    <a:lnTo>
                      <a:pt x="1770" y="403"/>
                    </a:lnTo>
                    <a:cubicBezTo>
                      <a:pt x="1985" y="284"/>
                      <a:pt x="2189" y="225"/>
                      <a:pt x="2376" y="225"/>
                    </a:cubicBezTo>
                    <a:cubicBezTo>
                      <a:pt x="2510" y="225"/>
                      <a:pt x="2634" y="256"/>
                      <a:pt x="2748" y="316"/>
                    </a:cubicBezTo>
                    <a:cubicBezTo>
                      <a:pt x="3090" y="499"/>
                      <a:pt x="3307" y="952"/>
                      <a:pt x="3354" y="1591"/>
                    </a:cubicBezTo>
                    <a:lnTo>
                      <a:pt x="3363" y="1717"/>
                    </a:lnTo>
                    <a:cubicBezTo>
                      <a:pt x="3420" y="2458"/>
                      <a:pt x="3483" y="3300"/>
                      <a:pt x="4039" y="3736"/>
                    </a:cubicBezTo>
                    <a:cubicBezTo>
                      <a:pt x="4289" y="3932"/>
                      <a:pt x="4617" y="4030"/>
                      <a:pt x="5031" y="4030"/>
                    </a:cubicBezTo>
                    <a:cubicBezTo>
                      <a:pt x="5205" y="4030"/>
                      <a:pt x="5394" y="4013"/>
                      <a:pt x="5599" y="3978"/>
                    </a:cubicBezTo>
                    <a:cubicBezTo>
                      <a:pt x="5658" y="3969"/>
                      <a:pt x="5698" y="3909"/>
                      <a:pt x="5689" y="3849"/>
                    </a:cubicBezTo>
                    <a:cubicBezTo>
                      <a:pt x="5679" y="3795"/>
                      <a:pt x="5633" y="3757"/>
                      <a:pt x="5580" y="3757"/>
                    </a:cubicBezTo>
                    <a:cubicBezTo>
                      <a:pt x="5574" y="3757"/>
                      <a:pt x="5568" y="3758"/>
                      <a:pt x="5562" y="3759"/>
                    </a:cubicBezTo>
                    <a:cubicBezTo>
                      <a:pt x="5369" y="3792"/>
                      <a:pt x="5192" y="3808"/>
                      <a:pt x="5031" y="3808"/>
                    </a:cubicBezTo>
                    <a:cubicBezTo>
                      <a:pt x="4669" y="3808"/>
                      <a:pt x="4387" y="3725"/>
                      <a:pt x="4175" y="3559"/>
                    </a:cubicBezTo>
                    <a:cubicBezTo>
                      <a:pt x="3696" y="3184"/>
                      <a:pt x="3640" y="2429"/>
                      <a:pt x="3586" y="1700"/>
                    </a:cubicBezTo>
                    <a:lnTo>
                      <a:pt x="3576" y="1574"/>
                    </a:lnTo>
                    <a:cubicBezTo>
                      <a:pt x="3520" y="859"/>
                      <a:pt x="3264" y="343"/>
                      <a:pt x="2851" y="120"/>
                    </a:cubicBezTo>
                    <a:cubicBezTo>
                      <a:pt x="2705" y="40"/>
                      <a:pt x="2545" y="0"/>
                      <a:pt x="237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143;p43"/>
              <p:cNvSpPr/>
              <p:nvPr/>
            </p:nvSpPr>
            <p:spPr>
              <a:xfrm>
                <a:off x="3265525" y="3814363"/>
                <a:ext cx="37100" cy="11250"/>
              </a:xfrm>
              <a:custGeom>
                <a:avLst/>
                <a:gdLst/>
                <a:ahLst/>
                <a:cxnLst/>
                <a:rect l="l" t="t" r="r" b="b"/>
                <a:pathLst>
                  <a:path w="1484" h="450" extrusionOk="0">
                    <a:moveTo>
                      <a:pt x="124" y="1"/>
                    </a:moveTo>
                    <a:cubicBezTo>
                      <a:pt x="79" y="1"/>
                      <a:pt x="36" y="30"/>
                      <a:pt x="20" y="77"/>
                    </a:cubicBezTo>
                    <a:cubicBezTo>
                      <a:pt x="0" y="133"/>
                      <a:pt x="30" y="197"/>
                      <a:pt x="90" y="217"/>
                    </a:cubicBezTo>
                    <a:cubicBezTo>
                      <a:pt x="529" y="369"/>
                      <a:pt x="961" y="446"/>
                      <a:pt x="1373" y="449"/>
                    </a:cubicBezTo>
                    <a:cubicBezTo>
                      <a:pt x="1433" y="449"/>
                      <a:pt x="1484" y="400"/>
                      <a:pt x="1484" y="337"/>
                    </a:cubicBezTo>
                    <a:cubicBezTo>
                      <a:pt x="1484" y="277"/>
                      <a:pt x="1433" y="226"/>
                      <a:pt x="1373" y="226"/>
                    </a:cubicBezTo>
                    <a:cubicBezTo>
                      <a:pt x="985" y="226"/>
                      <a:pt x="579" y="150"/>
                      <a:pt x="160" y="7"/>
                    </a:cubicBezTo>
                    <a:cubicBezTo>
                      <a:pt x="148" y="3"/>
                      <a:pt x="136" y="1"/>
                      <a:pt x="12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144;p43"/>
              <p:cNvSpPr/>
              <p:nvPr/>
            </p:nvSpPr>
            <p:spPr>
              <a:xfrm>
                <a:off x="3214700" y="3773913"/>
                <a:ext cx="46250" cy="42625"/>
              </a:xfrm>
              <a:custGeom>
                <a:avLst/>
                <a:gdLst/>
                <a:ahLst/>
                <a:cxnLst/>
                <a:rect l="l" t="t" r="r" b="b"/>
                <a:pathLst>
                  <a:path w="1850" h="1705" extrusionOk="0">
                    <a:moveTo>
                      <a:pt x="127" y="1"/>
                    </a:moveTo>
                    <a:cubicBezTo>
                      <a:pt x="111" y="1"/>
                      <a:pt x="95" y="4"/>
                      <a:pt x="81" y="12"/>
                    </a:cubicBezTo>
                    <a:cubicBezTo>
                      <a:pt x="24" y="39"/>
                      <a:pt x="1" y="105"/>
                      <a:pt x="27" y="162"/>
                    </a:cubicBezTo>
                    <a:cubicBezTo>
                      <a:pt x="343" y="820"/>
                      <a:pt x="916" y="1352"/>
                      <a:pt x="1680" y="1695"/>
                    </a:cubicBezTo>
                    <a:cubicBezTo>
                      <a:pt x="1694" y="1702"/>
                      <a:pt x="1710" y="1705"/>
                      <a:pt x="1724" y="1705"/>
                    </a:cubicBezTo>
                    <a:cubicBezTo>
                      <a:pt x="1767" y="1705"/>
                      <a:pt x="1807" y="1682"/>
                      <a:pt x="1827" y="1642"/>
                    </a:cubicBezTo>
                    <a:cubicBezTo>
                      <a:pt x="1850" y="1585"/>
                      <a:pt x="1827" y="1519"/>
                      <a:pt x="1770" y="1496"/>
                    </a:cubicBezTo>
                    <a:cubicBezTo>
                      <a:pt x="1045" y="1166"/>
                      <a:pt x="526" y="684"/>
                      <a:pt x="227" y="65"/>
                    </a:cubicBezTo>
                    <a:cubicBezTo>
                      <a:pt x="208" y="24"/>
                      <a:pt x="167" y="1"/>
                      <a:pt x="12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145;p43"/>
              <p:cNvSpPr/>
              <p:nvPr/>
            </p:nvSpPr>
            <p:spPr>
              <a:xfrm>
                <a:off x="3190325" y="3603838"/>
                <a:ext cx="34625" cy="162475"/>
              </a:xfrm>
              <a:custGeom>
                <a:avLst/>
                <a:gdLst/>
                <a:ahLst/>
                <a:cxnLst/>
                <a:rect l="l" t="t" r="r" b="b"/>
                <a:pathLst>
                  <a:path w="1385" h="6499" extrusionOk="0">
                    <a:moveTo>
                      <a:pt x="1262" y="0"/>
                    </a:moveTo>
                    <a:cubicBezTo>
                      <a:pt x="1222" y="0"/>
                      <a:pt x="1183" y="21"/>
                      <a:pt x="1162" y="59"/>
                    </a:cubicBezTo>
                    <a:cubicBezTo>
                      <a:pt x="1" y="2201"/>
                      <a:pt x="297" y="5038"/>
                      <a:pt x="779" y="6426"/>
                    </a:cubicBezTo>
                    <a:cubicBezTo>
                      <a:pt x="793" y="6469"/>
                      <a:pt x="836" y="6498"/>
                      <a:pt x="882" y="6498"/>
                    </a:cubicBezTo>
                    <a:cubicBezTo>
                      <a:pt x="896" y="6498"/>
                      <a:pt x="909" y="6495"/>
                      <a:pt x="919" y="6492"/>
                    </a:cubicBezTo>
                    <a:cubicBezTo>
                      <a:pt x="979" y="6472"/>
                      <a:pt x="1008" y="6409"/>
                      <a:pt x="988" y="6352"/>
                    </a:cubicBezTo>
                    <a:cubicBezTo>
                      <a:pt x="520" y="5002"/>
                      <a:pt x="230" y="2244"/>
                      <a:pt x="1358" y="165"/>
                    </a:cubicBezTo>
                    <a:cubicBezTo>
                      <a:pt x="1384" y="109"/>
                      <a:pt x="1365" y="42"/>
                      <a:pt x="1312" y="12"/>
                    </a:cubicBezTo>
                    <a:cubicBezTo>
                      <a:pt x="1296" y="4"/>
                      <a:pt x="1279" y="0"/>
                      <a:pt x="126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146;p43"/>
              <p:cNvSpPr/>
              <p:nvPr/>
            </p:nvSpPr>
            <p:spPr>
              <a:xfrm>
                <a:off x="3225275" y="3562913"/>
                <a:ext cx="91075" cy="58875"/>
              </a:xfrm>
              <a:custGeom>
                <a:avLst/>
                <a:gdLst/>
                <a:ahLst/>
                <a:cxnLst/>
                <a:rect l="l" t="t" r="r" b="b"/>
                <a:pathLst>
                  <a:path w="3643" h="2355" extrusionOk="0">
                    <a:moveTo>
                      <a:pt x="2031" y="1"/>
                    </a:moveTo>
                    <a:cubicBezTo>
                      <a:pt x="1362" y="1"/>
                      <a:pt x="624" y="465"/>
                      <a:pt x="37" y="1270"/>
                    </a:cubicBezTo>
                    <a:cubicBezTo>
                      <a:pt x="0" y="1320"/>
                      <a:pt x="14" y="1389"/>
                      <a:pt x="63" y="1426"/>
                    </a:cubicBezTo>
                    <a:cubicBezTo>
                      <a:pt x="84" y="1441"/>
                      <a:pt x="107" y="1448"/>
                      <a:pt x="130" y="1448"/>
                    </a:cubicBezTo>
                    <a:cubicBezTo>
                      <a:pt x="164" y="1448"/>
                      <a:pt x="196" y="1433"/>
                      <a:pt x="216" y="1403"/>
                    </a:cubicBezTo>
                    <a:cubicBezTo>
                      <a:pt x="753" y="665"/>
                      <a:pt x="1441" y="226"/>
                      <a:pt x="2036" y="226"/>
                    </a:cubicBezTo>
                    <a:cubicBezTo>
                      <a:pt x="2119" y="226"/>
                      <a:pt x="2200" y="234"/>
                      <a:pt x="2278" y="252"/>
                    </a:cubicBezTo>
                    <a:cubicBezTo>
                      <a:pt x="2957" y="402"/>
                      <a:pt x="3296" y="1001"/>
                      <a:pt x="3416" y="2255"/>
                    </a:cubicBezTo>
                    <a:cubicBezTo>
                      <a:pt x="3419" y="2312"/>
                      <a:pt x="3470" y="2355"/>
                      <a:pt x="3526" y="2355"/>
                    </a:cubicBezTo>
                    <a:lnTo>
                      <a:pt x="3536" y="2355"/>
                    </a:lnTo>
                    <a:cubicBezTo>
                      <a:pt x="3599" y="2347"/>
                      <a:pt x="3642" y="2295"/>
                      <a:pt x="3636" y="2235"/>
                    </a:cubicBezTo>
                    <a:cubicBezTo>
                      <a:pt x="3546" y="1270"/>
                      <a:pt x="3319" y="252"/>
                      <a:pt x="2325" y="32"/>
                    </a:cubicBezTo>
                    <a:cubicBezTo>
                      <a:pt x="2229" y="11"/>
                      <a:pt x="2130" y="1"/>
                      <a:pt x="203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147;p43"/>
              <p:cNvSpPr/>
              <p:nvPr/>
            </p:nvSpPr>
            <p:spPr>
              <a:xfrm>
                <a:off x="3312500" y="3633638"/>
                <a:ext cx="44250" cy="31575"/>
              </a:xfrm>
              <a:custGeom>
                <a:avLst/>
                <a:gdLst/>
                <a:ahLst/>
                <a:cxnLst/>
                <a:rect l="l" t="t" r="r" b="b"/>
                <a:pathLst>
                  <a:path w="1770" h="1263" extrusionOk="0">
                    <a:moveTo>
                      <a:pt x="120" y="1"/>
                    </a:moveTo>
                    <a:cubicBezTo>
                      <a:pt x="115" y="1"/>
                      <a:pt x="111" y="1"/>
                      <a:pt x="107" y="1"/>
                    </a:cubicBezTo>
                    <a:cubicBezTo>
                      <a:pt x="44" y="8"/>
                      <a:pt x="1" y="65"/>
                      <a:pt x="10" y="124"/>
                    </a:cubicBezTo>
                    <a:cubicBezTo>
                      <a:pt x="67" y="596"/>
                      <a:pt x="246" y="929"/>
                      <a:pt x="539" y="1112"/>
                    </a:cubicBezTo>
                    <a:cubicBezTo>
                      <a:pt x="702" y="1212"/>
                      <a:pt x="895" y="1262"/>
                      <a:pt x="1111" y="1262"/>
                    </a:cubicBezTo>
                    <a:cubicBezTo>
                      <a:pt x="1291" y="1262"/>
                      <a:pt x="1484" y="1229"/>
                      <a:pt x="1683" y="1155"/>
                    </a:cubicBezTo>
                    <a:cubicBezTo>
                      <a:pt x="1740" y="1135"/>
                      <a:pt x="1770" y="1072"/>
                      <a:pt x="1750" y="1015"/>
                    </a:cubicBezTo>
                    <a:cubicBezTo>
                      <a:pt x="1734" y="968"/>
                      <a:pt x="1691" y="940"/>
                      <a:pt x="1646" y="940"/>
                    </a:cubicBezTo>
                    <a:cubicBezTo>
                      <a:pt x="1634" y="940"/>
                      <a:pt x="1622" y="942"/>
                      <a:pt x="1610" y="946"/>
                    </a:cubicBezTo>
                    <a:cubicBezTo>
                      <a:pt x="1434" y="1009"/>
                      <a:pt x="1265" y="1039"/>
                      <a:pt x="1111" y="1039"/>
                    </a:cubicBezTo>
                    <a:cubicBezTo>
                      <a:pt x="938" y="1039"/>
                      <a:pt x="783" y="1000"/>
                      <a:pt x="656" y="923"/>
                    </a:cubicBezTo>
                    <a:cubicBezTo>
                      <a:pt x="423" y="776"/>
                      <a:pt x="280" y="500"/>
                      <a:pt x="230" y="97"/>
                    </a:cubicBezTo>
                    <a:cubicBezTo>
                      <a:pt x="224" y="42"/>
                      <a:pt x="175" y="1"/>
                      <a:pt x="1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148;p43"/>
              <p:cNvSpPr/>
              <p:nvPr/>
            </p:nvSpPr>
            <p:spPr>
              <a:xfrm>
                <a:off x="3179525" y="3541888"/>
                <a:ext cx="178225" cy="300450"/>
              </a:xfrm>
              <a:custGeom>
                <a:avLst/>
                <a:gdLst/>
                <a:ahLst/>
                <a:cxnLst/>
                <a:rect l="l" t="t" r="r" b="b"/>
                <a:pathLst>
                  <a:path w="7129" h="12018" extrusionOk="0">
                    <a:moveTo>
                      <a:pt x="4107" y="1"/>
                    </a:moveTo>
                    <a:cubicBezTo>
                      <a:pt x="3741" y="1"/>
                      <a:pt x="3336" y="128"/>
                      <a:pt x="2897" y="382"/>
                    </a:cubicBezTo>
                    <a:cubicBezTo>
                      <a:pt x="1178" y="1376"/>
                      <a:pt x="203" y="3821"/>
                      <a:pt x="130" y="5723"/>
                    </a:cubicBezTo>
                    <a:cubicBezTo>
                      <a:pt x="0" y="9027"/>
                      <a:pt x="862" y="10809"/>
                      <a:pt x="3014" y="11691"/>
                    </a:cubicBezTo>
                    <a:cubicBezTo>
                      <a:pt x="3726" y="11944"/>
                      <a:pt x="4089" y="12000"/>
                      <a:pt x="4298" y="12017"/>
                    </a:cubicBezTo>
                    <a:lnTo>
                      <a:pt x="4308" y="12017"/>
                    </a:lnTo>
                    <a:cubicBezTo>
                      <a:pt x="4365" y="12017"/>
                      <a:pt x="4414" y="11974"/>
                      <a:pt x="4418" y="11917"/>
                    </a:cubicBezTo>
                    <a:cubicBezTo>
                      <a:pt x="4425" y="11858"/>
                      <a:pt x="4378" y="11801"/>
                      <a:pt x="4318" y="11798"/>
                    </a:cubicBezTo>
                    <a:cubicBezTo>
                      <a:pt x="4119" y="11778"/>
                      <a:pt x="3776" y="11727"/>
                      <a:pt x="3094" y="11482"/>
                    </a:cubicBezTo>
                    <a:cubicBezTo>
                      <a:pt x="1650" y="10892"/>
                      <a:pt x="197" y="9745"/>
                      <a:pt x="353" y="5730"/>
                    </a:cubicBezTo>
                    <a:cubicBezTo>
                      <a:pt x="427" y="3891"/>
                      <a:pt x="1361" y="1526"/>
                      <a:pt x="3008" y="574"/>
                    </a:cubicBezTo>
                    <a:cubicBezTo>
                      <a:pt x="3413" y="341"/>
                      <a:pt x="3781" y="224"/>
                      <a:pt x="4108" y="224"/>
                    </a:cubicBezTo>
                    <a:cubicBezTo>
                      <a:pt x="4300" y="224"/>
                      <a:pt x="4478" y="264"/>
                      <a:pt x="4641" y="345"/>
                    </a:cubicBezTo>
                    <a:cubicBezTo>
                      <a:pt x="5183" y="611"/>
                      <a:pt x="5545" y="1312"/>
                      <a:pt x="5692" y="2381"/>
                    </a:cubicBezTo>
                    <a:cubicBezTo>
                      <a:pt x="5858" y="3623"/>
                      <a:pt x="6180" y="4051"/>
                      <a:pt x="6964" y="4051"/>
                    </a:cubicBezTo>
                    <a:cubicBezTo>
                      <a:pt x="6982" y="4051"/>
                      <a:pt x="7001" y="4051"/>
                      <a:pt x="7019" y="4051"/>
                    </a:cubicBezTo>
                    <a:cubicBezTo>
                      <a:pt x="7079" y="4047"/>
                      <a:pt x="7129" y="3997"/>
                      <a:pt x="7125" y="3934"/>
                    </a:cubicBezTo>
                    <a:cubicBezTo>
                      <a:pt x="7125" y="3876"/>
                      <a:pt x="7072" y="3827"/>
                      <a:pt x="7018" y="3827"/>
                    </a:cubicBezTo>
                    <a:cubicBezTo>
                      <a:pt x="7016" y="3827"/>
                      <a:pt x="7014" y="3827"/>
                      <a:pt x="7013" y="3827"/>
                    </a:cubicBezTo>
                    <a:cubicBezTo>
                      <a:pt x="6992" y="3828"/>
                      <a:pt x="6972" y="3828"/>
                      <a:pt x="6952" y="3828"/>
                    </a:cubicBezTo>
                    <a:cubicBezTo>
                      <a:pt x="6382" y="3828"/>
                      <a:pt x="6078" y="3584"/>
                      <a:pt x="5911" y="2350"/>
                    </a:cubicBezTo>
                    <a:cubicBezTo>
                      <a:pt x="5755" y="1206"/>
                      <a:pt x="5349" y="445"/>
                      <a:pt x="4738" y="145"/>
                    </a:cubicBezTo>
                    <a:cubicBezTo>
                      <a:pt x="4542" y="49"/>
                      <a:pt x="4332" y="1"/>
                      <a:pt x="410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149;p43"/>
              <p:cNvSpPr/>
              <p:nvPr/>
            </p:nvSpPr>
            <p:spPr>
              <a:xfrm>
                <a:off x="3329550" y="3570663"/>
                <a:ext cx="28625" cy="51125"/>
              </a:xfrm>
              <a:custGeom>
                <a:avLst/>
                <a:gdLst/>
                <a:ahLst/>
                <a:cxnLst/>
                <a:rect l="l" t="t" r="r" b="b"/>
                <a:pathLst>
                  <a:path w="1145" h="2045" extrusionOk="0">
                    <a:moveTo>
                      <a:pt x="118" y="0"/>
                    </a:moveTo>
                    <a:cubicBezTo>
                      <a:pt x="112" y="0"/>
                      <a:pt x="106" y="1"/>
                      <a:pt x="100" y="2"/>
                    </a:cubicBezTo>
                    <a:cubicBezTo>
                      <a:pt x="40" y="12"/>
                      <a:pt x="0" y="72"/>
                      <a:pt x="10" y="132"/>
                    </a:cubicBezTo>
                    <a:cubicBezTo>
                      <a:pt x="30" y="228"/>
                      <a:pt x="47" y="331"/>
                      <a:pt x="63" y="434"/>
                    </a:cubicBezTo>
                    <a:cubicBezTo>
                      <a:pt x="180" y="1153"/>
                      <a:pt x="326" y="2045"/>
                      <a:pt x="1008" y="2045"/>
                    </a:cubicBezTo>
                    <a:lnTo>
                      <a:pt x="1035" y="2045"/>
                    </a:lnTo>
                    <a:cubicBezTo>
                      <a:pt x="1098" y="2041"/>
                      <a:pt x="1144" y="1991"/>
                      <a:pt x="1144" y="1928"/>
                    </a:cubicBezTo>
                    <a:cubicBezTo>
                      <a:pt x="1141" y="1868"/>
                      <a:pt x="1092" y="1822"/>
                      <a:pt x="1032" y="1822"/>
                    </a:cubicBezTo>
                    <a:lnTo>
                      <a:pt x="1012" y="1822"/>
                    </a:lnTo>
                    <a:cubicBezTo>
                      <a:pt x="513" y="1822"/>
                      <a:pt x="389" y="1067"/>
                      <a:pt x="283" y="398"/>
                    </a:cubicBezTo>
                    <a:cubicBezTo>
                      <a:pt x="263" y="292"/>
                      <a:pt x="246" y="189"/>
                      <a:pt x="229" y="92"/>
                    </a:cubicBezTo>
                    <a:cubicBezTo>
                      <a:pt x="221" y="38"/>
                      <a:pt x="171" y="0"/>
                      <a:pt x="11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150;p43"/>
              <p:cNvSpPr/>
              <p:nvPr/>
            </p:nvSpPr>
            <p:spPr>
              <a:xfrm>
                <a:off x="3291050" y="3521763"/>
                <a:ext cx="42025" cy="43375"/>
              </a:xfrm>
              <a:custGeom>
                <a:avLst/>
                <a:gdLst/>
                <a:ahLst/>
                <a:cxnLst/>
                <a:rect l="l" t="t" r="r" b="b"/>
                <a:pathLst>
                  <a:path w="1681" h="1735" extrusionOk="0">
                    <a:moveTo>
                      <a:pt x="122" y="0"/>
                    </a:moveTo>
                    <a:cubicBezTo>
                      <a:pt x="69" y="0"/>
                      <a:pt x="19" y="38"/>
                      <a:pt x="10" y="92"/>
                    </a:cubicBezTo>
                    <a:cubicBezTo>
                      <a:pt x="0" y="152"/>
                      <a:pt x="40" y="212"/>
                      <a:pt x="100" y="221"/>
                    </a:cubicBezTo>
                    <a:cubicBezTo>
                      <a:pt x="719" y="335"/>
                      <a:pt x="1198" y="847"/>
                      <a:pt x="1447" y="1655"/>
                    </a:cubicBezTo>
                    <a:cubicBezTo>
                      <a:pt x="1464" y="1705"/>
                      <a:pt x="1507" y="1735"/>
                      <a:pt x="1554" y="1735"/>
                    </a:cubicBezTo>
                    <a:cubicBezTo>
                      <a:pt x="1563" y="1735"/>
                      <a:pt x="1577" y="1732"/>
                      <a:pt x="1587" y="1729"/>
                    </a:cubicBezTo>
                    <a:cubicBezTo>
                      <a:pt x="1646" y="1712"/>
                      <a:pt x="1680" y="1649"/>
                      <a:pt x="1660" y="1592"/>
                    </a:cubicBezTo>
                    <a:cubicBezTo>
                      <a:pt x="1387" y="711"/>
                      <a:pt x="835" y="132"/>
                      <a:pt x="140" y="2"/>
                    </a:cubicBezTo>
                    <a:cubicBezTo>
                      <a:pt x="134" y="1"/>
                      <a:pt x="128" y="0"/>
                      <a:pt x="1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151;p43"/>
              <p:cNvSpPr/>
              <p:nvPr/>
            </p:nvSpPr>
            <p:spPr>
              <a:xfrm>
                <a:off x="3225350" y="3521138"/>
                <a:ext cx="62300" cy="34800"/>
              </a:xfrm>
              <a:custGeom>
                <a:avLst/>
                <a:gdLst/>
                <a:ahLst/>
                <a:cxnLst/>
                <a:rect l="l" t="t" r="r" b="b"/>
                <a:pathLst>
                  <a:path w="2492" h="1392" extrusionOk="0">
                    <a:moveTo>
                      <a:pt x="2378" y="0"/>
                    </a:moveTo>
                    <a:cubicBezTo>
                      <a:pt x="2376" y="0"/>
                      <a:pt x="2374" y="0"/>
                      <a:pt x="2372" y="0"/>
                    </a:cubicBezTo>
                    <a:cubicBezTo>
                      <a:pt x="1603" y="34"/>
                      <a:pt x="755" y="473"/>
                      <a:pt x="43" y="1201"/>
                    </a:cubicBezTo>
                    <a:cubicBezTo>
                      <a:pt x="0" y="1244"/>
                      <a:pt x="3" y="1315"/>
                      <a:pt x="47" y="1358"/>
                    </a:cubicBezTo>
                    <a:cubicBezTo>
                      <a:pt x="66" y="1381"/>
                      <a:pt x="97" y="1391"/>
                      <a:pt x="123" y="1391"/>
                    </a:cubicBezTo>
                    <a:cubicBezTo>
                      <a:pt x="154" y="1391"/>
                      <a:pt x="183" y="1378"/>
                      <a:pt x="203" y="1358"/>
                    </a:cubicBezTo>
                    <a:cubicBezTo>
                      <a:pt x="865" y="676"/>
                      <a:pt x="1680" y="254"/>
                      <a:pt x="2382" y="223"/>
                    </a:cubicBezTo>
                    <a:cubicBezTo>
                      <a:pt x="2442" y="220"/>
                      <a:pt x="2492" y="171"/>
                      <a:pt x="2489" y="107"/>
                    </a:cubicBezTo>
                    <a:cubicBezTo>
                      <a:pt x="2486" y="49"/>
                      <a:pt x="2435" y="0"/>
                      <a:pt x="237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152;p43"/>
              <p:cNvSpPr/>
              <p:nvPr/>
            </p:nvSpPr>
            <p:spPr>
              <a:xfrm>
                <a:off x="3174200" y="3559563"/>
                <a:ext cx="46750" cy="84000"/>
              </a:xfrm>
              <a:custGeom>
                <a:avLst/>
                <a:gdLst/>
                <a:ahLst/>
                <a:cxnLst/>
                <a:rect l="l" t="t" r="r" b="b"/>
                <a:pathLst>
                  <a:path w="1870" h="3360" extrusionOk="0">
                    <a:moveTo>
                      <a:pt x="1747" y="1"/>
                    </a:moveTo>
                    <a:cubicBezTo>
                      <a:pt x="1715" y="1"/>
                      <a:pt x="1683" y="14"/>
                      <a:pt x="1661" y="40"/>
                    </a:cubicBezTo>
                    <a:cubicBezTo>
                      <a:pt x="889" y="958"/>
                      <a:pt x="287" y="2119"/>
                      <a:pt x="14" y="3224"/>
                    </a:cubicBezTo>
                    <a:cubicBezTo>
                      <a:pt x="1" y="3284"/>
                      <a:pt x="37" y="3344"/>
                      <a:pt x="97" y="3360"/>
                    </a:cubicBezTo>
                    <a:lnTo>
                      <a:pt x="124" y="3360"/>
                    </a:lnTo>
                    <a:cubicBezTo>
                      <a:pt x="173" y="3360"/>
                      <a:pt x="216" y="3327"/>
                      <a:pt x="230" y="3277"/>
                    </a:cubicBezTo>
                    <a:cubicBezTo>
                      <a:pt x="496" y="2206"/>
                      <a:pt x="1079" y="1078"/>
                      <a:pt x="1833" y="183"/>
                    </a:cubicBezTo>
                    <a:cubicBezTo>
                      <a:pt x="1870" y="137"/>
                      <a:pt x="1867" y="67"/>
                      <a:pt x="1820" y="27"/>
                    </a:cubicBezTo>
                    <a:cubicBezTo>
                      <a:pt x="1798" y="9"/>
                      <a:pt x="1772" y="1"/>
                      <a:pt x="174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153;p43"/>
              <p:cNvSpPr/>
              <p:nvPr/>
            </p:nvSpPr>
            <p:spPr>
              <a:xfrm>
                <a:off x="3164800" y="3651088"/>
                <a:ext cx="11500" cy="83975"/>
              </a:xfrm>
              <a:custGeom>
                <a:avLst/>
                <a:gdLst/>
                <a:ahLst/>
                <a:cxnLst/>
                <a:rect l="l" t="t" r="r" b="b"/>
                <a:pathLst>
                  <a:path w="460" h="3359" extrusionOk="0">
                    <a:moveTo>
                      <a:pt x="341" y="0"/>
                    </a:moveTo>
                    <a:cubicBezTo>
                      <a:pt x="289" y="0"/>
                      <a:pt x="242" y="38"/>
                      <a:pt x="230" y="91"/>
                    </a:cubicBezTo>
                    <a:cubicBezTo>
                      <a:pt x="38" y="1140"/>
                      <a:pt x="1" y="2233"/>
                      <a:pt x="124" y="3262"/>
                    </a:cubicBezTo>
                    <a:cubicBezTo>
                      <a:pt x="133" y="3318"/>
                      <a:pt x="181" y="3358"/>
                      <a:pt x="237" y="3358"/>
                    </a:cubicBezTo>
                    <a:lnTo>
                      <a:pt x="250" y="3358"/>
                    </a:lnTo>
                    <a:cubicBezTo>
                      <a:pt x="310" y="3351"/>
                      <a:pt x="353" y="3295"/>
                      <a:pt x="347" y="3235"/>
                    </a:cubicBezTo>
                    <a:cubicBezTo>
                      <a:pt x="224" y="2230"/>
                      <a:pt x="260" y="1156"/>
                      <a:pt x="450" y="131"/>
                    </a:cubicBezTo>
                    <a:cubicBezTo>
                      <a:pt x="460" y="71"/>
                      <a:pt x="420" y="15"/>
                      <a:pt x="360" y="2"/>
                    </a:cubicBezTo>
                    <a:cubicBezTo>
                      <a:pt x="354" y="1"/>
                      <a:pt x="347" y="0"/>
                      <a:pt x="34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154;p43"/>
              <p:cNvSpPr/>
              <p:nvPr/>
            </p:nvSpPr>
            <p:spPr>
              <a:xfrm>
                <a:off x="3169550" y="3745038"/>
                <a:ext cx="26875" cy="65175"/>
              </a:xfrm>
              <a:custGeom>
                <a:avLst/>
                <a:gdLst/>
                <a:ahLst/>
                <a:cxnLst/>
                <a:rect l="l" t="t" r="r" b="b"/>
                <a:pathLst>
                  <a:path w="1075" h="2607" extrusionOk="0">
                    <a:moveTo>
                      <a:pt x="120" y="1"/>
                    </a:moveTo>
                    <a:cubicBezTo>
                      <a:pt x="113" y="1"/>
                      <a:pt x="107" y="1"/>
                      <a:pt x="100" y="3"/>
                    </a:cubicBezTo>
                    <a:cubicBezTo>
                      <a:pt x="40" y="16"/>
                      <a:pt x="0" y="72"/>
                      <a:pt x="10" y="132"/>
                    </a:cubicBezTo>
                    <a:cubicBezTo>
                      <a:pt x="173" y="1057"/>
                      <a:pt x="473" y="1915"/>
                      <a:pt x="852" y="2554"/>
                    </a:cubicBezTo>
                    <a:cubicBezTo>
                      <a:pt x="875" y="2587"/>
                      <a:pt x="912" y="2607"/>
                      <a:pt x="949" y="2607"/>
                    </a:cubicBezTo>
                    <a:cubicBezTo>
                      <a:pt x="968" y="2607"/>
                      <a:pt x="988" y="2604"/>
                      <a:pt x="1005" y="2591"/>
                    </a:cubicBezTo>
                    <a:cubicBezTo>
                      <a:pt x="1058" y="2560"/>
                      <a:pt x="1075" y="2491"/>
                      <a:pt x="1045" y="2441"/>
                    </a:cubicBezTo>
                    <a:cubicBezTo>
                      <a:pt x="679" y="1825"/>
                      <a:pt x="390" y="990"/>
                      <a:pt x="230" y="92"/>
                    </a:cubicBezTo>
                    <a:cubicBezTo>
                      <a:pt x="221" y="38"/>
                      <a:pt x="175" y="1"/>
                      <a:pt x="1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155;p43"/>
              <p:cNvSpPr/>
              <p:nvPr/>
            </p:nvSpPr>
            <p:spPr>
              <a:xfrm>
                <a:off x="3198825" y="3815463"/>
                <a:ext cx="65375" cy="46475"/>
              </a:xfrm>
              <a:custGeom>
                <a:avLst/>
                <a:gdLst/>
                <a:ahLst/>
                <a:cxnLst/>
                <a:rect l="l" t="t" r="r" b="b"/>
                <a:pathLst>
                  <a:path w="2615" h="1859" extrusionOk="0">
                    <a:moveTo>
                      <a:pt x="127" y="1"/>
                    </a:moveTo>
                    <a:cubicBezTo>
                      <a:pt x="103" y="1"/>
                      <a:pt x="80" y="8"/>
                      <a:pt x="60" y="23"/>
                    </a:cubicBezTo>
                    <a:cubicBezTo>
                      <a:pt x="10" y="60"/>
                      <a:pt x="0" y="129"/>
                      <a:pt x="37" y="179"/>
                    </a:cubicBezTo>
                    <a:cubicBezTo>
                      <a:pt x="533" y="844"/>
                      <a:pt x="1321" y="1394"/>
                      <a:pt x="2445" y="1853"/>
                    </a:cubicBezTo>
                    <a:cubicBezTo>
                      <a:pt x="2458" y="1859"/>
                      <a:pt x="2475" y="1859"/>
                      <a:pt x="2489" y="1859"/>
                    </a:cubicBezTo>
                    <a:cubicBezTo>
                      <a:pt x="2532" y="1859"/>
                      <a:pt x="2572" y="1836"/>
                      <a:pt x="2592" y="1793"/>
                    </a:cubicBezTo>
                    <a:cubicBezTo>
                      <a:pt x="2615" y="1736"/>
                      <a:pt x="2584" y="1670"/>
                      <a:pt x="2529" y="1646"/>
                    </a:cubicBezTo>
                    <a:cubicBezTo>
                      <a:pt x="1444" y="1204"/>
                      <a:pt x="685" y="678"/>
                      <a:pt x="217" y="46"/>
                    </a:cubicBezTo>
                    <a:cubicBezTo>
                      <a:pt x="195" y="16"/>
                      <a:pt x="161" y="1"/>
                      <a:pt x="12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156;p43"/>
              <p:cNvSpPr/>
              <p:nvPr/>
            </p:nvSpPr>
            <p:spPr>
              <a:xfrm>
                <a:off x="3150575" y="3501338"/>
                <a:ext cx="207600" cy="373925"/>
              </a:xfrm>
              <a:custGeom>
                <a:avLst/>
                <a:gdLst/>
                <a:ahLst/>
                <a:cxnLst/>
                <a:rect l="l" t="t" r="r" b="b"/>
                <a:pathLst>
                  <a:path w="8304" h="14957" extrusionOk="0">
                    <a:moveTo>
                      <a:pt x="5432" y="1"/>
                    </a:moveTo>
                    <a:cubicBezTo>
                      <a:pt x="4967" y="1"/>
                      <a:pt x="4495" y="120"/>
                      <a:pt x="4055" y="360"/>
                    </a:cubicBezTo>
                    <a:cubicBezTo>
                      <a:pt x="1255" y="1897"/>
                      <a:pt x="1" y="5363"/>
                      <a:pt x="1" y="8114"/>
                    </a:cubicBezTo>
                    <a:cubicBezTo>
                      <a:pt x="1" y="10592"/>
                      <a:pt x="596" y="13785"/>
                      <a:pt x="3437" y="14949"/>
                    </a:cubicBezTo>
                    <a:cubicBezTo>
                      <a:pt x="3450" y="14956"/>
                      <a:pt x="3467" y="14956"/>
                      <a:pt x="3481" y="14956"/>
                    </a:cubicBezTo>
                    <a:cubicBezTo>
                      <a:pt x="3524" y="14956"/>
                      <a:pt x="3567" y="14933"/>
                      <a:pt x="3584" y="14889"/>
                    </a:cubicBezTo>
                    <a:cubicBezTo>
                      <a:pt x="3607" y="14834"/>
                      <a:pt x="3580" y="14766"/>
                      <a:pt x="3524" y="14743"/>
                    </a:cubicBezTo>
                    <a:cubicBezTo>
                      <a:pt x="796" y="13629"/>
                      <a:pt x="223" y="10523"/>
                      <a:pt x="223" y="8114"/>
                    </a:cubicBezTo>
                    <a:cubicBezTo>
                      <a:pt x="223" y="5426"/>
                      <a:pt x="1441" y="2047"/>
                      <a:pt x="4166" y="556"/>
                    </a:cubicBezTo>
                    <a:cubicBezTo>
                      <a:pt x="4570" y="334"/>
                      <a:pt x="5005" y="224"/>
                      <a:pt x="5433" y="224"/>
                    </a:cubicBezTo>
                    <a:cubicBezTo>
                      <a:pt x="5865" y="224"/>
                      <a:pt x="6289" y="336"/>
                      <a:pt x="6670" y="559"/>
                    </a:cubicBezTo>
                    <a:cubicBezTo>
                      <a:pt x="7578" y="1098"/>
                      <a:pt x="8081" y="2160"/>
                      <a:pt x="8081" y="3544"/>
                    </a:cubicBezTo>
                    <a:cubicBezTo>
                      <a:pt x="8081" y="3603"/>
                      <a:pt x="8131" y="3653"/>
                      <a:pt x="8191" y="3653"/>
                    </a:cubicBezTo>
                    <a:cubicBezTo>
                      <a:pt x="8254" y="3653"/>
                      <a:pt x="8303" y="3603"/>
                      <a:pt x="8303" y="3544"/>
                    </a:cubicBezTo>
                    <a:cubicBezTo>
                      <a:pt x="8303" y="2096"/>
                      <a:pt x="7748" y="943"/>
                      <a:pt x="6783" y="370"/>
                    </a:cubicBezTo>
                    <a:cubicBezTo>
                      <a:pt x="6368" y="124"/>
                      <a:pt x="5904" y="1"/>
                      <a:pt x="543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157;p43"/>
              <p:cNvSpPr/>
              <p:nvPr/>
            </p:nvSpPr>
            <p:spPr>
              <a:xfrm>
                <a:off x="3314725" y="3739013"/>
                <a:ext cx="29400" cy="6675"/>
              </a:xfrm>
              <a:custGeom>
                <a:avLst/>
                <a:gdLst/>
                <a:ahLst/>
                <a:cxnLst/>
                <a:rect l="l" t="t" r="r" b="b"/>
                <a:pathLst>
                  <a:path w="1176" h="267" extrusionOk="0">
                    <a:moveTo>
                      <a:pt x="1059" y="0"/>
                    </a:moveTo>
                    <a:cubicBezTo>
                      <a:pt x="1055" y="0"/>
                      <a:pt x="1050" y="0"/>
                      <a:pt x="1046" y="1"/>
                    </a:cubicBezTo>
                    <a:cubicBezTo>
                      <a:pt x="799" y="30"/>
                      <a:pt x="573" y="44"/>
                      <a:pt x="361" y="44"/>
                    </a:cubicBezTo>
                    <a:cubicBezTo>
                      <a:pt x="279" y="44"/>
                      <a:pt x="199" y="42"/>
                      <a:pt x="121" y="38"/>
                    </a:cubicBezTo>
                    <a:cubicBezTo>
                      <a:pt x="118" y="37"/>
                      <a:pt x="116" y="37"/>
                      <a:pt x="114" y="37"/>
                    </a:cubicBezTo>
                    <a:cubicBezTo>
                      <a:pt x="57" y="37"/>
                      <a:pt x="8" y="83"/>
                      <a:pt x="4" y="141"/>
                    </a:cubicBezTo>
                    <a:cubicBezTo>
                      <a:pt x="1" y="204"/>
                      <a:pt x="48" y="257"/>
                      <a:pt x="108" y="260"/>
                    </a:cubicBezTo>
                    <a:cubicBezTo>
                      <a:pt x="194" y="264"/>
                      <a:pt x="280" y="267"/>
                      <a:pt x="367" y="267"/>
                    </a:cubicBezTo>
                    <a:cubicBezTo>
                      <a:pt x="587" y="267"/>
                      <a:pt x="819" y="253"/>
                      <a:pt x="1072" y="220"/>
                    </a:cubicBezTo>
                    <a:cubicBezTo>
                      <a:pt x="1132" y="213"/>
                      <a:pt x="1175" y="161"/>
                      <a:pt x="1169" y="97"/>
                    </a:cubicBezTo>
                    <a:cubicBezTo>
                      <a:pt x="1162" y="42"/>
                      <a:pt x="1114" y="0"/>
                      <a:pt x="105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158;p43"/>
              <p:cNvSpPr/>
              <p:nvPr/>
            </p:nvSpPr>
            <p:spPr>
              <a:xfrm>
                <a:off x="3271575" y="3716038"/>
                <a:ext cx="37775" cy="28500"/>
              </a:xfrm>
              <a:custGeom>
                <a:avLst/>
                <a:gdLst/>
                <a:ahLst/>
                <a:cxnLst/>
                <a:rect l="l" t="t" r="r" b="b"/>
                <a:pathLst>
                  <a:path w="1511" h="1140" extrusionOk="0">
                    <a:moveTo>
                      <a:pt x="126" y="0"/>
                    </a:moveTo>
                    <a:cubicBezTo>
                      <a:pt x="110" y="0"/>
                      <a:pt x="93" y="4"/>
                      <a:pt x="78" y="11"/>
                    </a:cubicBezTo>
                    <a:cubicBezTo>
                      <a:pt x="21" y="39"/>
                      <a:pt x="1" y="105"/>
                      <a:pt x="27" y="161"/>
                    </a:cubicBezTo>
                    <a:cubicBezTo>
                      <a:pt x="267" y="653"/>
                      <a:pt x="769" y="1020"/>
                      <a:pt x="1368" y="1136"/>
                    </a:cubicBezTo>
                    <a:cubicBezTo>
                      <a:pt x="1375" y="1139"/>
                      <a:pt x="1381" y="1139"/>
                      <a:pt x="1388" y="1139"/>
                    </a:cubicBezTo>
                    <a:cubicBezTo>
                      <a:pt x="1441" y="1139"/>
                      <a:pt x="1487" y="1103"/>
                      <a:pt x="1498" y="1049"/>
                    </a:cubicBezTo>
                    <a:cubicBezTo>
                      <a:pt x="1511" y="989"/>
                      <a:pt x="1471" y="929"/>
                      <a:pt x="1411" y="920"/>
                    </a:cubicBezTo>
                    <a:cubicBezTo>
                      <a:pt x="879" y="813"/>
                      <a:pt x="437" y="494"/>
                      <a:pt x="227" y="62"/>
                    </a:cubicBezTo>
                    <a:cubicBezTo>
                      <a:pt x="208" y="23"/>
                      <a:pt x="168" y="0"/>
                      <a:pt x="12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159;p43"/>
              <p:cNvSpPr/>
              <p:nvPr/>
            </p:nvSpPr>
            <p:spPr>
              <a:xfrm>
                <a:off x="3256550" y="3640138"/>
                <a:ext cx="16475" cy="71975"/>
              </a:xfrm>
              <a:custGeom>
                <a:avLst/>
                <a:gdLst/>
                <a:ahLst/>
                <a:cxnLst/>
                <a:rect l="l" t="t" r="r" b="b"/>
                <a:pathLst>
                  <a:path w="659" h="2879" extrusionOk="0">
                    <a:moveTo>
                      <a:pt x="198" y="1"/>
                    </a:moveTo>
                    <a:cubicBezTo>
                      <a:pt x="138" y="1"/>
                      <a:pt x="89" y="44"/>
                      <a:pt x="86" y="104"/>
                    </a:cubicBezTo>
                    <a:cubicBezTo>
                      <a:pt x="0" y="1139"/>
                      <a:pt x="123" y="2100"/>
                      <a:pt x="432" y="2811"/>
                    </a:cubicBezTo>
                    <a:cubicBezTo>
                      <a:pt x="449" y="2851"/>
                      <a:pt x="492" y="2878"/>
                      <a:pt x="532" y="2878"/>
                    </a:cubicBezTo>
                    <a:cubicBezTo>
                      <a:pt x="548" y="2878"/>
                      <a:pt x="562" y="2875"/>
                      <a:pt x="579" y="2868"/>
                    </a:cubicBezTo>
                    <a:cubicBezTo>
                      <a:pt x="635" y="2845"/>
                      <a:pt x="659" y="2778"/>
                      <a:pt x="635" y="2722"/>
                    </a:cubicBezTo>
                    <a:cubicBezTo>
                      <a:pt x="346" y="2053"/>
                      <a:pt x="226" y="1105"/>
                      <a:pt x="306" y="121"/>
                    </a:cubicBezTo>
                    <a:cubicBezTo>
                      <a:pt x="312" y="61"/>
                      <a:pt x="266" y="7"/>
                      <a:pt x="206" y="1"/>
                    </a:cubicBezTo>
                    <a:cubicBezTo>
                      <a:pt x="203" y="1"/>
                      <a:pt x="201" y="1"/>
                      <a:pt x="19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160;p43"/>
              <p:cNvSpPr/>
              <p:nvPr/>
            </p:nvSpPr>
            <p:spPr>
              <a:xfrm>
                <a:off x="3277725" y="3475888"/>
                <a:ext cx="58000" cy="16675"/>
              </a:xfrm>
              <a:custGeom>
                <a:avLst/>
                <a:gdLst/>
                <a:ahLst/>
                <a:cxnLst/>
                <a:rect l="l" t="t" r="r" b="b"/>
                <a:pathLst>
                  <a:path w="2320" h="667" extrusionOk="0">
                    <a:moveTo>
                      <a:pt x="653" y="0"/>
                    </a:moveTo>
                    <a:cubicBezTo>
                      <a:pt x="456" y="0"/>
                      <a:pt x="266" y="21"/>
                      <a:pt x="97" y="65"/>
                    </a:cubicBezTo>
                    <a:cubicBezTo>
                      <a:pt x="38" y="77"/>
                      <a:pt x="1" y="140"/>
                      <a:pt x="18" y="197"/>
                    </a:cubicBezTo>
                    <a:cubicBezTo>
                      <a:pt x="29" y="247"/>
                      <a:pt x="73" y="281"/>
                      <a:pt x="122" y="281"/>
                    </a:cubicBezTo>
                    <a:cubicBezTo>
                      <a:pt x="131" y="281"/>
                      <a:pt x="141" y="280"/>
                      <a:pt x="151" y="277"/>
                    </a:cubicBezTo>
                    <a:cubicBezTo>
                      <a:pt x="299" y="240"/>
                      <a:pt x="467" y="222"/>
                      <a:pt x="643" y="222"/>
                    </a:cubicBezTo>
                    <a:cubicBezTo>
                      <a:pt x="1171" y="222"/>
                      <a:pt x="1770" y="381"/>
                      <a:pt x="2127" y="643"/>
                    </a:cubicBezTo>
                    <a:cubicBezTo>
                      <a:pt x="2147" y="659"/>
                      <a:pt x="2170" y="666"/>
                      <a:pt x="2193" y="666"/>
                    </a:cubicBezTo>
                    <a:cubicBezTo>
                      <a:pt x="2227" y="666"/>
                      <a:pt x="2263" y="650"/>
                      <a:pt x="2282" y="619"/>
                    </a:cubicBezTo>
                    <a:cubicBezTo>
                      <a:pt x="2319" y="570"/>
                      <a:pt x="2310" y="500"/>
                      <a:pt x="2259" y="464"/>
                    </a:cubicBezTo>
                    <a:cubicBezTo>
                      <a:pt x="1864" y="174"/>
                      <a:pt x="1225" y="0"/>
                      <a:pt x="65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161;p43"/>
              <p:cNvSpPr/>
              <p:nvPr/>
            </p:nvSpPr>
            <p:spPr>
              <a:xfrm>
                <a:off x="3198900" y="3481388"/>
                <a:ext cx="70300" cy="49100"/>
              </a:xfrm>
              <a:custGeom>
                <a:avLst/>
                <a:gdLst/>
                <a:ahLst/>
                <a:cxnLst/>
                <a:rect l="l" t="t" r="r" b="b"/>
                <a:pathLst>
                  <a:path w="2812" h="1964" extrusionOk="0">
                    <a:moveTo>
                      <a:pt x="2683" y="1"/>
                    </a:moveTo>
                    <a:cubicBezTo>
                      <a:pt x="2671" y="1"/>
                      <a:pt x="2658" y="3"/>
                      <a:pt x="2645" y="7"/>
                    </a:cubicBezTo>
                    <a:cubicBezTo>
                      <a:pt x="1654" y="387"/>
                      <a:pt x="679" y="1048"/>
                      <a:pt x="40" y="1780"/>
                    </a:cubicBezTo>
                    <a:cubicBezTo>
                      <a:pt x="0" y="1827"/>
                      <a:pt x="4" y="1896"/>
                      <a:pt x="51" y="1936"/>
                    </a:cubicBezTo>
                    <a:cubicBezTo>
                      <a:pt x="71" y="1956"/>
                      <a:pt x="97" y="1963"/>
                      <a:pt x="123" y="1963"/>
                    </a:cubicBezTo>
                    <a:cubicBezTo>
                      <a:pt x="154" y="1963"/>
                      <a:pt x="186" y="1953"/>
                      <a:pt x="206" y="1927"/>
                    </a:cubicBezTo>
                    <a:cubicBezTo>
                      <a:pt x="825" y="1222"/>
                      <a:pt x="1763" y="579"/>
                      <a:pt x="2725" y="217"/>
                    </a:cubicBezTo>
                    <a:cubicBezTo>
                      <a:pt x="2781" y="193"/>
                      <a:pt x="2811" y="130"/>
                      <a:pt x="2788" y="74"/>
                    </a:cubicBezTo>
                    <a:cubicBezTo>
                      <a:pt x="2770" y="27"/>
                      <a:pt x="2728" y="1"/>
                      <a:pt x="268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162;p43"/>
              <p:cNvSpPr/>
              <p:nvPr/>
            </p:nvSpPr>
            <p:spPr>
              <a:xfrm>
                <a:off x="3177100" y="3857788"/>
                <a:ext cx="30150" cy="24775"/>
              </a:xfrm>
              <a:custGeom>
                <a:avLst/>
                <a:gdLst/>
                <a:ahLst/>
                <a:cxnLst/>
                <a:rect l="l" t="t" r="r" b="b"/>
                <a:pathLst>
                  <a:path w="1206" h="991" extrusionOk="0">
                    <a:moveTo>
                      <a:pt x="125" y="0"/>
                    </a:moveTo>
                    <a:cubicBezTo>
                      <a:pt x="100" y="0"/>
                      <a:pt x="75" y="9"/>
                      <a:pt x="54" y="26"/>
                    </a:cubicBezTo>
                    <a:cubicBezTo>
                      <a:pt x="8" y="63"/>
                      <a:pt x="1" y="132"/>
                      <a:pt x="37" y="183"/>
                    </a:cubicBezTo>
                    <a:cubicBezTo>
                      <a:pt x="327" y="528"/>
                      <a:pt x="659" y="798"/>
                      <a:pt x="1029" y="981"/>
                    </a:cubicBezTo>
                    <a:cubicBezTo>
                      <a:pt x="1046" y="987"/>
                      <a:pt x="1062" y="991"/>
                      <a:pt x="1078" y="991"/>
                    </a:cubicBezTo>
                    <a:cubicBezTo>
                      <a:pt x="1118" y="991"/>
                      <a:pt x="1158" y="971"/>
                      <a:pt x="1178" y="931"/>
                    </a:cubicBezTo>
                    <a:cubicBezTo>
                      <a:pt x="1205" y="875"/>
                      <a:pt x="1182" y="808"/>
                      <a:pt x="1126" y="782"/>
                    </a:cubicBezTo>
                    <a:cubicBezTo>
                      <a:pt x="786" y="615"/>
                      <a:pt x="476" y="366"/>
                      <a:pt x="211" y="40"/>
                    </a:cubicBezTo>
                    <a:cubicBezTo>
                      <a:pt x="188" y="14"/>
                      <a:pt x="157" y="0"/>
                      <a:pt x="12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163;p43"/>
              <p:cNvSpPr/>
              <p:nvPr/>
            </p:nvSpPr>
            <p:spPr>
              <a:xfrm>
                <a:off x="3147850" y="3808213"/>
                <a:ext cx="27550" cy="43750"/>
              </a:xfrm>
              <a:custGeom>
                <a:avLst/>
                <a:gdLst/>
                <a:ahLst/>
                <a:cxnLst/>
                <a:rect l="l" t="t" r="r" b="b"/>
                <a:pathLst>
                  <a:path w="1102" h="1750" extrusionOk="0">
                    <a:moveTo>
                      <a:pt x="124" y="1"/>
                    </a:moveTo>
                    <a:cubicBezTo>
                      <a:pt x="112" y="1"/>
                      <a:pt x="99" y="3"/>
                      <a:pt x="87" y="7"/>
                    </a:cubicBezTo>
                    <a:cubicBezTo>
                      <a:pt x="30" y="27"/>
                      <a:pt x="0" y="90"/>
                      <a:pt x="20" y="150"/>
                    </a:cubicBezTo>
                    <a:cubicBezTo>
                      <a:pt x="200" y="672"/>
                      <a:pt x="516" y="1241"/>
                      <a:pt x="888" y="1707"/>
                    </a:cubicBezTo>
                    <a:cubicBezTo>
                      <a:pt x="911" y="1736"/>
                      <a:pt x="942" y="1750"/>
                      <a:pt x="975" y="1750"/>
                    </a:cubicBezTo>
                    <a:cubicBezTo>
                      <a:pt x="998" y="1750"/>
                      <a:pt x="1025" y="1743"/>
                      <a:pt x="1045" y="1727"/>
                    </a:cubicBezTo>
                    <a:cubicBezTo>
                      <a:pt x="1091" y="1687"/>
                      <a:pt x="1101" y="1617"/>
                      <a:pt x="1061" y="1570"/>
                    </a:cubicBezTo>
                    <a:cubicBezTo>
                      <a:pt x="705" y="1122"/>
                      <a:pt x="399" y="575"/>
                      <a:pt x="229" y="77"/>
                    </a:cubicBezTo>
                    <a:cubicBezTo>
                      <a:pt x="214" y="29"/>
                      <a:pt x="171" y="1"/>
                      <a:pt x="12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164;p43"/>
              <p:cNvSpPr/>
              <p:nvPr/>
            </p:nvSpPr>
            <p:spPr>
              <a:xfrm>
                <a:off x="2452550" y="3803388"/>
                <a:ext cx="480275" cy="625775"/>
              </a:xfrm>
              <a:custGeom>
                <a:avLst/>
                <a:gdLst/>
                <a:ahLst/>
                <a:cxnLst/>
                <a:rect l="l" t="t" r="r" b="b"/>
                <a:pathLst>
                  <a:path w="19211" h="25031" extrusionOk="0">
                    <a:moveTo>
                      <a:pt x="18142" y="1"/>
                    </a:moveTo>
                    <a:cubicBezTo>
                      <a:pt x="18019" y="1"/>
                      <a:pt x="17895" y="28"/>
                      <a:pt x="17800" y="84"/>
                    </a:cubicBezTo>
                    <a:lnTo>
                      <a:pt x="343" y="10162"/>
                    </a:lnTo>
                    <a:cubicBezTo>
                      <a:pt x="153" y="10272"/>
                      <a:pt x="0" y="10535"/>
                      <a:pt x="0" y="10755"/>
                    </a:cubicBezTo>
                    <a:lnTo>
                      <a:pt x="0" y="24136"/>
                    </a:lnTo>
                    <a:cubicBezTo>
                      <a:pt x="0" y="24353"/>
                      <a:pt x="157" y="24619"/>
                      <a:pt x="343" y="24726"/>
                    </a:cubicBezTo>
                    <a:lnTo>
                      <a:pt x="729" y="24948"/>
                    </a:lnTo>
                    <a:cubicBezTo>
                      <a:pt x="822" y="25003"/>
                      <a:pt x="945" y="25030"/>
                      <a:pt x="1068" y="25030"/>
                    </a:cubicBezTo>
                    <a:cubicBezTo>
                      <a:pt x="1192" y="25030"/>
                      <a:pt x="1316" y="25003"/>
                      <a:pt x="1411" y="24948"/>
                    </a:cubicBezTo>
                    <a:lnTo>
                      <a:pt x="18868" y="14869"/>
                    </a:lnTo>
                    <a:cubicBezTo>
                      <a:pt x="19054" y="14759"/>
                      <a:pt x="19210" y="14493"/>
                      <a:pt x="19210" y="14277"/>
                    </a:cubicBezTo>
                    <a:lnTo>
                      <a:pt x="19210" y="895"/>
                    </a:lnTo>
                    <a:cubicBezTo>
                      <a:pt x="19210" y="679"/>
                      <a:pt x="19057" y="412"/>
                      <a:pt x="18868" y="306"/>
                    </a:cubicBezTo>
                    <a:lnTo>
                      <a:pt x="18481" y="84"/>
                    </a:lnTo>
                    <a:cubicBezTo>
                      <a:pt x="18388" y="28"/>
                      <a:pt x="18266" y="1"/>
                      <a:pt x="18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165;p43"/>
              <p:cNvSpPr/>
              <p:nvPr/>
            </p:nvSpPr>
            <p:spPr>
              <a:xfrm>
                <a:off x="2924225" y="3811038"/>
                <a:ext cx="2275" cy="1600"/>
              </a:xfrm>
              <a:custGeom>
                <a:avLst/>
                <a:gdLst/>
                <a:ahLst/>
                <a:cxnLst/>
                <a:rect l="l" t="t" r="r" b="b"/>
                <a:pathLst>
                  <a:path w="91" h="64" extrusionOk="0">
                    <a:moveTo>
                      <a:pt x="1" y="0"/>
                    </a:moveTo>
                    <a:lnTo>
                      <a:pt x="1" y="0"/>
                    </a:lnTo>
                    <a:cubicBezTo>
                      <a:pt x="30" y="17"/>
                      <a:pt x="61" y="40"/>
                      <a:pt x="90" y="63"/>
                    </a:cubicBezTo>
                    <a:cubicBezTo>
                      <a:pt x="64" y="40"/>
                      <a:pt x="30" y="17"/>
                      <a:pt x="1"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166;p43"/>
              <p:cNvSpPr/>
              <p:nvPr/>
            </p:nvSpPr>
            <p:spPr>
              <a:xfrm>
                <a:off x="2455025" y="3803388"/>
                <a:ext cx="475300" cy="274375"/>
              </a:xfrm>
              <a:custGeom>
                <a:avLst/>
                <a:gdLst/>
                <a:ahLst/>
                <a:cxnLst/>
                <a:rect l="l" t="t" r="r" b="b"/>
                <a:pathLst>
                  <a:path w="19012" h="10975" extrusionOk="0">
                    <a:moveTo>
                      <a:pt x="18043" y="0"/>
                    </a:moveTo>
                    <a:cubicBezTo>
                      <a:pt x="17986" y="0"/>
                      <a:pt x="17931" y="7"/>
                      <a:pt x="17874" y="17"/>
                    </a:cubicBezTo>
                    <a:cubicBezTo>
                      <a:pt x="17811" y="33"/>
                      <a:pt x="17754" y="53"/>
                      <a:pt x="17701" y="84"/>
                    </a:cubicBezTo>
                    <a:lnTo>
                      <a:pt x="244" y="10162"/>
                    </a:lnTo>
                    <a:cubicBezTo>
                      <a:pt x="211" y="10182"/>
                      <a:pt x="181" y="10206"/>
                      <a:pt x="151" y="10232"/>
                    </a:cubicBezTo>
                    <a:cubicBezTo>
                      <a:pt x="94" y="10282"/>
                      <a:pt x="41" y="10348"/>
                      <a:pt x="1" y="10419"/>
                    </a:cubicBezTo>
                    <a:lnTo>
                      <a:pt x="972" y="10974"/>
                    </a:lnTo>
                    <a:lnTo>
                      <a:pt x="19012" y="559"/>
                    </a:lnTo>
                    <a:cubicBezTo>
                      <a:pt x="18968" y="489"/>
                      <a:pt x="18918" y="423"/>
                      <a:pt x="18858" y="369"/>
                    </a:cubicBezTo>
                    <a:cubicBezTo>
                      <a:pt x="18829" y="346"/>
                      <a:pt x="18798" y="323"/>
                      <a:pt x="18769" y="306"/>
                    </a:cubicBezTo>
                    <a:lnTo>
                      <a:pt x="18632" y="226"/>
                    </a:lnTo>
                    <a:lnTo>
                      <a:pt x="18382" y="84"/>
                    </a:lnTo>
                    <a:cubicBezTo>
                      <a:pt x="18326" y="50"/>
                      <a:pt x="18260" y="27"/>
                      <a:pt x="18186" y="13"/>
                    </a:cubicBezTo>
                    <a:cubicBezTo>
                      <a:pt x="18140" y="7"/>
                      <a:pt x="18090" y="0"/>
                      <a:pt x="18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167;p43"/>
              <p:cNvSpPr/>
              <p:nvPr/>
            </p:nvSpPr>
            <p:spPr>
              <a:xfrm>
                <a:off x="2930725" y="3816438"/>
                <a:ext cx="1175" cy="1875"/>
              </a:xfrm>
              <a:custGeom>
                <a:avLst/>
                <a:gdLst/>
                <a:ahLst/>
                <a:cxnLst/>
                <a:rect l="l" t="t" r="r" b="b"/>
                <a:pathLst>
                  <a:path w="47" h="75" extrusionOk="0">
                    <a:moveTo>
                      <a:pt x="47" y="1"/>
                    </a:moveTo>
                    <a:lnTo>
                      <a:pt x="0" y="70"/>
                    </a:lnTo>
                    <a:lnTo>
                      <a:pt x="0" y="74"/>
                    </a:lnTo>
                    <a:lnTo>
                      <a:pt x="47" y="1"/>
                    </a:lnTo>
                    <a:close/>
                  </a:path>
                </a:pathLst>
              </a:custGeom>
              <a:solidFill>
                <a:srgbClr val="C8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168;p43"/>
              <p:cNvSpPr/>
              <p:nvPr/>
            </p:nvSpPr>
            <p:spPr>
              <a:xfrm>
                <a:off x="2479325" y="3818188"/>
                <a:ext cx="453500" cy="609575"/>
              </a:xfrm>
              <a:custGeom>
                <a:avLst/>
                <a:gdLst/>
                <a:ahLst/>
                <a:cxnLst/>
                <a:rect l="l" t="t" r="r" b="b"/>
                <a:pathLst>
                  <a:path w="18140" h="24383" extrusionOk="0">
                    <a:moveTo>
                      <a:pt x="18056" y="0"/>
                    </a:moveTo>
                    <a:lnTo>
                      <a:pt x="10941" y="10901"/>
                    </a:lnTo>
                    <a:lnTo>
                      <a:pt x="9644" y="12890"/>
                    </a:lnTo>
                    <a:cubicBezTo>
                      <a:pt x="9394" y="13272"/>
                      <a:pt x="8975" y="13485"/>
                      <a:pt x="8543" y="13485"/>
                    </a:cubicBezTo>
                    <a:cubicBezTo>
                      <a:pt x="8389" y="13485"/>
                      <a:pt x="8233" y="13459"/>
                      <a:pt x="8084" y="13406"/>
                    </a:cubicBezTo>
                    <a:lnTo>
                      <a:pt x="0" y="10382"/>
                    </a:lnTo>
                    <a:lnTo>
                      <a:pt x="6920" y="13439"/>
                    </a:lnTo>
                    <a:lnTo>
                      <a:pt x="0" y="23937"/>
                    </a:lnTo>
                    <a:lnTo>
                      <a:pt x="0" y="24160"/>
                    </a:lnTo>
                    <a:cubicBezTo>
                      <a:pt x="0" y="24273"/>
                      <a:pt x="40" y="24349"/>
                      <a:pt x="103" y="24383"/>
                    </a:cubicBezTo>
                    <a:lnTo>
                      <a:pt x="6952" y="13452"/>
                    </a:lnTo>
                    <a:lnTo>
                      <a:pt x="8027" y="13928"/>
                    </a:lnTo>
                    <a:cubicBezTo>
                      <a:pt x="8200" y="14004"/>
                      <a:pt x="8380" y="14041"/>
                      <a:pt x="8556" y="14041"/>
                    </a:cubicBezTo>
                    <a:cubicBezTo>
                      <a:pt x="8998" y="14041"/>
                      <a:pt x="9424" y="13815"/>
                      <a:pt x="9674" y="13422"/>
                    </a:cubicBezTo>
                    <a:lnTo>
                      <a:pt x="11180" y="11007"/>
                    </a:lnTo>
                    <a:lnTo>
                      <a:pt x="18032" y="14031"/>
                    </a:lnTo>
                    <a:cubicBezTo>
                      <a:pt x="18096" y="13925"/>
                      <a:pt x="18136" y="13802"/>
                      <a:pt x="18139" y="13691"/>
                    </a:cubicBezTo>
                    <a:lnTo>
                      <a:pt x="11200" y="10977"/>
                    </a:lnTo>
                    <a:lnTo>
                      <a:pt x="18056" y="4"/>
                    </a:lnTo>
                    <a:lnTo>
                      <a:pt x="180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169;p43"/>
              <p:cNvSpPr/>
              <p:nvPr/>
            </p:nvSpPr>
            <p:spPr>
              <a:xfrm>
                <a:off x="3551750" y="3132313"/>
                <a:ext cx="469600" cy="617200"/>
              </a:xfrm>
              <a:custGeom>
                <a:avLst/>
                <a:gdLst/>
                <a:ahLst/>
                <a:cxnLst/>
                <a:rect l="l" t="t" r="r" b="b"/>
                <a:pathLst>
                  <a:path w="18784" h="24688" extrusionOk="0">
                    <a:moveTo>
                      <a:pt x="17849" y="1"/>
                    </a:moveTo>
                    <a:cubicBezTo>
                      <a:pt x="17797" y="1"/>
                      <a:pt x="17739" y="17"/>
                      <a:pt x="17677" y="52"/>
                    </a:cubicBezTo>
                    <a:lnTo>
                      <a:pt x="6653" y="6413"/>
                    </a:lnTo>
                    <a:lnTo>
                      <a:pt x="6357" y="5421"/>
                    </a:lnTo>
                    <a:cubicBezTo>
                      <a:pt x="6327" y="5321"/>
                      <a:pt x="6267" y="5252"/>
                      <a:pt x="6198" y="5209"/>
                    </a:cubicBezTo>
                    <a:lnTo>
                      <a:pt x="6198" y="5206"/>
                    </a:lnTo>
                    <a:lnTo>
                      <a:pt x="5472" y="4790"/>
                    </a:lnTo>
                    <a:lnTo>
                      <a:pt x="5476" y="4790"/>
                    </a:lnTo>
                    <a:cubicBezTo>
                      <a:pt x="5425" y="4762"/>
                      <a:pt x="5369" y="4747"/>
                      <a:pt x="5311" y="4747"/>
                    </a:cubicBezTo>
                    <a:cubicBezTo>
                      <a:pt x="5250" y="4747"/>
                      <a:pt x="5186" y="4764"/>
                      <a:pt x="5123" y="4799"/>
                    </a:cubicBezTo>
                    <a:lnTo>
                      <a:pt x="383" y="7533"/>
                    </a:lnTo>
                    <a:cubicBezTo>
                      <a:pt x="170" y="7656"/>
                      <a:pt x="0" y="7956"/>
                      <a:pt x="0" y="8202"/>
                    </a:cubicBezTo>
                    <a:lnTo>
                      <a:pt x="0" y="23999"/>
                    </a:lnTo>
                    <a:cubicBezTo>
                      <a:pt x="0" y="24116"/>
                      <a:pt x="40" y="24199"/>
                      <a:pt x="103" y="24242"/>
                    </a:cubicBezTo>
                    <a:lnTo>
                      <a:pt x="110" y="24246"/>
                    </a:lnTo>
                    <a:lnTo>
                      <a:pt x="113" y="24249"/>
                    </a:lnTo>
                    <a:lnTo>
                      <a:pt x="832" y="24661"/>
                    </a:lnTo>
                    <a:cubicBezTo>
                      <a:pt x="832" y="24665"/>
                      <a:pt x="835" y="24665"/>
                      <a:pt x="838" y="24665"/>
                    </a:cubicBezTo>
                    <a:lnTo>
                      <a:pt x="846" y="24668"/>
                    </a:lnTo>
                    <a:cubicBezTo>
                      <a:pt x="872" y="24681"/>
                      <a:pt x="902" y="24688"/>
                      <a:pt x="936" y="24688"/>
                    </a:cubicBezTo>
                    <a:cubicBezTo>
                      <a:pt x="987" y="24688"/>
                      <a:pt x="1046" y="24672"/>
                      <a:pt x="1108" y="24638"/>
                    </a:cubicBezTo>
                    <a:lnTo>
                      <a:pt x="18398" y="14652"/>
                    </a:lnTo>
                    <a:cubicBezTo>
                      <a:pt x="18612" y="14529"/>
                      <a:pt x="18784" y="14233"/>
                      <a:pt x="18784" y="13987"/>
                    </a:cubicBezTo>
                    <a:lnTo>
                      <a:pt x="18784" y="691"/>
                    </a:lnTo>
                    <a:cubicBezTo>
                      <a:pt x="18784" y="575"/>
                      <a:pt x="18744" y="491"/>
                      <a:pt x="18678" y="448"/>
                    </a:cubicBezTo>
                    <a:lnTo>
                      <a:pt x="18681" y="448"/>
                    </a:lnTo>
                    <a:lnTo>
                      <a:pt x="18675" y="445"/>
                    </a:lnTo>
                    <a:cubicBezTo>
                      <a:pt x="18675" y="445"/>
                      <a:pt x="18671" y="442"/>
                      <a:pt x="18668" y="442"/>
                    </a:cubicBezTo>
                    <a:lnTo>
                      <a:pt x="17950" y="26"/>
                    </a:lnTo>
                    <a:cubicBezTo>
                      <a:pt x="17920" y="9"/>
                      <a:pt x="17886" y="1"/>
                      <a:pt x="1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170;p43"/>
              <p:cNvSpPr/>
              <p:nvPr/>
            </p:nvSpPr>
            <p:spPr>
              <a:xfrm>
                <a:off x="3554575" y="3250963"/>
                <a:ext cx="151875" cy="87350"/>
              </a:xfrm>
              <a:custGeom>
                <a:avLst/>
                <a:gdLst/>
                <a:ahLst/>
                <a:cxnLst/>
                <a:rect l="l" t="t" r="r" b="b"/>
                <a:pathLst>
                  <a:path w="6075" h="3494" extrusionOk="0">
                    <a:moveTo>
                      <a:pt x="5196" y="0"/>
                    </a:moveTo>
                    <a:cubicBezTo>
                      <a:pt x="5156" y="0"/>
                      <a:pt x="5113" y="7"/>
                      <a:pt x="5070" y="24"/>
                    </a:cubicBezTo>
                    <a:lnTo>
                      <a:pt x="5010" y="53"/>
                    </a:lnTo>
                    <a:lnTo>
                      <a:pt x="270" y="2787"/>
                    </a:lnTo>
                    <a:cubicBezTo>
                      <a:pt x="186" y="2838"/>
                      <a:pt x="107" y="2914"/>
                      <a:pt x="44" y="3004"/>
                    </a:cubicBezTo>
                    <a:cubicBezTo>
                      <a:pt x="27" y="3027"/>
                      <a:pt x="14" y="3050"/>
                      <a:pt x="0" y="3077"/>
                    </a:cubicBezTo>
                    <a:lnTo>
                      <a:pt x="722" y="3493"/>
                    </a:lnTo>
                    <a:cubicBezTo>
                      <a:pt x="792" y="3373"/>
                      <a:pt x="888" y="3266"/>
                      <a:pt x="995" y="3207"/>
                    </a:cubicBezTo>
                    <a:lnTo>
                      <a:pt x="5732" y="472"/>
                    </a:lnTo>
                    <a:cubicBezTo>
                      <a:pt x="5795" y="436"/>
                      <a:pt x="5862" y="416"/>
                      <a:pt x="5925" y="416"/>
                    </a:cubicBezTo>
                    <a:cubicBezTo>
                      <a:pt x="5978" y="416"/>
                      <a:pt x="6028" y="429"/>
                      <a:pt x="6074" y="456"/>
                    </a:cubicBezTo>
                    <a:lnTo>
                      <a:pt x="5359" y="44"/>
                    </a:lnTo>
                    <a:cubicBezTo>
                      <a:pt x="5313" y="16"/>
                      <a:pt x="5256" y="0"/>
                      <a:pt x="51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171;p43"/>
              <p:cNvSpPr/>
              <p:nvPr/>
            </p:nvSpPr>
            <p:spPr>
              <a:xfrm>
                <a:off x="3551650" y="3331613"/>
                <a:ext cx="2700" cy="406750"/>
              </a:xfrm>
              <a:custGeom>
                <a:avLst/>
                <a:gdLst/>
                <a:ahLst/>
                <a:cxnLst/>
                <a:rect l="l" t="t" r="r" b="b"/>
                <a:pathLst>
                  <a:path w="108" h="16270" extrusionOk="0">
                    <a:moveTo>
                      <a:pt x="47" y="1"/>
                    </a:moveTo>
                    <a:cubicBezTo>
                      <a:pt x="41" y="14"/>
                      <a:pt x="38" y="24"/>
                      <a:pt x="31" y="37"/>
                    </a:cubicBezTo>
                    <a:cubicBezTo>
                      <a:pt x="28" y="52"/>
                      <a:pt x="25" y="67"/>
                      <a:pt x="22" y="82"/>
                    </a:cubicBezTo>
                    <a:lnTo>
                      <a:pt x="22" y="82"/>
                    </a:lnTo>
                    <a:cubicBezTo>
                      <a:pt x="29" y="54"/>
                      <a:pt x="37" y="27"/>
                      <a:pt x="47" y="1"/>
                    </a:cubicBezTo>
                    <a:close/>
                    <a:moveTo>
                      <a:pt x="22" y="82"/>
                    </a:moveTo>
                    <a:cubicBezTo>
                      <a:pt x="19" y="95"/>
                      <a:pt x="16" y="109"/>
                      <a:pt x="14" y="122"/>
                    </a:cubicBezTo>
                    <a:lnTo>
                      <a:pt x="14" y="122"/>
                    </a:lnTo>
                    <a:cubicBezTo>
                      <a:pt x="16" y="110"/>
                      <a:pt x="18" y="99"/>
                      <a:pt x="21" y="88"/>
                    </a:cubicBezTo>
                    <a:cubicBezTo>
                      <a:pt x="21" y="86"/>
                      <a:pt x="22" y="84"/>
                      <a:pt x="22" y="82"/>
                    </a:cubicBezTo>
                    <a:close/>
                    <a:moveTo>
                      <a:pt x="14" y="122"/>
                    </a:moveTo>
                    <a:lnTo>
                      <a:pt x="14" y="122"/>
                    </a:lnTo>
                    <a:cubicBezTo>
                      <a:pt x="10" y="142"/>
                      <a:pt x="6" y="163"/>
                      <a:pt x="4" y="183"/>
                    </a:cubicBezTo>
                    <a:cubicBezTo>
                      <a:pt x="1" y="197"/>
                      <a:pt x="1" y="214"/>
                      <a:pt x="1" y="230"/>
                    </a:cubicBezTo>
                    <a:lnTo>
                      <a:pt x="4" y="7994"/>
                    </a:lnTo>
                    <a:lnTo>
                      <a:pt x="4" y="230"/>
                    </a:lnTo>
                    <a:cubicBezTo>
                      <a:pt x="4" y="196"/>
                      <a:pt x="7" y="159"/>
                      <a:pt x="14" y="122"/>
                    </a:cubicBezTo>
                    <a:close/>
                    <a:moveTo>
                      <a:pt x="64" y="16230"/>
                    </a:moveTo>
                    <a:lnTo>
                      <a:pt x="64" y="16230"/>
                    </a:lnTo>
                    <a:cubicBezTo>
                      <a:pt x="78" y="16247"/>
                      <a:pt x="91" y="16260"/>
                      <a:pt x="107" y="16270"/>
                    </a:cubicBezTo>
                    <a:cubicBezTo>
                      <a:pt x="94" y="16260"/>
                      <a:pt x="78" y="16247"/>
                      <a:pt x="64" y="1623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172;p43"/>
              <p:cNvSpPr/>
              <p:nvPr/>
            </p:nvSpPr>
            <p:spPr>
              <a:xfrm>
                <a:off x="3551750" y="3327888"/>
                <a:ext cx="20900" cy="420725"/>
              </a:xfrm>
              <a:custGeom>
                <a:avLst/>
                <a:gdLst/>
                <a:ahLst/>
                <a:cxnLst/>
                <a:rect l="l" t="t" r="r" b="b"/>
                <a:pathLst>
                  <a:path w="836" h="16829" extrusionOk="0">
                    <a:moveTo>
                      <a:pt x="113" y="0"/>
                    </a:moveTo>
                    <a:cubicBezTo>
                      <a:pt x="110" y="0"/>
                      <a:pt x="110" y="3"/>
                      <a:pt x="107" y="7"/>
                    </a:cubicBezTo>
                    <a:cubicBezTo>
                      <a:pt x="100" y="17"/>
                      <a:pt x="97" y="27"/>
                      <a:pt x="90" y="37"/>
                    </a:cubicBezTo>
                    <a:cubicBezTo>
                      <a:pt x="90" y="40"/>
                      <a:pt x="90" y="43"/>
                      <a:pt x="87" y="47"/>
                    </a:cubicBezTo>
                    <a:cubicBezTo>
                      <a:pt x="70" y="80"/>
                      <a:pt x="57" y="113"/>
                      <a:pt x="43" y="150"/>
                    </a:cubicBezTo>
                    <a:cubicBezTo>
                      <a:pt x="14" y="226"/>
                      <a:pt x="0" y="306"/>
                      <a:pt x="0" y="379"/>
                    </a:cubicBezTo>
                    <a:lnTo>
                      <a:pt x="0" y="8143"/>
                    </a:lnTo>
                    <a:lnTo>
                      <a:pt x="0" y="16176"/>
                    </a:lnTo>
                    <a:cubicBezTo>
                      <a:pt x="0" y="16223"/>
                      <a:pt x="7" y="16263"/>
                      <a:pt x="20" y="16299"/>
                    </a:cubicBezTo>
                    <a:cubicBezTo>
                      <a:pt x="23" y="16316"/>
                      <a:pt x="30" y="16329"/>
                      <a:pt x="37" y="16343"/>
                    </a:cubicBezTo>
                    <a:cubicBezTo>
                      <a:pt x="43" y="16356"/>
                      <a:pt x="54" y="16369"/>
                      <a:pt x="60" y="16379"/>
                    </a:cubicBezTo>
                    <a:cubicBezTo>
                      <a:pt x="74" y="16396"/>
                      <a:pt x="90" y="16409"/>
                      <a:pt x="103" y="16419"/>
                    </a:cubicBezTo>
                    <a:lnTo>
                      <a:pt x="107" y="16419"/>
                    </a:lnTo>
                    <a:lnTo>
                      <a:pt x="110" y="16423"/>
                    </a:lnTo>
                    <a:lnTo>
                      <a:pt x="113" y="16423"/>
                    </a:lnTo>
                    <a:lnTo>
                      <a:pt x="113" y="16426"/>
                    </a:lnTo>
                    <a:lnTo>
                      <a:pt x="433" y="16609"/>
                    </a:lnTo>
                    <a:lnTo>
                      <a:pt x="812" y="16828"/>
                    </a:lnTo>
                    <a:cubicBezTo>
                      <a:pt x="798" y="16815"/>
                      <a:pt x="786" y="16802"/>
                      <a:pt x="775" y="16785"/>
                    </a:cubicBezTo>
                    <a:cubicBezTo>
                      <a:pt x="766" y="16772"/>
                      <a:pt x="755" y="16758"/>
                      <a:pt x="752" y="16742"/>
                    </a:cubicBezTo>
                    <a:cubicBezTo>
                      <a:pt x="746" y="16735"/>
                      <a:pt x="742" y="16725"/>
                      <a:pt x="739" y="16718"/>
                    </a:cubicBezTo>
                    <a:cubicBezTo>
                      <a:pt x="739" y="16712"/>
                      <a:pt x="735" y="16705"/>
                      <a:pt x="735" y="16698"/>
                    </a:cubicBezTo>
                    <a:cubicBezTo>
                      <a:pt x="732" y="16685"/>
                      <a:pt x="729" y="16672"/>
                      <a:pt x="729" y="16662"/>
                    </a:cubicBezTo>
                    <a:cubicBezTo>
                      <a:pt x="726" y="16638"/>
                      <a:pt x="722" y="16615"/>
                      <a:pt x="722" y="16592"/>
                    </a:cubicBezTo>
                    <a:lnTo>
                      <a:pt x="722" y="795"/>
                    </a:lnTo>
                    <a:cubicBezTo>
                      <a:pt x="722" y="672"/>
                      <a:pt x="766" y="536"/>
                      <a:pt x="835" y="416"/>
                    </a:cubicBezTo>
                    <a:lnTo>
                      <a:pt x="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173;p43"/>
              <p:cNvSpPr/>
              <p:nvPr/>
            </p:nvSpPr>
            <p:spPr>
              <a:xfrm>
                <a:off x="2901450" y="4364663"/>
                <a:ext cx="379300" cy="276275"/>
              </a:xfrm>
              <a:custGeom>
                <a:avLst/>
                <a:gdLst/>
                <a:ahLst/>
                <a:cxnLst/>
                <a:rect l="l" t="t" r="r" b="b"/>
                <a:pathLst>
                  <a:path w="15172" h="11051" extrusionOk="0">
                    <a:moveTo>
                      <a:pt x="13831" y="1"/>
                    </a:moveTo>
                    <a:cubicBezTo>
                      <a:pt x="13659" y="1"/>
                      <a:pt x="13487" y="39"/>
                      <a:pt x="13355" y="115"/>
                    </a:cubicBezTo>
                    <a:lnTo>
                      <a:pt x="476" y="7547"/>
                    </a:lnTo>
                    <a:cubicBezTo>
                      <a:pt x="213" y="7696"/>
                      <a:pt x="0" y="8066"/>
                      <a:pt x="0" y="8371"/>
                    </a:cubicBezTo>
                    <a:lnTo>
                      <a:pt x="0" y="9888"/>
                    </a:lnTo>
                    <a:cubicBezTo>
                      <a:pt x="0" y="10191"/>
                      <a:pt x="213" y="10560"/>
                      <a:pt x="476" y="10713"/>
                    </a:cubicBezTo>
                    <a:lnTo>
                      <a:pt x="865" y="10937"/>
                    </a:lnTo>
                    <a:cubicBezTo>
                      <a:pt x="996" y="11013"/>
                      <a:pt x="1168" y="11051"/>
                      <a:pt x="1341" y="11051"/>
                    </a:cubicBezTo>
                    <a:cubicBezTo>
                      <a:pt x="1513" y="11051"/>
                      <a:pt x="1685" y="11013"/>
                      <a:pt x="1816" y="10937"/>
                    </a:cubicBezTo>
                    <a:lnTo>
                      <a:pt x="14696" y="3505"/>
                    </a:lnTo>
                    <a:cubicBezTo>
                      <a:pt x="14958" y="3356"/>
                      <a:pt x="15172" y="2983"/>
                      <a:pt x="15172" y="2680"/>
                    </a:cubicBezTo>
                    <a:lnTo>
                      <a:pt x="15172" y="1163"/>
                    </a:lnTo>
                    <a:cubicBezTo>
                      <a:pt x="15172" y="861"/>
                      <a:pt x="14958" y="491"/>
                      <a:pt x="14696" y="339"/>
                    </a:cubicBezTo>
                    <a:lnTo>
                      <a:pt x="14307" y="115"/>
                    </a:lnTo>
                    <a:cubicBezTo>
                      <a:pt x="14176" y="39"/>
                      <a:pt x="14003" y="1"/>
                      <a:pt x="1383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174;p43"/>
              <p:cNvSpPr/>
              <p:nvPr/>
            </p:nvSpPr>
            <p:spPr>
              <a:xfrm>
                <a:off x="2901450" y="4562213"/>
                <a:ext cx="43425" cy="78725"/>
              </a:xfrm>
              <a:custGeom>
                <a:avLst/>
                <a:gdLst/>
                <a:ahLst/>
                <a:cxnLst/>
                <a:rect l="l" t="t" r="r" b="b"/>
                <a:pathLst>
                  <a:path w="1737" h="3149" extrusionOk="0">
                    <a:moveTo>
                      <a:pt x="140" y="1"/>
                    </a:moveTo>
                    <a:cubicBezTo>
                      <a:pt x="54" y="147"/>
                      <a:pt x="0" y="316"/>
                      <a:pt x="0" y="469"/>
                    </a:cubicBezTo>
                    <a:lnTo>
                      <a:pt x="0" y="1986"/>
                    </a:lnTo>
                    <a:cubicBezTo>
                      <a:pt x="0" y="2289"/>
                      <a:pt x="213" y="2658"/>
                      <a:pt x="476" y="2811"/>
                    </a:cubicBezTo>
                    <a:lnTo>
                      <a:pt x="865" y="3035"/>
                    </a:lnTo>
                    <a:cubicBezTo>
                      <a:pt x="995" y="3111"/>
                      <a:pt x="1166" y="3149"/>
                      <a:pt x="1337" y="3149"/>
                    </a:cubicBezTo>
                    <a:cubicBezTo>
                      <a:pt x="1478" y="3149"/>
                      <a:pt x="1618" y="3124"/>
                      <a:pt x="1737" y="3074"/>
                    </a:cubicBezTo>
                    <a:lnTo>
                      <a:pt x="1737" y="3074"/>
                    </a:lnTo>
                    <a:cubicBezTo>
                      <a:pt x="1690" y="3091"/>
                      <a:pt x="1647" y="3100"/>
                      <a:pt x="1606" y="3100"/>
                    </a:cubicBezTo>
                    <a:cubicBezTo>
                      <a:pt x="1448" y="3100"/>
                      <a:pt x="1341" y="2975"/>
                      <a:pt x="1341" y="2758"/>
                    </a:cubicBezTo>
                    <a:lnTo>
                      <a:pt x="1341" y="1245"/>
                    </a:lnTo>
                    <a:cubicBezTo>
                      <a:pt x="1341" y="1091"/>
                      <a:pt x="1394" y="922"/>
                      <a:pt x="1480" y="772"/>
                    </a:cubicBezTo>
                    <a:lnTo>
                      <a:pt x="14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175;p43"/>
              <p:cNvSpPr/>
              <p:nvPr/>
            </p:nvSpPr>
            <p:spPr>
              <a:xfrm>
                <a:off x="2904925" y="4364663"/>
                <a:ext cx="375500" cy="216875"/>
              </a:xfrm>
              <a:custGeom>
                <a:avLst/>
                <a:gdLst/>
                <a:ahLst/>
                <a:cxnLst/>
                <a:rect l="l" t="t" r="r" b="b"/>
                <a:pathLst>
                  <a:path w="15020" h="8675" extrusionOk="0">
                    <a:moveTo>
                      <a:pt x="13692" y="1"/>
                    </a:moveTo>
                    <a:cubicBezTo>
                      <a:pt x="13520" y="1"/>
                      <a:pt x="13348" y="39"/>
                      <a:pt x="13216" y="115"/>
                    </a:cubicBezTo>
                    <a:lnTo>
                      <a:pt x="337" y="7547"/>
                    </a:lnTo>
                    <a:cubicBezTo>
                      <a:pt x="207" y="7623"/>
                      <a:pt x="87" y="7750"/>
                      <a:pt x="1" y="7903"/>
                    </a:cubicBezTo>
                    <a:lnTo>
                      <a:pt x="1341" y="8674"/>
                    </a:lnTo>
                    <a:cubicBezTo>
                      <a:pt x="1427" y="8525"/>
                      <a:pt x="1547" y="8395"/>
                      <a:pt x="1677" y="8322"/>
                    </a:cubicBezTo>
                    <a:lnTo>
                      <a:pt x="14557" y="887"/>
                    </a:lnTo>
                    <a:cubicBezTo>
                      <a:pt x="14633" y="843"/>
                      <a:pt x="14705" y="823"/>
                      <a:pt x="14769" y="823"/>
                    </a:cubicBezTo>
                    <a:cubicBezTo>
                      <a:pt x="14890" y="823"/>
                      <a:pt x="14982" y="896"/>
                      <a:pt x="15019" y="1027"/>
                    </a:cubicBezTo>
                    <a:cubicBezTo>
                      <a:pt x="14973" y="758"/>
                      <a:pt x="14784" y="468"/>
                      <a:pt x="14557" y="339"/>
                    </a:cubicBezTo>
                    <a:lnTo>
                      <a:pt x="14168" y="115"/>
                    </a:lnTo>
                    <a:cubicBezTo>
                      <a:pt x="14037" y="39"/>
                      <a:pt x="13864" y="1"/>
                      <a:pt x="1369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176;p43"/>
              <p:cNvSpPr/>
              <p:nvPr/>
            </p:nvSpPr>
            <p:spPr>
              <a:xfrm>
                <a:off x="2964650" y="4575813"/>
                <a:ext cx="22625" cy="29200"/>
              </a:xfrm>
              <a:custGeom>
                <a:avLst/>
                <a:gdLst/>
                <a:ahLst/>
                <a:cxnLst/>
                <a:rect l="l" t="t" r="r" b="b"/>
                <a:pathLst>
                  <a:path w="905" h="1168" extrusionOk="0">
                    <a:moveTo>
                      <a:pt x="654" y="1"/>
                    </a:moveTo>
                    <a:cubicBezTo>
                      <a:pt x="593" y="1"/>
                      <a:pt x="525" y="21"/>
                      <a:pt x="452" y="62"/>
                    </a:cubicBezTo>
                    <a:cubicBezTo>
                      <a:pt x="203" y="205"/>
                      <a:pt x="0" y="558"/>
                      <a:pt x="0" y="847"/>
                    </a:cubicBezTo>
                    <a:cubicBezTo>
                      <a:pt x="0" y="1050"/>
                      <a:pt x="103" y="1167"/>
                      <a:pt x="251" y="1167"/>
                    </a:cubicBezTo>
                    <a:cubicBezTo>
                      <a:pt x="311" y="1167"/>
                      <a:pt x="380" y="1148"/>
                      <a:pt x="452" y="1106"/>
                    </a:cubicBezTo>
                    <a:cubicBezTo>
                      <a:pt x="702" y="963"/>
                      <a:pt x="905" y="610"/>
                      <a:pt x="905" y="321"/>
                    </a:cubicBezTo>
                    <a:cubicBezTo>
                      <a:pt x="905" y="119"/>
                      <a:pt x="803" y="1"/>
                      <a:pt x="65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177;p43"/>
              <p:cNvSpPr/>
              <p:nvPr/>
            </p:nvSpPr>
            <p:spPr>
              <a:xfrm>
                <a:off x="3002075" y="4554188"/>
                <a:ext cx="22625" cy="29250"/>
              </a:xfrm>
              <a:custGeom>
                <a:avLst/>
                <a:gdLst/>
                <a:ahLst/>
                <a:cxnLst/>
                <a:rect l="l" t="t" r="r" b="b"/>
                <a:pathLst>
                  <a:path w="905" h="1170" extrusionOk="0">
                    <a:moveTo>
                      <a:pt x="654" y="1"/>
                    </a:moveTo>
                    <a:cubicBezTo>
                      <a:pt x="593" y="1"/>
                      <a:pt x="525" y="21"/>
                      <a:pt x="452" y="62"/>
                    </a:cubicBezTo>
                    <a:cubicBezTo>
                      <a:pt x="203" y="208"/>
                      <a:pt x="0" y="557"/>
                      <a:pt x="0" y="847"/>
                    </a:cubicBezTo>
                    <a:cubicBezTo>
                      <a:pt x="0" y="1052"/>
                      <a:pt x="102" y="1170"/>
                      <a:pt x="249" y="1170"/>
                    </a:cubicBezTo>
                    <a:cubicBezTo>
                      <a:pt x="310" y="1170"/>
                      <a:pt x="379" y="1149"/>
                      <a:pt x="452" y="1107"/>
                    </a:cubicBezTo>
                    <a:cubicBezTo>
                      <a:pt x="702" y="964"/>
                      <a:pt x="905" y="611"/>
                      <a:pt x="905" y="325"/>
                    </a:cubicBezTo>
                    <a:cubicBezTo>
                      <a:pt x="905" y="119"/>
                      <a:pt x="803" y="1"/>
                      <a:pt x="65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178;p43"/>
              <p:cNvSpPr/>
              <p:nvPr/>
            </p:nvSpPr>
            <p:spPr>
              <a:xfrm>
                <a:off x="3039500" y="4532588"/>
                <a:ext cx="22625" cy="29275"/>
              </a:xfrm>
              <a:custGeom>
                <a:avLst/>
                <a:gdLst/>
                <a:ahLst/>
                <a:cxnLst/>
                <a:rect l="l" t="t" r="r" b="b"/>
                <a:pathLst>
                  <a:path w="905" h="1171" extrusionOk="0">
                    <a:moveTo>
                      <a:pt x="653" y="0"/>
                    </a:moveTo>
                    <a:cubicBezTo>
                      <a:pt x="593" y="0"/>
                      <a:pt x="524" y="20"/>
                      <a:pt x="452" y="61"/>
                    </a:cubicBezTo>
                    <a:cubicBezTo>
                      <a:pt x="203" y="208"/>
                      <a:pt x="0" y="557"/>
                      <a:pt x="0" y="847"/>
                    </a:cubicBezTo>
                    <a:cubicBezTo>
                      <a:pt x="0" y="1052"/>
                      <a:pt x="103" y="1170"/>
                      <a:pt x="251" y="1170"/>
                    </a:cubicBezTo>
                    <a:cubicBezTo>
                      <a:pt x="312" y="1170"/>
                      <a:pt x="380" y="1151"/>
                      <a:pt x="452" y="1109"/>
                    </a:cubicBezTo>
                    <a:cubicBezTo>
                      <a:pt x="702" y="962"/>
                      <a:pt x="905" y="613"/>
                      <a:pt x="905" y="324"/>
                    </a:cubicBezTo>
                    <a:cubicBezTo>
                      <a:pt x="905" y="118"/>
                      <a:pt x="802" y="0"/>
                      <a:pt x="653"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179;p43"/>
              <p:cNvSpPr/>
              <p:nvPr/>
            </p:nvSpPr>
            <p:spPr>
              <a:xfrm>
                <a:off x="3076925" y="4510988"/>
                <a:ext cx="22625" cy="29250"/>
              </a:xfrm>
              <a:custGeom>
                <a:avLst/>
                <a:gdLst/>
                <a:ahLst/>
                <a:cxnLst/>
                <a:rect l="l" t="t" r="r" b="b"/>
                <a:pathLst>
                  <a:path w="905" h="1170" extrusionOk="0">
                    <a:moveTo>
                      <a:pt x="655" y="1"/>
                    </a:moveTo>
                    <a:cubicBezTo>
                      <a:pt x="594" y="1"/>
                      <a:pt x="525" y="21"/>
                      <a:pt x="452" y="64"/>
                    </a:cubicBezTo>
                    <a:cubicBezTo>
                      <a:pt x="203" y="206"/>
                      <a:pt x="0" y="556"/>
                      <a:pt x="0" y="845"/>
                    </a:cubicBezTo>
                    <a:cubicBezTo>
                      <a:pt x="0" y="1051"/>
                      <a:pt x="102" y="1169"/>
                      <a:pt x="251" y="1169"/>
                    </a:cubicBezTo>
                    <a:cubicBezTo>
                      <a:pt x="311" y="1169"/>
                      <a:pt x="380" y="1150"/>
                      <a:pt x="452" y="1108"/>
                    </a:cubicBezTo>
                    <a:cubicBezTo>
                      <a:pt x="702" y="962"/>
                      <a:pt x="905" y="613"/>
                      <a:pt x="905" y="323"/>
                    </a:cubicBezTo>
                    <a:cubicBezTo>
                      <a:pt x="905" y="119"/>
                      <a:pt x="803" y="1"/>
                      <a:pt x="655"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180;p43"/>
              <p:cNvSpPr/>
              <p:nvPr/>
            </p:nvSpPr>
            <p:spPr>
              <a:xfrm>
                <a:off x="3114325" y="4489388"/>
                <a:ext cx="22650" cy="29225"/>
              </a:xfrm>
              <a:custGeom>
                <a:avLst/>
                <a:gdLst/>
                <a:ahLst/>
                <a:cxnLst/>
                <a:rect l="l" t="t" r="r" b="b"/>
                <a:pathLst>
                  <a:path w="906" h="1169" extrusionOk="0">
                    <a:moveTo>
                      <a:pt x="655" y="0"/>
                    </a:moveTo>
                    <a:cubicBezTo>
                      <a:pt x="594" y="0"/>
                      <a:pt x="526" y="20"/>
                      <a:pt x="453" y="63"/>
                    </a:cubicBezTo>
                    <a:cubicBezTo>
                      <a:pt x="204" y="206"/>
                      <a:pt x="1" y="559"/>
                      <a:pt x="1" y="845"/>
                    </a:cubicBezTo>
                    <a:cubicBezTo>
                      <a:pt x="1" y="1050"/>
                      <a:pt x="103" y="1168"/>
                      <a:pt x="252" y="1168"/>
                    </a:cubicBezTo>
                    <a:cubicBezTo>
                      <a:pt x="312" y="1168"/>
                      <a:pt x="381" y="1149"/>
                      <a:pt x="453" y="1107"/>
                    </a:cubicBezTo>
                    <a:cubicBezTo>
                      <a:pt x="703" y="964"/>
                      <a:pt x="905" y="611"/>
                      <a:pt x="905" y="322"/>
                    </a:cubicBezTo>
                    <a:cubicBezTo>
                      <a:pt x="905" y="119"/>
                      <a:pt x="804" y="0"/>
                      <a:pt x="655"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181;p43"/>
              <p:cNvSpPr/>
              <p:nvPr/>
            </p:nvSpPr>
            <p:spPr>
              <a:xfrm>
                <a:off x="3151750" y="4467788"/>
                <a:ext cx="22650" cy="29250"/>
              </a:xfrm>
              <a:custGeom>
                <a:avLst/>
                <a:gdLst/>
                <a:ahLst/>
                <a:cxnLst/>
                <a:rect l="l" t="t" r="r" b="b"/>
                <a:pathLst>
                  <a:path w="906" h="1170" extrusionOk="0">
                    <a:moveTo>
                      <a:pt x="654" y="1"/>
                    </a:moveTo>
                    <a:cubicBezTo>
                      <a:pt x="593" y="1"/>
                      <a:pt x="525" y="20"/>
                      <a:pt x="453" y="62"/>
                    </a:cubicBezTo>
                    <a:cubicBezTo>
                      <a:pt x="204" y="205"/>
                      <a:pt x="1" y="557"/>
                      <a:pt x="1" y="847"/>
                    </a:cubicBezTo>
                    <a:cubicBezTo>
                      <a:pt x="1" y="1050"/>
                      <a:pt x="103" y="1169"/>
                      <a:pt x="251" y="1169"/>
                    </a:cubicBezTo>
                    <a:cubicBezTo>
                      <a:pt x="312" y="1169"/>
                      <a:pt x="380" y="1149"/>
                      <a:pt x="453" y="1107"/>
                    </a:cubicBezTo>
                    <a:cubicBezTo>
                      <a:pt x="703" y="964"/>
                      <a:pt x="905" y="611"/>
                      <a:pt x="905" y="325"/>
                    </a:cubicBezTo>
                    <a:cubicBezTo>
                      <a:pt x="905" y="119"/>
                      <a:pt x="803" y="1"/>
                      <a:pt x="65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182;p43"/>
              <p:cNvSpPr/>
              <p:nvPr/>
            </p:nvSpPr>
            <p:spPr>
              <a:xfrm>
                <a:off x="3189175" y="4446188"/>
                <a:ext cx="22650" cy="29225"/>
              </a:xfrm>
              <a:custGeom>
                <a:avLst/>
                <a:gdLst/>
                <a:ahLst/>
                <a:cxnLst/>
                <a:rect l="l" t="t" r="r" b="b"/>
                <a:pathLst>
                  <a:path w="906" h="1169" extrusionOk="0">
                    <a:moveTo>
                      <a:pt x="654" y="0"/>
                    </a:moveTo>
                    <a:cubicBezTo>
                      <a:pt x="593" y="0"/>
                      <a:pt x="525" y="20"/>
                      <a:pt x="453" y="61"/>
                    </a:cubicBezTo>
                    <a:cubicBezTo>
                      <a:pt x="203" y="207"/>
                      <a:pt x="1" y="557"/>
                      <a:pt x="1" y="846"/>
                    </a:cubicBezTo>
                    <a:cubicBezTo>
                      <a:pt x="1" y="1051"/>
                      <a:pt x="102" y="1169"/>
                      <a:pt x="249" y="1169"/>
                    </a:cubicBezTo>
                    <a:cubicBezTo>
                      <a:pt x="310" y="1169"/>
                      <a:pt x="379" y="1148"/>
                      <a:pt x="453" y="1105"/>
                    </a:cubicBezTo>
                    <a:cubicBezTo>
                      <a:pt x="702" y="962"/>
                      <a:pt x="905" y="613"/>
                      <a:pt x="905" y="324"/>
                    </a:cubicBezTo>
                    <a:cubicBezTo>
                      <a:pt x="905" y="118"/>
                      <a:pt x="803" y="0"/>
                      <a:pt x="654"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183;p43"/>
              <p:cNvSpPr/>
              <p:nvPr/>
            </p:nvSpPr>
            <p:spPr>
              <a:xfrm>
                <a:off x="3226600" y="4424588"/>
                <a:ext cx="22650" cy="29225"/>
              </a:xfrm>
              <a:custGeom>
                <a:avLst/>
                <a:gdLst/>
                <a:ahLst/>
                <a:cxnLst/>
                <a:rect l="l" t="t" r="r" b="b"/>
                <a:pathLst>
                  <a:path w="906" h="1169" extrusionOk="0">
                    <a:moveTo>
                      <a:pt x="656" y="0"/>
                    </a:moveTo>
                    <a:cubicBezTo>
                      <a:pt x="595" y="0"/>
                      <a:pt x="526" y="21"/>
                      <a:pt x="452" y="64"/>
                    </a:cubicBezTo>
                    <a:cubicBezTo>
                      <a:pt x="203" y="207"/>
                      <a:pt x="1" y="556"/>
                      <a:pt x="1" y="845"/>
                    </a:cubicBezTo>
                    <a:cubicBezTo>
                      <a:pt x="1" y="1051"/>
                      <a:pt x="103" y="1169"/>
                      <a:pt x="251" y="1169"/>
                    </a:cubicBezTo>
                    <a:cubicBezTo>
                      <a:pt x="312" y="1169"/>
                      <a:pt x="380" y="1149"/>
                      <a:pt x="452" y="1108"/>
                    </a:cubicBezTo>
                    <a:cubicBezTo>
                      <a:pt x="702" y="962"/>
                      <a:pt x="905" y="612"/>
                      <a:pt x="905" y="323"/>
                    </a:cubicBezTo>
                    <a:cubicBezTo>
                      <a:pt x="905" y="118"/>
                      <a:pt x="804" y="0"/>
                      <a:pt x="656"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184;p43"/>
              <p:cNvSpPr/>
              <p:nvPr/>
            </p:nvSpPr>
            <p:spPr>
              <a:xfrm>
                <a:off x="2901450" y="4489738"/>
                <a:ext cx="379300" cy="276275"/>
              </a:xfrm>
              <a:custGeom>
                <a:avLst/>
                <a:gdLst/>
                <a:ahLst/>
                <a:cxnLst/>
                <a:rect l="l" t="t" r="r" b="b"/>
                <a:pathLst>
                  <a:path w="15172" h="11051" extrusionOk="0">
                    <a:moveTo>
                      <a:pt x="13831" y="0"/>
                    </a:moveTo>
                    <a:cubicBezTo>
                      <a:pt x="13659" y="0"/>
                      <a:pt x="13487" y="39"/>
                      <a:pt x="13355" y="115"/>
                    </a:cubicBezTo>
                    <a:lnTo>
                      <a:pt x="476" y="7546"/>
                    </a:lnTo>
                    <a:cubicBezTo>
                      <a:pt x="213" y="7696"/>
                      <a:pt x="0" y="8069"/>
                      <a:pt x="0" y="8372"/>
                    </a:cubicBezTo>
                    <a:lnTo>
                      <a:pt x="0" y="9888"/>
                    </a:lnTo>
                    <a:cubicBezTo>
                      <a:pt x="0" y="10191"/>
                      <a:pt x="213" y="10560"/>
                      <a:pt x="476" y="10713"/>
                    </a:cubicBezTo>
                    <a:lnTo>
                      <a:pt x="865" y="10936"/>
                    </a:lnTo>
                    <a:cubicBezTo>
                      <a:pt x="996" y="11012"/>
                      <a:pt x="1168" y="11051"/>
                      <a:pt x="1341" y="11051"/>
                    </a:cubicBezTo>
                    <a:cubicBezTo>
                      <a:pt x="1513" y="11051"/>
                      <a:pt x="1685" y="11012"/>
                      <a:pt x="1816" y="10936"/>
                    </a:cubicBezTo>
                    <a:lnTo>
                      <a:pt x="14696" y="3505"/>
                    </a:lnTo>
                    <a:cubicBezTo>
                      <a:pt x="14958" y="3355"/>
                      <a:pt x="15172" y="2986"/>
                      <a:pt x="15172" y="2680"/>
                    </a:cubicBezTo>
                    <a:lnTo>
                      <a:pt x="15172" y="1163"/>
                    </a:lnTo>
                    <a:cubicBezTo>
                      <a:pt x="15172" y="860"/>
                      <a:pt x="14958" y="491"/>
                      <a:pt x="14696" y="338"/>
                    </a:cubicBezTo>
                    <a:lnTo>
                      <a:pt x="14307" y="115"/>
                    </a:lnTo>
                    <a:cubicBezTo>
                      <a:pt x="14176" y="39"/>
                      <a:pt x="14003" y="0"/>
                      <a:pt x="1383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185;p43"/>
              <p:cNvSpPr/>
              <p:nvPr/>
            </p:nvSpPr>
            <p:spPr>
              <a:xfrm>
                <a:off x="2901450" y="4687288"/>
                <a:ext cx="43425" cy="78725"/>
              </a:xfrm>
              <a:custGeom>
                <a:avLst/>
                <a:gdLst/>
                <a:ahLst/>
                <a:cxnLst/>
                <a:rect l="l" t="t" r="r" b="b"/>
                <a:pathLst>
                  <a:path w="1737" h="3149" extrusionOk="0">
                    <a:moveTo>
                      <a:pt x="140" y="0"/>
                    </a:moveTo>
                    <a:cubicBezTo>
                      <a:pt x="54" y="150"/>
                      <a:pt x="0" y="316"/>
                      <a:pt x="0" y="470"/>
                    </a:cubicBezTo>
                    <a:lnTo>
                      <a:pt x="0" y="1986"/>
                    </a:lnTo>
                    <a:cubicBezTo>
                      <a:pt x="0" y="2289"/>
                      <a:pt x="213" y="2658"/>
                      <a:pt x="476" y="2811"/>
                    </a:cubicBezTo>
                    <a:lnTo>
                      <a:pt x="865" y="3034"/>
                    </a:lnTo>
                    <a:cubicBezTo>
                      <a:pt x="995" y="3111"/>
                      <a:pt x="1166" y="3148"/>
                      <a:pt x="1338" y="3148"/>
                    </a:cubicBezTo>
                    <a:cubicBezTo>
                      <a:pt x="1478" y="3148"/>
                      <a:pt x="1618" y="3123"/>
                      <a:pt x="1737" y="3074"/>
                    </a:cubicBezTo>
                    <a:lnTo>
                      <a:pt x="1737" y="3074"/>
                    </a:lnTo>
                    <a:cubicBezTo>
                      <a:pt x="1690" y="3091"/>
                      <a:pt x="1646" y="3099"/>
                      <a:pt x="1606" y="3099"/>
                    </a:cubicBezTo>
                    <a:cubicBezTo>
                      <a:pt x="1448" y="3099"/>
                      <a:pt x="1341" y="2975"/>
                      <a:pt x="1341" y="2762"/>
                    </a:cubicBezTo>
                    <a:lnTo>
                      <a:pt x="1341" y="1245"/>
                    </a:lnTo>
                    <a:cubicBezTo>
                      <a:pt x="1341" y="1092"/>
                      <a:pt x="1394" y="921"/>
                      <a:pt x="1480" y="772"/>
                    </a:cubicBezTo>
                    <a:lnTo>
                      <a:pt x="14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186;p43"/>
              <p:cNvSpPr/>
              <p:nvPr/>
            </p:nvSpPr>
            <p:spPr>
              <a:xfrm>
                <a:off x="2904925" y="4489738"/>
                <a:ext cx="375500" cy="216950"/>
              </a:xfrm>
              <a:custGeom>
                <a:avLst/>
                <a:gdLst/>
                <a:ahLst/>
                <a:cxnLst/>
                <a:rect l="l" t="t" r="r" b="b"/>
                <a:pathLst>
                  <a:path w="15020" h="8678" extrusionOk="0">
                    <a:moveTo>
                      <a:pt x="13692" y="0"/>
                    </a:moveTo>
                    <a:cubicBezTo>
                      <a:pt x="13520" y="0"/>
                      <a:pt x="13348" y="39"/>
                      <a:pt x="13216" y="115"/>
                    </a:cubicBezTo>
                    <a:lnTo>
                      <a:pt x="337" y="7546"/>
                    </a:lnTo>
                    <a:cubicBezTo>
                      <a:pt x="207" y="7623"/>
                      <a:pt x="87" y="7753"/>
                      <a:pt x="1" y="7902"/>
                    </a:cubicBezTo>
                    <a:lnTo>
                      <a:pt x="1341" y="8677"/>
                    </a:lnTo>
                    <a:cubicBezTo>
                      <a:pt x="1427" y="8524"/>
                      <a:pt x="1547" y="8395"/>
                      <a:pt x="1677" y="8321"/>
                    </a:cubicBezTo>
                    <a:lnTo>
                      <a:pt x="14557" y="887"/>
                    </a:lnTo>
                    <a:cubicBezTo>
                      <a:pt x="14633" y="843"/>
                      <a:pt x="14705" y="823"/>
                      <a:pt x="14769" y="823"/>
                    </a:cubicBezTo>
                    <a:cubicBezTo>
                      <a:pt x="14890" y="823"/>
                      <a:pt x="14982" y="896"/>
                      <a:pt x="15019" y="1027"/>
                    </a:cubicBezTo>
                    <a:cubicBezTo>
                      <a:pt x="14973" y="757"/>
                      <a:pt x="14784" y="468"/>
                      <a:pt x="14557" y="338"/>
                    </a:cubicBezTo>
                    <a:lnTo>
                      <a:pt x="14168" y="115"/>
                    </a:lnTo>
                    <a:cubicBezTo>
                      <a:pt x="14037" y="39"/>
                      <a:pt x="13864" y="0"/>
                      <a:pt x="1369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187;p43"/>
              <p:cNvSpPr/>
              <p:nvPr/>
            </p:nvSpPr>
            <p:spPr>
              <a:xfrm>
                <a:off x="2964650" y="4700888"/>
                <a:ext cx="22625" cy="29225"/>
              </a:xfrm>
              <a:custGeom>
                <a:avLst/>
                <a:gdLst/>
                <a:ahLst/>
                <a:cxnLst/>
                <a:rect l="l" t="t" r="r" b="b"/>
                <a:pathLst>
                  <a:path w="905" h="1169" extrusionOk="0">
                    <a:moveTo>
                      <a:pt x="654" y="1"/>
                    </a:moveTo>
                    <a:cubicBezTo>
                      <a:pt x="593" y="1"/>
                      <a:pt x="525" y="20"/>
                      <a:pt x="452" y="62"/>
                    </a:cubicBezTo>
                    <a:cubicBezTo>
                      <a:pt x="203" y="205"/>
                      <a:pt x="0" y="557"/>
                      <a:pt x="0" y="847"/>
                    </a:cubicBezTo>
                    <a:cubicBezTo>
                      <a:pt x="0" y="1050"/>
                      <a:pt x="102" y="1169"/>
                      <a:pt x="251" y="1169"/>
                    </a:cubicBezTo>
                    <a:cubicBezTo>
                      <a:pt x="311" y="1169"/>
                      <a:pt x="380" y="1149"/>
                      <a:pt x="452" y="1106"/>
                    </a:cubicBezTo>
                    <a:cubicBezTo>
                      <a:pt x="702" y="963"/>
                      <a:pt x="905" y="611"/>
                      <a:pt x="905" y="325"/>
                    </a:cubicBezTo>
                    <a:cubicBezTo>
                      <a:pt x="905" y="119"/>
                      <a:pt x="803" y="1"/>
                      <a:pt x="65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188;p43"/>
              <p:cNvSpPr/>
              <p:nvPr/>
            </p:nvSpPr>
            <p:spPr>
              <a:xfrm>
                <a:off x="3002075" y="4679263"/>
                <a:ext cx="22625" cy="29250"/>
              </a:xfrm>
              <a:custGeom>
                <a:avLst/>
                <a:gdLst/>
                <a:ahLst/>
                <a:cxnLst/>
                <a:rect l="l" t="t" r="r" b="b"/>
                <a:pathLst>
                  <a:path w="905" h="1170" extrusionOk="0">
                    <a:moveTo>
                      <a:pt x="654" y="1"/>
                    </a:moveTo>
                    <a:cubicBezTo>
                      <a:pt x="593" y="1"/>
                      <a:pt x="525" y="20"/>
                      <a:pt x="452" y="62"/>
                    </a:cubicBezTo>
                    <a:cubicBezTo>
                      <a:pt x="203" y="209"/>
                      <a:pt x="0" y="557"/>
                      <a:pt x="0" y="847"/>
                    </a:cubicBezTo>
                    <a:cubicBezTo>
                      <a:pt x="0" y="1052"/>
                      <a:pt x="102" y="1170"/>
                      <a:pt x="249" y="1170"/>
                    </a:cubicBezTo>
                    <a:cubicBezTo>
                      <a:pt x="310" y="1170"/>
                      <a:pt x="379" y="1150"/>
                      <a:pt x="452" y="1107"/>
                    </a:cubicBezTo>
                    <a:cubicBezTo>
                      <a:pt x="702" y="963"/>
                      <a:pt x="905" y="614"/>
                      <a:pt x="905" y="324"/>
                    </a:cubicBezTo>
                    <a:cubicBezTo>
                      <a:pt x="905" y="119"/>
                      <a:pt x="802" y="1"/>
                      <a:pt x="65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189;p43"/>
              <p:cNvSpPr/>
              <p:nvPr/>
            </p:nvSpPr>
            <p:spPr>
              <a:xfrm>
                <a:off x="3039500" y="4657688"/>
                <a:ext cx="22625" cy="29250"/>
              </a:xfrm>
              <a:custGeom>
                <a:avLst/>
                <a:gdLst/>
                <a:ahLst/>
                <a:cxnLst/>
                <a:rect l="l" t="t" r="r" b="b"/>
                <a:pathLst>
                  <a:path w="905" h="1170" extrusionOk="0">
                    <a:moveTo>
                      <a:pt x="656" y="0"/>
                    </a:moveTo>
                    <a:cubicBezTo>
                      <a:pt x="594" y="0"/>
                      <a:pt x="525" y="21"/>
                      <a:pt x="452" y="63"/>
                    </a:cubicBezTo>
                    <a:cubicBezTo>
                      <a:pt x="203" y="206"/>
                      <a:pt x="0" y="556"/>
                      <a:pt x="0" y="845"/>
                    </a:cubicBezTo>
                    <a:cubicBezTo>
                      <a:pt x="0" y="1051"/>
                      <a:pt x="102" y="1169"/>
                      <a:pt x="251" y="1169"/>
                    </a:cubicBezTo>
                    <a:cubicBezTo>
                      <a:pt x="311" y="1169"/>
                      <a:pt x="380" y="1149"/>
                      <a:pt x="452" y="1108"/>
                    </a:cubicBezTo>
                    <a:cubicBezTo>
                      <a:pt x="702" y="961"/>
                      <a:pt x="905" y="613"/>
                      <a:pt x="905" y="323"/>
                    </a:cubicBezTo>
                    <a:cubicBezTo>
                      <a:pt x="905" y="118"/>
                      <a:pt x="803" y="0"/>
                      <a:pt x="656"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190;p43"/>
              <p:cNvSpPr/>
              <p:nvPr/>
            </p:nvSpPr>
            <p:spPr>
              <a:xfrm>
                <a:off x="3076925" y="4636063"/>
                <a:ext cx="22625" cy="29225"/>
              </a:xfrm>
              <a:custGeom>
                <a:avLst/>
                <a:gdLst/>
                <a:ahLst/>
                <a:cxnLst/>
                <a:rect l="l" t="t" r="r" b="b"/>
                <a:pathLst>
                  <a:path w="905" h="1169" extrusionOk="0">
                    <a:moveTo>
                      <a:pt x="654" y="1"/>
                    </a:moveTo>
                    <a:cubicBezTo>
                      <a:pt x="594" y="1"/>
                      <a:pt x="525" y="21"/>
                      <a:pt x="452" y="64"/>
                    </a:cubicBezTo>
                    <a:cubicBezTo>
                      <a:pt x="203" y="207"/>
                      <a:pt x="0" y="560"/>
                      <a:pt x="0" y="845"/>
                    </a:cubicBezTo>
                    <a:cubicBezTo>
                      <a:pt x="0" y="1051"/>
                      <a:pt x="102" y="1169"/>
                      <a:pt x="251" y="1169"/>
                    </a:cubicBezTo>
                    <a:cubicBezTo>
                      <a:pt x="312" y="1169"/>
                      <a:pt x="380" y="1149"/>
                      <a:pt x="452" y="1108"/>
                    </a:cubicBezTo>
                    <a:cubicBezTo>
                      <a:pt x="702" y="965"/>
                      <a:pt x="905" y="612"/>
                      <a:pt x="905" y="323"/>
                    </a:cubicBezTo>
                    <a:cubicBezTo>
                      <a:pt x="905" y="120"/>
                      <a:pt x="803" y="1"/>
                      <a:pt x="65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191;p43"/>
              <p:cNvSpPr/>
              <p:nvPr/>
            </p:nvSpPr>
            <p:spPr>
              <a:xfrm>
                <a:off x="3114325" y="4614488"/>
                <a:ext cx="22650" cy="29200"/>
              </a:xfrm>
              <a:custGeom>
                <a:avLst/>
                <a:gdLst/>
                <a:ahLst/>
                <a:cxnLst/>
                <a:rect l="l" t="t" r="r" b="b"/>
                <a:pathLst>
                  <a:path w="906" h="1168" extrusionOk="0">
                    <a:moveTo>
                      <a:pt x="654" y="0"/>
                    </a:moveTo>
                    <a:cubicBezTo>
                      <a:pt x="593" y="0"/>
                      <a:pt x="525" y="20"/>
                      <a:pt x="453" y="61"/>
                    </a:cubicBezTo>
                    <a:cubicBezTo>
                      <a:pt x="204" y="205"/>
                      <a:pt x="1" y="557"/>
                      <a:pt x="1" y="847"/>
                    </a:cubicBezTo>
                    <a:cubicBezTo>
                      <a:pt x="1" y="1050"/>
                      <a:pt x="103" y="1167"/>
                      <a:pt x="252" y="1167"/>
                    </a:cubicBezTo>
                    <a:cubicBezTo>
                      <a:pt x="312" y="1167"/>
                      <a:pt x="381" y="1148"/>
                      <a:pt x="453" y="1106"/>
                    </a:cubicBezTo>
                    <a:cubicBezTo>
                      <a:pt x="703" y="963"/>
                      <a:pt x="905" y="611"/>
                      <a:pt x="905" y="325"/>
                    </a:cubicBezTo>
                    <a:cubicBezTo>
                      <a:pt x="905" y="119"/>
                      <a:pt x="803" y="0"/>
                      <a:pt x="654"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192;p43"/>
              <p:cNvSpPr/>
              <p:nvPr/>
            </p:nvSpPr>
            <p:spPr>
              <a:xfrm>
                <a:off x="3151750" y="4592863"/>
                <a:ext cx="22650" cy="29250"/>
              </a:xfrm>
              <a:custGeom>
                <a:avLst/>
                <a:gdLst/>
                <a:ahLst/>
                <a:cxnLst/>
                <a:rect l="l" t="t" r="r" b="b"/>
                <a:pathLst>
                  <a:path w="906" h="1170" extrusionOk="0">
                    <a:moveTo>
                      <a:pt x="654" y="1"/>
                    </a:moveTo>
                    <a:cubicBezTo>
                      <a:pt x="593" y="1"/>
                      <a:pt x="525" y="20"/>
                      <a:pt x="453" y="62"/>
                    </a:cubicBezTo>
                    <a:cubicBezTo>
                      <a:pt x="204" y="208"/>
                      <a:pt x="1" y="558"/>
                      <a:pt x="1" y="847"/>
                    </a:cubicBezTo>
                    <a:cubicBezTo>
                      <a:pt x="1" y="1051"/>
                      <a:pt x="102" y="1170"/>
                      <a:pt x="249" y="1170"/>
                    </a:cubicBezTo>
                    <a:cubicBezTo>
                      <a:pt x="310" y="1170"/>
                      <a:pt x="380" y="1149"/>
                      <a:pt x="453" y="1106"/>
                    </a:cubicBezTo>
                    <a:cubicBezTo>
                      <a:pt x="703" y="963"/>
                      <a:pt x="905" y="614"/>
                      <a:pt x="905" y="324"/>
                    </a:cubicBezTo>
                    <a:cubicBezTo>
                      <a:pt x="905" y="119"/>
                      <a:pt x="803" y="1"/>
                      <a:pt x="65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193;p43"/>
              <p:cNvSpPr/>
              <p:nvPr/>
            </p:nvSpPr>
            <p:spPr>
              <a:xfrm>
                <a:off x="3189175" y="4571263"/>
                <a:ext cx="22650" cy="29250"/>
              </a:xfrm>
              <a:custGeom>
                <a:avLst/>
                <a:gdLst/>
                <a:ahLst/>
                <a:cxnLst/>
                <a:rect l="l" t="t" r="r" b="b"/>
                <a:pathLst>
                  <a:path w="906" h="1170" extrusionOk="0">
                    <a:moveTo>
                      <a:pt x="654" y="0"/>
                    </a:moveTo>
                    <a:cubicBezTo>
                      <a:pt x="593" y="0"/>
                      <a:pt x="525" y="20"/>
                      <a:pt x="453" y="61"/>
                    </a:cubicBezTo>
                    <a:cubicBezTo>
                      <a:pt x="203" y="207"/>
                      <a:pt x="1" y="557"/>
                      <a:pt x="1" y="846"/>
                    </a:cubicBezTo>
                    <a:cubicBezTo>
                      <a:pt x="1" y="1052"/>
                      <a:pt x="103" y="1170"/>
                      <a:pt x="251" y="1170"/>
                    </a:cubicBezTo>
                    <a:cubicBezTo>
                      <a:pt x="312" y="1170"/>
                      <a:pt x="380" y="1150"/>
                      <a:pt x="453" y="1109"/>
                    </a:cubicBezTo>
                    <a:cubicBezTo>
                      <a:pt x="702" y="962"/>
                      <a:pt x="905" y="613"/>
                      <a:pt x="905" y="324"/>
                    </a:cubicBezTo>
                    <a:cubicBezTo>
                      <a:pt x="905" y="118"/>
                      <a:pt x="803" y="0"/>
                      <a:pt x="654"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194;p43"/>
              <p:cNvSpPr/>
              <p:nvPr/>
            </p:nvSpPr>
            <p:spPr>
              <a:xfrm>
                <a:off x="3226600" y="4549663"/>
                <a:ext cx="22650" cy="29225"/>
              </a:xfrm>
              <a:custGeom>
                <a:avLst/>
                <a:gdLst/>
                <a:ahLst/>
                <a:cxnLst/>
                <a:rect l="l" t="t" r="r" b="b"/>
                <a:pathLst>
                  <a:path w="906" h="1169" extrusionOk="0">
                    <a:moveTo>
                      <a:pt x="656" y="0"/>
                    </a:moveTo>
                    <a:cubicBezTo>
                      <a:pt x="595" y="0"/>
                      <a:pt x="526" y="21"/>
                      <a:pt x="452" y="64"/>
                    </a:cubicBezTo>
                    <a:cubicBezTo>
                      <a:pt x="203" y="207"/>
                      <a:pt x="1" y="559"/>
                      <a:pt x="1" y="845"/>
                    </a:cubicBezTo>
                    <a:cubicBezTo>
                      <a:pt x="1" y="1051"/>
                      <a:pt x="103" y="1169"/>
                      <a:pt x="252" y="1169"/>
                    </a:cubicBezTo>
                    <a:cubicBezTo>
                      <a:pt x="312" y="1169"/>
                      <a:pt x="380" y="1149"/>
                      <a:pt x="452" y="1108"/>
                    </a:cubicBezTo>
                    <a:cubicBezTo>
                      <a:pt x="702" y="962"/>
                      <a:pt x="905" y="612"/>
                      <a:pt x="905" y="323"/>
                    </a:cubicBezTo>
                    <a:cubicBezTo>
                      <a:pt x="905" y="118"/>
                      <a:pt x="804" y="0"/>
                      <a:pt x="656"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195;p43"/>
              <p:cNvSpPr/>
              <p:nvPr/>
            </p:nvSpPr>
            <p:spPr>
              <a:xfrm>
                <a:off x="2684625" y="4589588"/>
                <a:ext cx="206200" cy="301775"/>
              </a:xfrm>
              <a:custGeom>
                <a:avLst/>
                <a:gdLst/>
                <a:ahLst/>
                <a:cxnLst/>
                <a:rect l="l" t="t" r="r" b="b"/>
                <a:pathLst>
                  <a:path w="8248" h="12071" extrusionOk="0">
                    <a:moveTo>
                      <a:pt x="6907" y="1"/>
                    </a:moveTo>
                    <a:cubicBezTo>
                      <a:pt x="6735" y="1"/>
                      <a:pt x="6563" y="38"/>
                      <a:pt x="6431" y="113"/>
                    </a:cubicBezTo>
                    <a:lnTo>
                      <a:pt x="480" y="3556"/>
                    </a:lnTo>
                    <a:cubicBezTo>
                      <a:pt x="214" y="3709"/>
                      <a:pt x="1" y="4078"/>
                      <a:pt x="1" y="4381"/>
                    </a:cubicBezTo>
                    <a:lnTo>
                      <a:pt x="1" y="10907"/>
                    </a:lnTo>
                    <a:cubicBezTo>
                      <a:pt x="1" y="11213"/>
                      <a:pt x="214" y="11583"/>
                      <a:pt x="480" y="11732"/>
                    </a:cubicBezTo>
                    <a:lnTo>
                      <a:pt x="866" y="11959"/>
                    </a:lnTo>
                    <a:cubicBezTo>
                      <a:pt x="998" y="12033"/>
                      <a:pt x="1170" y="12071"/>
                      <a:pt x="1343" y="12071"/>
                    </a:cubicBezTo>
                    <a:cubicBezTo>
                      <a:pt x="1516" y="12071"/>
                      <a:pt x="1689" y="12033"/>
                      <a:pt x="1821" y="11959"/>
                    </a:cubicBezTo>
                    <a:lnTo>
                      <a:pt x="7772" y="8515"/>
                    </a:lnTo>
                    <a:cubicBezTo>
                      <a:pt x="8034" y="8362"/>
                      <a:pt x="8248" y="7993"/>
                      <a:pt x="8248" y="7691"/>
                    </a:cubicBezTo>
                    <a:lnTo>
                      <a:pt x="8248" y="1164"/>
                    </a:lnTo>
                    <a:cubicBezTo>
                      <a:pt x="8248" y="858"/>
                      <a:pt x="8034" y="489"/>
                      <a:pt x="7772" y="339"/>
                    </a:cubicBezTo>
                    <a:lnTo>
                      <a:pt x="7382" y="113"/>
                    </a:lnTo>
                    <a:cubicBezTo>
                      <a:pt x="7251" y="38"/>
                      <a:pt x="7079" y="1"/>
                      <a:pt x="6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196;p43"/>
              <p:cNvSpPr/>
              <p:nvPr/>
            </p:nvSpPr>
            <p:spPr>
              <a:xfrm>
                <a:off x="2684625" y="4687363"/>
                <a:ext cx="43450" cy="204025"/>
              </a:xfrm>
              <a:custGeom>
                <a:avLst/>
                <a:gdLst/>
                <a:ahLst/>
                <a:cxnLst/>
                <a:rect l="l" t="t" r="r" b="b"/>
                <a:pathLst>
                  <a:path w="1738" h="8161" extrusionOk="0">
                    <a:moveTo>
                      <a:pt x="141" y="0"/>
                    </a:moveTo>
                    <a:cubicBezTo>
                      <a:pt x="54" y="150"/>
                      <a:pt x="1" y="320"/>
                      <a:pt x="1" y="470"/>
                    </a:cubicBezTo>
                    <a:lnTo>
                      <a:pt x="1" y="6996"/>
                    </a:lnTo>
                    <a:cubicBezTo>
                      <a:pt x="1" y="7179"/>
                      <a:pt x="81" y="7385"/>
                      <a:pt x="197" y="7555"/>
                    </a:cubicBezTo>
                    <a:cubicBezTo>
                      <a:pt x="277" y="7668"/>
                      <a:pt x="374" y="7761"/>
                      <a:pt x="480" y="7821"/>
                    </a:cubicBezTo>
                    <a:lnTo>
                      <a:pt x="866" y="8048"/>
                    </a:lnTo>
                    <a:cubicBezTo>
                      <a:pt x="999" y="8120"/>
                      <a:pt x="1169" y="8160"/>
                      <a:pt x="1342" y="8160"/>
                    </a:cubicBezTo>
                    <a:cubicBezTo>
                      <a:pt x="1482" y="8160"/>
                      <a:pt x="1622" y="8134"/>
                      <a:pt x="1737" y="8083"/>
                    </a:cubicBezTo>
                    <a:lnTo>
                      <a:pt x="1737" y="8083"/>
                    </a:lnTo>
                    <a:cubicBezTo>
                      <a:pt x="1691" y="8103"/>
                      <a:pt x="1648" y="8111"/>
                      <a:pt x="1608" y="8111"/>
                    </a:cubicBezTo>
                    <a:cubicBezTo>
                      <a:pt x="1451" y="8111"/>
                      <a:pt x="1345" y="7988"/>
                      <a:pt x="1345" y="7771"/>
                    </a:cubicBezTo>
                    <a:lnTo>
                      <a:pt x="1345" y="1245"/>
                    </a:lnTo>
                    <a:cubicBezTo>
                      <a:pt x="1345" y="1092"/>
                      <a:pt x="1398" y="926"/>
                      <a:pt x="1482" y="776"/>
                    </a:cubicBezTo>
                    <a:lnTo>
                      <a:pt x="699" y="324"/>
                    </a:lnTo>
                    <a:lnTo>
                      <a:pt x="1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197;p43"/>
              <p:cNvSpPr/>
              <p:nvPr/>
            </p:nvSpPr>
            <p:spPr>
              <a:xfrm>
                <a:off x="2814050" y="4591913"/>
                <a:ext cx="32350" cy="18625"/>
              </a:xfrm>
              <a:custGeom>
                <a:avLst/>
                <a:gdLst/>
                <a:ahLst/>
                <a:cxnLst/>
                <a:rect l="l" t="t" r="r" b="b"/>
                <a:pathLst>
                  <a:path w="1294" h="745" extrusionOk="0">
                    <a:moveTo>
                      <a:pt x="1294" y="0"/>
                    </a:moveTo>
                    <a:cubicBezTo>
                      <a:pt x="1280" y="7"/>
                      <a:pt x="1267" y="14"/>
                      <a:pt x="1250" y="20"/>
                    </a:cubicBezTo>
                    <a:lnTo>
                      <a:pt x="0" y="745"/>
                    </a:lnTo>
                    <a:lnTo>
                      <a:pt x="0" y="745"/>
                    </a:lnTo>
                    <a:lnTo>
                      <a:pt x="1254" y="20"/>
                    </a:lnTo>
                    <a:cubicBezTo>
                      <a:pt x="1267" y="14"/>
                      <a:pt x="1280" y="7"/>
                      <a:pt x="1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198;p43"/>
              <p:cNvSpPr/>
              <p:nvPr/>
            </p:nvSpPr>
            <p:spPr>
              <a:xfrm>
                <a:off x="2688225" y="4589563"/>
                <a:ext cx="202175" cy="117200"/>
              </a:xfrm>
              <a:custGeom>
                <a:avLst/>
                <a:gdLst/>
                <a:ahLst/>
                <a:cxnLst/>
                <a:rect l="l" t="t" r="r" b="b"/>
                <a:pathLst>
                  <a:path w="8087" h="4688" extrusionOk="0">
                    <a:moveTo>
                      <a:pt x="6762" y="1"/>
                    </a:moveTo>
                    <a:cubicBezTo>
                      <a:pt x="6610" y="1"/>
                      <a:pt x="6453" y="31"/>
                      <a:pt x="6327" y="94"/>
                    </a:cubicBezTo>
                    <a:cubicBezTo>
                      <a:pt x="6314" y="100"/>
                      <a:pt x="6300" y="108"/>
                      <a:pt x="6287" y="114"/>
                    </a:cubicBezTo>
                    <a:lnTo>
                      <a:pt x="5033" y="839"/>
                    </a:lnTo>
                    <a:lnTo>
                      <a:pt x="336" y="3557"/>
                    </a:lnTo>
                    <a:cubicBezTo>
                      <a:pt x="203" y="3633"/>
                      <a:pt x="87" y="3763"/>
                      <a:pt x="1" y="3912"/>
                    </a:cubicBezTo>
                    <a:lnTo>
                      <a:pt x="555" y="4236"/>
                    </a:lnTo>
                    <a:lnTo>
                      <a:pt x="1341" y="4688"/>
                    </a:lnTo>
                    <a:cubicBezTo>
                      <a:pt x="1424" y="4538"/>
                      <a:pt x="1544" y="4408"/>
                      <a:pt x="1677" y="4332"/>
                    </a:cubicBezTo>
                    <a:lnTo>
                      <a:pt x="7628" y="889"/>
                    </a:lnTo>
                    <a:cubicBezTo>
                      <a:pt x="7704" y="846"/>
                      <a:pt x="7777" y="823"/>
                      <a:pt x="7840" y="823"/>
                    </a:cubicBezTo>
                    <a:cubicBezTo>
                      <a:pt x="7960" y="823"/>
                      <a:pt x="8053" y="899"/>
                      <a:pt x="8087" y="1029"/>
                    </a:cubicBezTo>
                    <a:cubicBezTo>
                      <a:pt x="8067" y="909"/>
                      <a:pt x="8020" y="786"/>
                      <a:pt x="7954" y="676"/>
                    </a:cubicBezTo>
                    <a:cubicBezTo>
                      <a:pt x="7887" y="563"/>
                      <a:pt x="7800" y="464"/>
                      <a:pt x="7704" y="390"/>
                    </a:cubicBezTo>
                    <a:cubicBezTo>
                      <a:pt x="7677" y="370"/>
                      <a:pt x="7654" y="353"/>
                      <a:pt x="7628" y="340"/>
                    </a:cubicBezTo>
                    <a:lnTo>
                      <a:pt x="7238" y="114"/>
                    </a:lnTo>
                    <a:cubicBezTo>
                      <a:pt x="7109" y="40"/>
                      <a:pt x="6936" y="1"/>
                      <a:pt x="6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199;p43"/>
              <p:cNvSpPr/>
              <p:nvPr/>
            </p:nvSpPr>
            <p:spPr>
              <a:xfrm>
                <a:off x="2688225" y="4687363"/>
                <a:ext cx="13900" cy="8100"/>
              </a:xfrm>
              <a:custGeom>
                <a:avLst/>
                <a:gdLst/>
                <a:ahLst/>
                <a:cxnLst/>
                <a:rect l="l" t="t" r="r" b="b"/>
                <a:pathLst>
                  <a:path w="556" h="324" extrusionOk="0">
                    <a:moveTo>
                      <a:pt x="1" y="0"/>
                    </a:moveTo>
                    <a:lnTo>
                      <a:pt x="1" y="0"/>
                    </a:lnTo>
                    <a:lnTo>
                      <a:pt x="555" y="324"/>
                    </a:lnTo>
                    <a:close/>
                  </a:path>
                </a:pathLst>
              </a:custGeom>
              <a:solidFill>
                <a:srgbClr val="63C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200;p43"/>
              <p:cNvSpPr/>
              <p:nvPr/>
            </p:nvSpPr>
            <p:spPr>
              <a:xfrm>
                <a:off x="2776375" y="4678888"/>
                <a:ext cx="51825" cy="67000"/>
              </a:xfrm>
              <a:custGeom>
                <a:avLst/>
                <a:gdLst/>
                <a:ahLst/>
                <a:cxnLst/>
                <a:rect l="l" t="t" r="r" b="b"/>
                <a:pathLst>
                  <a:path w="2073" h="2680" extrusionOk="0">
                    <a:moveTo>
                      <a:pt x="1501" y="1"/>
                    </a:moveTo>
                    <a:cubicBezTo>
                      <a:pt x="1362" y="1"/>
                      <a:pt x="1205" y="47"/>
                      <a:pt x="1038" y="144"/>
                    </a:cubicBezTo>
                    <a:cubicBezTo>
                      <a:pt x="466" y="473"/>
                      <a:pt x="0" y="1277"/>
                      <a:pt x="0" y="1940"/>
                    </a:cubicBezTo>
                    <a:cubicBezTo>
                      <a:pt x="0" y="2408"/>
                      <a:pt x="235" y="2679"/>
                      <a:pt x="576" y="2679"/>
                    </a:cubicBezTo>
                    <a:cubicBezTo>
                      <a:pt x="716" y="2679"/>
                      <a:pt x="872" y="2634"/>
                      <a:pt x="1038" y="2539"/>
                    </a:cubicBezTo>
                    <a:cubicBezTo>
                      <a:pt x="1610" y="2206"/>
                      <a:pt x="2072" y="1401"/>
                      <a:pt x="2072" y="743"/>
                    </a:cubicBezTo>
                    <a:cubicBezTo>
                      <a:pt x="2072" y="273"/>
                      <a:pt x="1840" y="1"/>
                      <a:pt x="15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201;p43"/>
              <p:cNvSpPr/>
              <p:nvPr/>
            </p:nvSpPr>
            <p:spPr>
              <a:xfrm>
                <a:off x="3828000" y="4259013"/>
                <a:ext cx="197625" cy="206925"/>
              </a:xfrm>
              <a:custGeom>
                <a:avLst/>
                <a:gdLst/>
                <a:ahLst/>
                <a:cxnLst/>
                <a:rect l="l" t="t" r="r" b="b"/>
                <a:pathLst>
                  <a:path w="7905" h="8277" extrusionOk="0">
                    <a:moveTo>
                      <a:pt x="6960" y="1"/>
                    </a:moveTo>
                    <a:cubicBezTo>
                      <a:pt x="6983" y="7"/>
                      <a:pt x="7009" y="17"/>
                      <a:pt x="7035" y="34"/>
                    </a:cubicBezTo>
                    <a:lnTo>
                      <a:pt x="7904" y="533"/>
                    </a:lnTo>
                    <a:lnTo>
                      <a:pt x="7904" y="533"/>
                    </a:lnTo>
                    <a:lnTo>
                      <a:pt x="7039" y="34"/>
                    </a:lnTo>
                    <a:cubicBezTo>
                      <a:pt x="7012" y="17"/>
                      <a:pt x="6983" y="7"/>
                      <a:pt x="6960" y="1"/>
                    </a:cubicBezTo>
                    <a:close/>
                    <a:moveTo>
                      <a:pt x="84" y="8217"/>
                    </a:moveTo>
                    <a:lnTo>
                      <a:pt x="84" y="8217"/>
                    </a:lnTo>
                    <a:cubicBezTo>
                      <a:pt x="77" y="8220"/>
                      <a:pt x="74" y="8223"/>
                      <a:pt x="67" y="8227"/>
                    </a:cubicBezTo>
                    <a:cubicBezTo>
                      <a:pt x="50" y="8237"/>
                      <a:pt x="34" y="8250"/>
                      <a:pt x="17" y="8263"/>
                    </a:cubicBezTo>
                    <a:cubicBezTo>
                      <a:pt x="12" y="8266"/>
                      <a:pt x="7" y="8270"/>
                      <a:pt x="4" y="8273"/>
                    </a:cubicBezTo>
                    <a:lnTo>
                      <a:pt x="4" y="8273"/>
                    </a:lnTo>
                    <a:cubicBezTo>
                      <a:pt x="6" y="8271"/>
                      <a:pt x="9" y="8269"/>
                      <a:pt x="14" y="8267"/>
                    </a:cubicBezTo>
                    <a:cubicBezTo>
                      <a:pt x="24" y="8260"/>
                      <a:pt x="34" y="8253"/>
                      <a:pt x="44" y="8243"/>
                    </a:cubicBezTo>
                    <a:cubicBezTo>
                      <a:pt x="57" y="8237"/>
                      <a:pt x="70" y="8227"/>
                      <a:pt x="84" y="8217"/>
                    </a:cubicBezTo>
                    <a:close/>
                    <a:moveTo>
                      <a:pt x="4" y="8273"/>
                    </a:moveTo>
                    <a:cubicBezTo>
                      <a:pt x="3" y="8274"/>
                      <a:pt x="2" y="8276"/>
                      <a:pt x="1" y="8277"/>
                    </a:cubicBezTo>
                    <a:cubicBezTo>
                      <a:pt x="1" y="8276"/>
                      <a:pt x="3" y="8274"/>
                      <a:pt x="4" y="827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文字方塊 7"/>
          <p:cNvSpPr txBox="1"/>
          <p:nvPr/>
        </p:nvSpPr>
        <p:spPr>
          <a:xfrm>
            <a:off x="921160" y="1283233"/>
            <a:ext cx="1279212" cy="369332"/>
          </a:xfrm>
          <a:prstGeom prst="rect">
            <a:avLst/>
          </a:prstGeom>
          <a:noFill/>
        </p:spPr>
        <p:txBody>
          <a:bodyPr wrap="square" rtlCol="0">
            <a:spAutoFit/>
          </a:bodyPr>
          <a:lstStyle/>
          <a:p>
            <a:r>
              <a:rPr lang="zh-TW" altLang="en-US" sz="1800" b="1" dirty="0"/>
              <a:t>永續板</a:t>
            </a:r>
          </a:p>
        </p:txBody>
      </p:sp>
      <p:grpSp>
        <p:nvGrpSpPr>
          <p:cNvPr id="176" name="Google Shape;6809;p62"/>
          <p:cNvGrpSpPr/>
          <p:nvPr/>
        </p:nvGrpSpPr>
        <p:grpSpPr>
          <a:xfrm>
            <a:off x="3287445" y="4498987"/>
            <a:ext cx="348568" cy="347468"/>
            <a:chOff x="-60987850" y="4100950"/>
            <a:chExt cx="316650" cy="315650"/>
          </a:xfrm>
        </p:grpSpPr>
        <p:sp>
          <p:nvSpPr>
            <p:cNvPr id="177" name="Google Shape;6810;p62"/>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811;p62"/>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812;p62"/>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813;p62"/>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814;p62"/>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63" y="1647548"/>
            <a:ext cx="3063037" cy="1661604"/>
          </a:xfrm>
          <a:prstGeom prst="rect">
            <a:avLst/>
          </a:prstGeom>
        </p:spPr>
      </p:pic>
      <p:sp>
        <p:nvSpPr>
          <p:cNvPr id="175" name="文字方塊 174"/>
          <p:cNvSpPr txBox="1"/>
          <p:nvPr/>
        </p:nvSpPr>
        <p:spPr>
          <a:xfrm>
            <a:off x="8537331" y="4700834"/>
            <a:ext cx="389386" cy="307777"/>
          </a:xfrm>
          <a:prstGeom prst="rect">
            <a:avLst/>
          </a:prstGeom>
          <a:noFill/>
        </p:spPr>
        <p:txBody>
          <a:bodyPr wrap="square" rtlCol="0">
            <a:spAutoFit/>
          </a:bodyPr>
          <a:lstStyle/>
          <a:p>
            <a:r>
              <a:rPr lang="en-US" altLang="zh-TW" dirty="0">
                <a:solidFill>
                  <a:schemeClr val="accent5">
                    <a:lumMod val="50000"/>
                  </a:schemeClr>
                </a:solidFill>
              </a:rPr>
              <a:t>24</a:t>
            </a:r>
            <a:endParaRPr lang="zh-TW" altLang="en-US" dirty="0">
              <a:solidFill>
                <a:schemeClr val="accent5">
                  <a:lumMod val="50000"/>
                </a:schemeClr>
              </a:solidFill>
            </a:endParaRPr>
          </a:p>
        </p:txBody>
      </p:sp>
    </p:spTree>
    <p:extLst>
      <p:ext uri="{BB962C8B-B14F-4D97-AF65-F5344CB8AC3E}">
        <p14:creationId xmlns:p14="http://schemas.microsoft.com/office/powerpoint/2010/main" val="3874407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2270393" y="920258"/>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2021</a:t>
            </a:r>
            <a:endParaRPr lang="zh-TW" altLang="en-US" sz="2400" b="1" dirty="0">
              <a:solidFill>
                <a:schemeClr val="bg1">
                  <a:lumMod val="95000"/>
                </a:schemeClr>
              </a:solidFill>
              <a:latin typeface="+mn-lt"/>
              <a:ea typeface="標楷體" panose="03000509000000000000" pitchFamily="65" charset="-120"/>
            </a:endParaRPr>
          </a:p>
        </p:txBody>
      </p:sp>
      <p:sp>
        <p:nvSpPr>
          <p:cNvPr id="84" name="矩形 83"/>
          <p:cNvSpPr/>
          <p:nvPr/>
        </p:nvSpPr>
        <p:spPr>
          <a:xfrm>
            <a:off x="5598009" y="894192"/>
            <a:ext cx="1488591"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2022</a:t>
            </a:r>
            <a:endParaRPr lang="zh-TW" altLang="en-US" sz="2400" b="1" dirty="0">
              <a:solidFill>
                <a:schemeClr val="bg1">
                  <a:lumMod val="95000"/>
                </a:schemeClr>
              </a:solidFill>
              <a:latin typeface="+mn-lt"/>
              <a:ea typeface="標楷體" panose="03000509000000000000" pitchFamily="65" charset="-120"/>
            </a:endParaRPr>
          </a:p>
        </p:txBody>
      </p:sp>
      <p:sp>
        <p:nvSpPr>
          <p:cNvPr id="65" name="投影片編號版面配置區 4"/>
          <p:cNvSpPr>
            <a:spLocks noGrp="1"/>
          </p:cNvSpPr>
          <p:nvPr>
            <p:ph type="sldNum" sz="quarter" idx="4294967295"/>
          </p:nvPr>
        </p:nvSpPr>
        <p:spPr>
          <a:xfrm>
            <a:off x="7086600" y="4767263"/>
            <a:ext cx="2057400" cy="274637"/>
          </a:xfrm>
        </p:spPr>
        <p:txBody>
          <a:bodyPr/>
          <a:lstStyle/>
          <a:p>
            <a:pPr>
              <a:defRPr/>
            </a:pPr>
            <a:fld id="{8DF1E479-9D7D-4312-B48E-462E2E89D502}" type="slidenum">
              <a:rPr lang="zh-TW" altLang="en-US" smtClean="0">
                <a:ea typeface="標楷體" panose="03000509000000000000" pitchFamily="65" charset="-120"/>
              </a:rPr>
              <a:t>25</a:t>
            </a:fld>
            <a:endParaRPr lang="zh-TW" altLang="en-US" dirty="0">
              <a:ea typeface="標楷體" panose="03000509000000000000" pitchFamily="65" charset="-120"/>
            </a:endParaRPr>
          </a:p>
        </p:txBody>
      </p:sp>
      <p:pic>
        <p:nvPicPr>
          <p:cNvPr id="62" name="圖片 61"/>
          <p:cNvPicPr>
            <a:picLocks noChangeAspect="1"/>
          </p:cNvPicPr>
          <p:nvPr/>
        </p:nvPicPr>
        <p:blipFill>
          <a:blip r:embed="rId3" cstate="print">
            <a:duotone>
              <a:schemeClr val="accent1">
                <a:shade val="45000"/>
                <a:satMod val="135000"/>
              </a:schemeClr>
              <a:prstClr val="white"/>
            </a:duotone>
            <a:lum bright="10000"/>
            <a:extLst>
              <a:ext uri="{28A0092B-C50C-407E-A947-70E740481C1C}">
                <a14:useLocalDpi xmlns:a14="http://schemas.microsoft.com/office/drawing/2010/main" val="0"/>
              </a:ext>
            </a:extLst>
          </a:blip>
          <a:stretch>
            <a:fillRect/>
          </a:stretch>
        </p:blipFill>
        <p:spPr>
          <a:xfrm>
            <a:off x="610968" y="789830"/>
            <a:ext cx="540060" cy="621196"/>
          </a:xfrm>
          <a:prstGeom prst="rect">
            <a:avLst/>
          </a:prstGeom>
        </p:spPr>
      </p:pic>
      <p:sp>
        <p:nvSpPr>
          <p:cNvPr id="66" name="標題 1"/>
          <p:cNvSpPr txBox="1">
            <a:spLocks/>
          </p:cNvSpPr>
          <p:nvPr/>
        </p:nvSpPr>
        <p:spPr>
          <a:xfrm>
            <a:off x="1046753" y="217130"/>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800" b="0" i="0" u="none" strike="noStrike" cap="none">
                <a:solidFill>
                  <a:schemeClr val="dk2"/>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推動時程</a:t>
            </a:r>
          </a:p>
        </p:txBody>
      </p:sp>
      <p:sp>
        <p:nvSpPr>
          <p:cNvPr id="50" name="矩形 49"/>
          <p:cNvSpPr/>
          <p:nvPr/>
        </p:nvSpPr>
        <p:spPr>
          <a:xfrm>
            <a:off x="132116" y="1484394"/>
            <a:ext cx="8732567" cy="684136"/>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51" name="矩形 50"/>
          <p:cNvSpPr/>
          <p:nvPr/>
        </p:nvSpPr>
        <p:spPr>
          <a:xfrm>
            <a:off x="1822008" y="1602006"/>
            <a:ext cx="2910757"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00"/>
                </a:solidFill>
                <a:ea typeface="標楷體" panose="03000509000000000000" pitchFamily="65" charset="-120"/>
              </a:rPr>
              <a:t>建置永續板，</a:t>
            </a:r>
            <a:r>
              <a:rPr lang="zh-TW" altLang="en-US" sz="1600" dirty="0">
                <a:solidFill>
                  <a:srgbClr val="FFFF00"/>
                </a:solidFill>
                <a:latin typeface="標楷體" panose="03000509000000000000" pitchFamily="65" charset="-120"/>
                <a:ea typeface="標楷體" panose="03000509000000000000" pitchFamily="65" charset="-120"/>
              </a:rPr>
              <a:t>推動可持續發展債券、綠色債券及社會責任債券</a:t>
            </a:r>
            <a:endParaRPr lang="zh-TW" altLang="en-US" sz="1600" dirty="0">
              <a:solidFill>
                <a:srgbClr val="FFFF00"/>
              </a:solidFill>
              <a:ea typeface="標楷體" panose="03000509000000000000" pitchFamily="65" charset="-120"/>
            </a:endParaRPr>
          </a:p>
        </p:txBody>
      </p:sp>
      <p:sp>
        <p:nvSpPr>
          <p:cNvPr id="52" name="矩形 51"/>
          <p:cNvSpPr/>
          <p:nvPr/>
        </p:nvSpPr>
        <p:spPr>
          <a:xfrm>
            <a:off x="235129" y="1718867"/>
            <a:ext cx="1245079" cy="276999"/>
          </a:xfrm>
          <a:prstGeom prst="rect">
            <a:avLst/>
          </a:prstGeom>
        </p:spPr>
        <p:txBody>
          <a:bodyPr wrap="square" lIns="0" tIns="0" rIns="0" bIns="0">
            <a:spAutoFit/>
          </a:bodyPr>
          <a:lstStyle/>
          <a:p>
            <a:pPr algn="ctr"/>
            <a:r>
              <a:rPr lang="zh-TW" altLang="en-US" sz="1800" b="1" dirty="0">
                <a:solidFill>
                  <a:srgbClr val="FFFFFF"/>
                </a:solidFill>
                <a:latin typeface="+mn-lt"/>
                <a:ea typeface="標楷體" panose="03000509000000000000" pitchFamily="65" charset="-120"/>
              </a:rPr>
              <a:t>建置永續板</a:t>
            </a:r>
          </a:p>
        </p:txBody>
      </p:sp>
      <p:cxnSp>
        <p:nvCxnSpPr>
          <p:cNvPr id="53" name="直線接點 52"/>
          <p:cNvCxnSpPr/>
          <p:nvPr/>
        </p:nvCxnSpPr>
        <p:spPr>
          <a:xfrm flipH="1">
            <a:off x="4901799" y="1588185"/>
            <a:ext cx="646" cy="518711"/>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a:off x="1733856" y="1580783"/>
            <a:ext cx="7271" cy="536418"/>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118125" y="2345656"/>
            <a:ext cx="8732567" cy="712991"/>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74" name="矩形 73"/>
          <p:cNvSpPr/>
          <p:nvPr/>
        </p:nvSpPr>
        <p:spPr>
          <a:xfrm>
            <a:off x="219412" y="2389331"/>
            <a:ext cx="1378029" cy="553998"/>
          </a:xfrm>
          <a:prstGeom prst="rect">
            <a:avLst/>
          </a:prstGeom>
        </p:spPr>
        <p:txBody>
          <a:bodyPr wrap="square" lIns="0" tIns="0" rIns="0" bIns="0">
            <a:spAutoFit/>
          </a:bodyPr>
          <a:lstStyle/>
          <a:p>
            <a:pPr algn="ctr"/>
            <a:r>
              <a:rPr lang="zh-TW" altLang="zh-TW" sz="1800" b="1" dirty="0">
                <a:solidFill>
                  <a:srgbClr val="FFFFFF"/>
                </a:solidFill>
                <a:latin typeface="+mn-lt"/>
                <a:ea typeface="標楷體" panose="03000509000000000000" pitchFamily="65" charset="-120"/>
              </a:rPr>
              <a:t>推動永續相關指數商品</a:t>
            </a:r>
            <a:endParaRPr lang="zh-TW" altLang="en-US" sz="1800" b="1" dirty="0">
              <a:solidFill>
                <a:srgbClr val="FFFFFF"/>
              </a:solidFill>
              <a:latin typeface="+mn-lt"/>
              <a:ea typeface="標楷體" panose="03000509000000000000" pitchFamily="65" charset="-120"/>
            </a:endParaRPr>
          </a:p>
        </p:txBody>
      </p:sp>
      <p:cxnSp>
        <p:nvCxnSpPr>
          <p:cNvPr id="76" name="直線接點 75"/>
          <p:cNvCxnSpPr/>
          <p:nvPr/>
        </p:nvCxnSpPr>
        <p:spPr>
          <a:xfrm>
            <a:off x="1724580" y="2447702"/>
            <a:ext cx="3732" cy="543817"/>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1822007" y="2445327"/>
            <a:ext cx="3009299"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zh-TW" sz="1600" dirty="0">
                <a:solidFill>
                  <a:srgbClr val="FFFFFF"/>
                </a:solidFill>
                <a:ea typeface="標楷體" panose="03000509000000000000" pitchFamily="65" charset="-120"/>
              </a:rPr>
              <a:t>研議永續相關指數商品之可行性</a:t>
            </a:r>
            <a:endParaRPr lang="zh-TW" altLang="en-US" sz="1600" dirty="0">
              <a:solidFill>
                <a:srgbClr val="FFFFFF"/>
              </a:solidFill>
              <a:ea typeface="標楷體" panose="03000509000000000000" pitchFamily="65" charset="-120"/>
            </a:endParaRPr>
          </a:p>
        </p:txBody>
      </p:sp>
      <p:sp>
        <p:nvSpPr>
          <p:cNvPr id="34" name="矩形 33"/>
          <p:cNvSpPr/>
          <p:nvPr/>
        </p:nvSpPr>
        <p:spPr>
          <a:xfrm>
            <a:off x="5197999" y="1715951"/>
            <a:ext cx="2404574" cy="246221"/>
          </a:xfrm>
          <a:prstGeom prst="rect">
            <a:avLst/>
          </a:prstGeom>
        </p:spPr>
        <p:txBody>
          <a:bodyPr wrap="square" lIns="0" tIns="0" rIns="0" bIns="0">
            <a:spAutoFit/>
          </a:bodyPr>
          <a:lstStyle/>
          <a:p>
            <a:pPr>
              <a:buClr>
                <a:srgbClr val="FFFFFF"/>
              </a:buClr>
            </a:pPr>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持續推動相關債券發行</a:t>
            </a:r>
          </a:p>
        </p:txBody>
      </p:sp>
      <p:cxnSp>
        <p:nvCxnSpPr>
          <p:cNvPr id="44" name="直線接點 43"/>
          <p:cNvCxnSpPr/>
          <p:nvPr/>
        </p:nvCxnSpPr>
        <p:spPr>
          <a:xfrm flipH="1">
            <a:off x="4901799" y="2429284"/>
            <a:ext cx="684" cy="543817"/>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5184694" y="2523874"/>
            <a:ext cx="2417879" cy="246221"/>
          </a:xfrm>
          <a:prstGeom prst="rect">
            <a:avLst/>
          </a:prstGeom>
        </p:spPr>
        <p:txBody>
          <a:bodyPr wrap="square" lIns="0" tIns="0" rIns="0" bIns="0">
            <a:spAutoFit/>
          </a:bodyPr>
          <a:lstStyle/>
          <a:p>
            <a:pPr>
              <a:buClr>
                <a:srgbClr val="FFFFFF"/>
              </a:buClr>
            </a:pPr>
            <a:r>
              <a:rPr lang="zh-TW" altLang="en-US" sz="1600" dirty="0">
                <a:solidFill>
                  <a:srgbClr val="FF0000"/>
                </a:solidFill>
                <a:latin typeface="標楷體" panose="03000509000000000000" pitchFamily="65" charset="-120"/>
                <a:ea typeface="標楷體" panose="03000509000000000000" pitchFamily="65" charset="-120"/>
              </a:rPr>
              <a:t>☉</a:t>
            </a:r>
            <a:r>
              <a:rPr lang="zh-TW" altLang="zh-TW" sz="1600" dirty="0">
                <a:solidFill>
                  <a:srgbClr val="FFFFFF"/>
                </a:solidFill>
                <a:ea typeface="標楷體" panose="03000509000000000000" pitchFamily="65" charset="-120"/>
              </a:rPr>
              <a:t>推動永續相關指數商品</a:t>
            </a:r>
            <a:endParaRPr lang="zh-TW" altLang="en-US" sz="1600" dirty="0">
              <a:solidFill>
                <a:srgbClr val="FFFFFF"/>
              </a:solidFill>
              <a:ea typeface="標楷體" panose="03000509000000000000" pitchFamily="65" charset="-120"/>
            </a:endParaRPr>
          </a:p>
        </p:txBody>
      </p:sp>
      <p:sp>
        <p:nvSpPr>
          <p:cNvPr id="26" name="矩形 25"/>
          <p:cNvSpPr/>
          <p:nvPr/>
        </p:nvSpPr>
        <p:spPr>
          <a:xfrm>
            <a:off x="104135" y="3145140"/>
            <a:ext cx="8732567" cy="712991"/>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27" name="矩形 26"/>
          <p:cNvSpPr/>
          <p:nvPr/>
        </p:nvSpPr>
        <p:spPr>
          <a:xfrm>
            <a:off x="206141" y="3230835"/>
            <a:ext cx="1378029" cy="553998"/>
          </a:xfrm>
          <a:prstGeom prst="rect">
            <a:avLst/>
          </a:prstGeom>
        </p:spPr>
        <p:txBody>
          <a:bodyPr wrap="square" lIns="0" tIns="0" rIns="0" bIns="0">
            <a:spAutoFit/>
          </a:bodyPr>
          <a:lstStyle/>
          <a:p>
            <a:pPr algn="ctr"/>
            <a:r>
              <a:rPr lang="zh-TW" altLang="en-US" sz="1800" b="1" dirty="0">
                <a:solidFill>
                  <a:srgbClr val="FFFFFF"/>
                </a:solidFill>
                <a:latin typeface="+mn-lt"/>
                <a:ea typeface="標楷體" panose="03000509000000000000" pitchFamily="65" charset="-120"/>
              </a:rPr>
              <a:t>檢討公司治理評鑑指標</a:t>
            </a:r>
          </a:p>
        </p:txBody>
      </p:sp>
      <p:cxnSp>
        <p:nvCxnSpPr>
          <p:cNvPr id="28" name="直線接點 27"/>
          <p:cNvCxnSpPr/>
          <p:nvPr/>
        </p:nvCxnSpPr>
        <p:spPr>
          <a:xfrm>
            <a:off x="1710592" y="3288382"/>
            <a:ext cx="3732" cy="543817"/>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822007" y="3240410"/>
            <a:ext cx="2457779"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00"/>
                </a:solidFill>
                <a:ea typeface="標楷體" panose="03000509000000000000" pitchFamily="65" charset="-120"/>
              </a:rPr>
              <a:t>持續檢討指標及增加公告中小市值公司之排名情形</a:t>
            </a:r>
          </a:p>
        </p:txBody>
      </p:sp>
      <p:cxnSp>
        <p:nvCxnSpPr>
          <p:cNvPr id="30" name="直線接點 29"/>
          <p:cNvCxnSpPr/>
          <p:nvPr/>
        </p:nvCxnSpPr>
        <p:spPr>
          <a:xfrm flipH="1">
            <a:off x="4901799" y="3214724"/>
            <a:ext cx="684" cy="543817"/>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184695" y="3363520"/>
            <a:ext cx="3108162" cy="246221"/>
          </a:xfrm>
          <a:prstGeom prst="rect">
            <a:avLst/>
          </a:prstGeom>
        </p:spPr>
        <p:txBody>
          <a:bodyPr wrap="square" lIns="0" tIns="0" rIns="0" bIns="0">
            <a:spAutoFit/>
          </a:bodyPr>
          <a:lstStyle/>
          <a:p>
            <a:pPr>
              <a:buClr>
                <a:srgbClr val="FFFFFF"/>
              </a:buClr>
            </a:pPr>
            <a:r>
              <a:rPr lang="zh-TW" altLang="en-US" sz="1600" dirty="0">
                <a:solidFill>
                  <a:srgbClr val="FF0000"/>
                </a:solidFill>
                <a:latin typeface="標楷體" panose="03000509000000000000" pitchFamily="65" charset="-120"/>
                <a:ea typeface="標楷體" panose="03000509000000000000" pitchFamily="65" charset="-120"/>
              </a:rPr>
              <a:t>☉</a:t>
            </a:r>
            <a:r>
              <a:rPr lang="zh-TW" altLang="zh-TW" sz="1600" dirty="0">
                <a:solidFill>
                  <a:srgbClr val="FFFFFF"/>
                </a:solidFill>
                <a:ea typeface="標楷體" panose="03000509000000000000" pitchFamily="65" charset="-120"/>
              </a:rPr>
              <a:t>研議編製相關指數商品之可行性</a:t>
            </a:r>
            <a:endParaRPr lang="zh-TW" altLang="en-US" sz="1600" dirty="0">
              <a:solidFill>
                <a:srgbClr val="FFFFFF"/>
              </a:solidFill>
              <a:ea typeface="標楷體" panose="03000509000000000000" pitchFamily="65" charset="-120"/>
            </a:endParaRPr>
          </a:p>
        </p:txBody>
      </p:sp>
      <p:sp>
        <p:nvSpPr>
          <p:cNvPr id="32" name="矩形 31"/>
          <p:cNvSpPr/>
          <p:nvPr/>
        </p:nvSpPr>
        <p:spPr>
          <a:xfrm>
            <a:off x="160098" y="3961624"/>
            <a:ext cx="8704585" cy="893218"/>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33" name="矩形 32"/>
          <p:cNvSpPr/>
          <p:nvPr/>
        </p:nvSpPr>
        <p:spPr>
          <a:xfrm>
            <a:off x="132116" y="4060814"/>
            <a:ext cx="1605332" cy="553998"/>
          </a:xfrm>
          <a:prstGeom prst="rect">
            <a:avLst/>
          </a:prstGeom>
        </p:spPr>
        <p:txBody>
          <a:bodyPr wrap="square" lIns="0" tIns="0" rIns="0" bIns="0">
            <a:spAutoFit/>
          </a:bodyPr>
          <a:lstStyle/>
          <a:p>
            <a:r>
              <a:rPr lang="zh-TW" altLang="zh-TW" sz="1800" b="1" dirty="0">
                <a:solidFill>
                  <a:srgbClr val="FFFFFF"/>
                </a:solidFill>
                <a:latin typeface="+mn-lt"/>
                <a:ea typeface="標楷體" panose="03000509000000000000" pitchFamily="65" charset="-120"/>
              </a:rPr>
              <a:t>宣導公司治理及企業社會責任</a:t>
            </a:r>
          </a:p>
        </p:txBody>
      </p:sp>
      <p:cxnSp>
        <p:nvCxnSpPr>
          <p:cNvPr id="35" name="直線接點 34"/>
          <p:cNvCxnSpPr/>
          <p:nvPr/>
        </p:nvCxnSpPr>
        <p:spPr>
          <a:xfrm>
            <a:off x="1735583" y="4122271"/>
            <a:ext cx="3732" cy="543817"/>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813160" y="4081891"/>
            <a:ext cx="2457778"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zh-TW" sz="1600" dirty="0">
                <a:solidFill>
                  <a:srgbClr val="FFFFFF"/>
                </a:solidFill>
                <a:ea typeface="標楷體" panose="03000509000000000000" pitchFamily="65" charset="-120"/>
              </a:rPr>
              <a:t>持續辦理宣導會</a:t>
            </a:r>
            <a:r>
              <a:rPr lang="zh-TW" altLang="en-US" sz="1600" dirty="0">
                <a:solidFill>
                  <a:srgbClr val="FFFFFF"/>
                </a:solidFill>
                <a:ea typeface="標楷體" panose="03000509000000000000" pitchFamily="65" charset="-120"/>
              </a:rPr>
              <a:t>，</a:t>
            </a:r>
            <a:r>
              <a:rPr lang="zh-TW" altLang="zh-TW" sz="1600" dirty="0">
                <a:solidFill>
                  <a:srgbClr val="FFFFFF"/>
                </a:solidFill>
                <a:ea typeface="標楷體" panose="03000509000000000000" pitchFamily="65" charset="-120"/>
              </a:rPr>
              <a:t>並將重要宣導項目內容置於</a:t>
            </a:r>
            <a:r>
              <a:rPr lang="zh-TW" altLang="en-US" sz="1600" dirty="0">
                <a:solidFill>
                  <a:srgbClr val="FFFFFF"/>
                </a:solidFill>
                <a:ea typeface="標楷體" panose="03000509000000000000" pitchFamily="65" charset="-120"/>
              </a:rPr>
              <a:t>網站</a:t>
            </a:r>
          </a:p>
        </p:txBody>
      </p:sp>
      <p:cxnSp>
        <p:nvCxnSpPr>
          <p:cNvPr id="37" name="直線接點 36"/>
          <p:cNvCxnSpPr/>
          <p:nvPr/>
        </p:nvCxnSpPr>
        <p:spPr>
          <a:xfrm flipH="1">
            <a:off x="4902884" y="4085380"/>
            <a:ext cx="684" cy="645707"/>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184695" y="4114820"/>
            <a:ext cx="2417879" cy="492443"/>
          </a:xfrm>
          <a:prstGeom prst="rect">
            <a:avLst/>
          </a:prstGeom>
        </p:spPr>
        <p:txBody>
          <a:bodyPr wrap="square" lIns="0" tIns="0" rIns="0" bIns="0">
            <a:spAutoFit/>
          </a:bodyPr>
          <a:lstStyle/>
          <a:p>
            <a:pPr>
              <a:buClr>
                <a:srgbClr val="FFFFFF"/>
              </a:buClr>
            </a:pPr>
            <a:r>
              <a:rPr lang="zh-TW" altLang="en-US" sz="1600" dirty="0">
                <a:solidFill>
                  <a:srgbClr val="FF0000"/>
                </a:solidFill>
                <a:latin typeface="標楷體" panose="03000509000000000000" pitchFamily="65" charset="-120"/>
                <a:ea typeface="標楷體" panose="03000509000000000000" pitchFamily="65" charset="-120"/>
              </a:rPr>
              <a:t>☉</a:t>
            </a:r>
            <a:r>
              <a:rPr lang="zh-TW" altLang="zh-TW" sz="1600" dirty="0">
                <a:solidFill>
                  <a:srgbClr val="FFFFFF"/>
                </a:solidFill>
                <a:ea typeface="標楷體" panose="03000509000000000000" pitchFamily="65" charset="-120"/>
              </a:rPr>
              <a:t>持續</a:t>
            </a:r>
            <a:r>
              <a:rPr lang="zh-TW" altLang="en-US" sz="1600" dirty="0">
                <a:solidFill>
                  <a:srgbClr val="FFFFFF"/>
                </a:solidFill>
                <a:ea typeface="標楷體" panose="03000509000000000000" pitchFamily="65" charset="-120"/>
              </a:rPr>
              <a:t>宣導並</a:t>
            </a:r>
            <a:r>
              <a:rPr lang="zh-TW" altLang="zh-TW" sz="1600" dirty="0">
                <a:solidFill>
                  <a:srgbClr val="FFFFFF"/>
                </a:solidFill>
                <a:ea typeface="標楷體" panose="03000509000000000000" pitchFamily="65" charset="-120"/>
              </a:rPr>
              <a:t>更新公司治理中心訓練資源專區</a:t>
            </a:r>
            <a:endParaRPr lang="zh-TW" altLang="en-US" sz="1600" dirty="0">
              <a:solidFill>
                <a:srgbClr val="FFFFFF"/>
              </a:solidFill>
              <a:ea typeface="標楷體" panose="03000509000000000000" pitchFamily="65" charset="-120"/>
            </a:endParaRPr>
          </a:p>
        </p:txBody>
      </p:sp>
      <p:sp>
        <p:nvSpPr>
          <p:cNvPr id="39" name="文字方塊 38"/>
          <p:cNvSpPr txBox="1"/>
          <p:nvPr/>
        </p:nvSpPr>
        <p:spPr>
          <a:xfrm>
            <a:off x="1960156" y="4804946"/>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證交所</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櫃買中心</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期交所</a:t>
            </a:r>
            <a:endParaRPr lang="zh-TW" altLang="en-US" sz="1600" dirty="0"/>
          </a:p>
        </p:txBody>
      </p:sp>
    </p:spTree>
    <p:extLst>
      <p:ext uri="{BB962C8B-B14F-4D97-AF65-F5344CB8AC3E}">
        <p14:creationId xmlns:p14="http://schemas.microsoft.com/office/powerpoint/2010/main" val="1580705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46"/>
          <p:cNvSpPr txBox="1">
            <a:spLocks noGrp="1"/>
          </p:cNvSpPr>
          <p:nvPr>
            <p:ph type="title"/>
          </p:nvPr>
        </p:nvSpPr>
        <p:spPr>
          <a:xfrm>
            <a:off x="-1003565" y="3977655"/>
            <a:ext cx="3565800" cy="61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dirty="0"/>
              <a:t>謝謝</a:t>
            </a:r>
            <a:r>
              <a:rPr lang="en" dirty="0"/>
              <a:t>!</a:t>
            </a:r>
            <a:endParaRPr dirty="0"/>
          </a:p>
        </p:txBody>
      </p:sp>
      <p:sp>
        <p:nvSpPr>
          <p:cNvPr id="87" name="文字方塊 86"/>
          <p:cNvSpPr txBox="1"/>
          <p:nvPr/>
        </p:nvSpPr>
        <p:spPr>
          <a:xfrm>
            <a:off x="8374369" y="4700834"/>
            <a:ext cx="389386" cy="307777"/>
          </a:xfrm>
          <a:prstGeom prst="rect">
            <a:avLst/>
          </a:prstGeom>
          <a:noFill/>
        </p:spPr>
        <p:txBody>
          <a:bodyPr wrap="square" rtlCol="0">
            <a:spAutoFit/>
          </a:bodyPr>
          <a:lstStyle/>
          <a:p>
            <a:r>
              <a:rPr lang="en-US" altLang="zh-TW">
                <a:solidFill>
                  <a:schemeClr val="accent5">
                    <a:lumMod val="50000"/>
                  </a:schemeClr>
                </a:solidFill>
              </a:rPr>
              <a:t>26</a:t>
            </a:r>
            <a:endParaRPr lang="zh-TW" altLang="en-US" dirty="0">
              <a:solidFill>
                <a:schemeClr val="accent5">
                  <a:lumMod val="50000"/>
                </a:schemeClr>
              </a:solidFill>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666" y="179382"/>
            <a:ext cx="4387755" cy="4290260"/>
          </a:xfrm>
          <a:prstGeom prst="rect">
            <a:avLst/>
          </a:prstGeom>
        </p:spPr>
      </p:pic>
      <p:sp>
        <p:nvSpPr>
          <p:cNvPr id="8" name="圓角矩形 7"/>
          <p:cNvSpPr/>
          <p:nvPr/>
        </p:nvSpPr>
        <p:spPr>
          <a:xfrm>
            <a:off x="4449169" y="259307"/>
            <a:ext cx="3821374" cy="47767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zh-TW" altLang="en-US" sz="1800" dirty="0" smtClean="0"/>
              <a:t>公司治理藍圖</a:t>
            </a:r>
            <a:r>
              <a:rPr lang="en-US" altLang="zh-TW" sz="1800" dirty="0" smtClean="0"/>
              <a:t>3.0-</a:t>
            </a:r>
            <a:r>
              <a:rPr lang="zh-TW" altLang="en-US" sz="1800" dirty="0" smtClean="0"/>
              <a:t>永續發展藍圖</a:t>
            </a:r>
            <a:endParaRPr lang="zh-TW" altLang="en-US" sz="1800" dirty="0"/>
          </a:p>
        </p:txBody>
      </p:sp>
      <p:sp>
        <p:nvSpPr>
          <p:cNvPr id="9" name="圓角矩形 8"/>
          <p:cNvSpPr/>
          <p:nvPr/>
        </p:nvSpPr>
        <p:spPr>
          <a:xfrm>
            <a:off x="4667534" y="3977655"/>
            <a:ext cx="2422478" cy="471515"/>
          </a:xfrm>
          <a:prstGeom prst="roundRect">
            <a:avLst/>
          </a:prstGeom>
          <a:solidFill>
            <a:srgbClr val="FFFFFF"/>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800" dirty="0" smtClean="0">
                <a:solidFill>
                  <a:schemeClr val="tx1">
                    <a:lumMod val="75000"/>
                  </a:schemeClr>
                </a:solidFill>
              </a:rPr>
              <a:t>109.8.14</a:t>
            </a:r>
            <a:r>
              <a:rPr lang="zh-TW" altLang="en-US" sz="1800" dirty="0" smtClean="0">
                <a:solidFill>
                  <a:schemeClr val="tx1">
                    <a:lumMod val="75000"/>
                  </a:schemeClr>
                </a:solidFill>
              </a:rPr>
              <a:t>公聽會</a:t>
            </a:r>
            <a:endParaRPr lang="zh-TW" altLang="en-US" sz="18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9"/>
          <p:cNvSpPr txBox="1">
            <a:spLocks noGrp="1"/>
          </p:cNvSpPr>
          <p:nvPr>
            <p:ph type="title" idx="2"/>
          </p:nvPr>
        </p:nvSpPr>
        <p:spPr>
          <a:xfrm>
            <a:off x="2829828" y="281812"/>
            <a:ext cx="1404605" cy="65901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dirty="0"/>
              <a:t>1.</a:t>
            </a:r>
            <a:endParaRPr b="1" dirty="0"/>
          </a:p>
        </p:txBody>
      </p:sp>
      <p:grpSp>
        <p:nvGrpSpPr>
          <p:cNvPr id="489" name="Google Shape;489;p29"/>
          <p:cNvGrpSpPr/>
          <p:nvPr/>
        </p:nvGrpSpPr>
        <p:grpSpPr>
          <a:xfrm>
            <a:off x="-591557" y="1217006"/>
            <a:ext cx="3742619" cy="3548603"/>
            <a:chOff x="-591557" y="654108"/>
            <a:chExt cx="3811574" cy="4111502"/>
          </a:xfrm>
        </p:grpSpPr>
        <p:sp>
          <p:nvSpPr>
            <p:cNvPr id="490" name="Google Shape;490;p29"/>
            <p:cNvSpPr/>
            <p:nvPr/>
          </p:nvSpPr>
          <p:spPr>
            <a:xfrm>
              <a:off x="567347" y="1677931"/>
              <a:ext cx="907159" cy="109204"/>
            </a:xfrm>
            <a:custGeom>
              <a:avLst/>
              <a:gdLst/>
              <a:ahLst/>
              <a:cxnLst/>
              <a:rect l="l" t="t" r="r" b="b"/>
              <a:pathLst>
                <a:path w="43296" h="5212" extrusionOk="0">
                  <a:moveTo>
                    <a:pt x="0" y="1"/>
                  </a:moveTo>
                  <a:lnTo>
                    <a:pt x="8916" y="5211"/>
                  </a:lnTo>
                  <a:lnTo>
                    <a:pt x="43296" y="2094"/>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730211" y="1721805"/>
              <a:ext cx="744296" cy="248685"/>
            </a:xfrm>
            <a:custGeom>
              <a:avLst/>
              <a:gdLst/>
              <a:ahLst/>
              <a:cxnLst/>
              <a:rect l="l" t="t" r="r" b="b"/>
              <a:pathLst>
                <a:path w="35523" h="11869" extrusionOk="0">
                  <a:moveTo>
                    <a:pt x="35523" y="0"/>
                  </a:moveTo>
                  <a:lnTo>
                    <a:pt x="1143" y="3117"/>
                  </a:lnTo>
                  <a:lnTo>
                    <a:pt x="0" y="11868"/>
                  </a:lnTo>
                  <a:lnTo>
                    <a:pt x="4032" y="6874"/>
                  </a:lnTo>
                  <a:lnTo>
                    <a:pt x="35523"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730211" y="1865833"/>
              <a:ext cx="121545" cy="104658"/>
            </a:xfrm>
            <a:custGeom>
              <a:avLst/>
              <a:gdLst/>
              <a:ahLst/>
              <a:cxnLst/>
              <a:rect l="l" t="t" r="r" b="b"/>
              <a:pathLst>
                <a:path w="5801" h="4995" extrusionOk="0">
                  <a:moveTo>
                    <a:pt x="4032" y="0"/>
                  </a:moveTo>
                  <a:lnTo>
                    <a:pt x="0" y="4994"/>
                  </a:lnTo>
                  <a:lnTo>
                    <a:pt x="0" y="4994"/>
                  </a:lnTo>
                  <a:lnTo>
                    <a:pt x="5801" y="3205"/>
                  </a:lnTo>
                  <a:lnTo>
                    <a:pt x="4032"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814691" y="1721805"/>
              <a:ext cx="659815" cy="402518"/>
            </a:xfrm>
            <a:custGeom>
              <a:avLst/>
              <a:gdLst/>
              <a:ahLst/>
              <a:cxnLst/>
              <a:rect l="l" t="t" r="r" b="b"/>
              <a:pathLst>
                <a:path w="31491" h="19211" extrusionOk="0">
                  <a:moveTo>
                    <a:pt x="31491" y="0"/>
                  </a:moveTo>
                  <a:lnTo>
                    <a:pt x="0" y="6874"/>
                  </a:lnTo>
                  <a:lnTo>
                    <a:pt x="2409" y="19211"/>
                  </a:lnTo>
                  <a:lnTo>
                    <a:pt x="314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1055058" y="1975896"/>
              <a:ext cx="793241" cy="442370"/>
            </a:xfrm>
            <a:custGeom>
              <a:avLst/>
              <a:gdLst/>
              <a:ahLst/>
              <a:cxnLst/>
              <a:rect l="l" t="t" r="r" b="b"/>
              <a:pathLst>
                <a:path w="37859" h="21113" extrusionOk="0">
                  <a:moveTo>
                    <a:pt x="37858" y="1"/>
                  </a:moveTo>
                  <a:lnTo>
                    <a:pt x="1" y="21112"/>
                  </a:lnTo>
                  <a:lnTo>
                    <a:pt x="10323" y="20820"/>
                  </a:lnTo>
                  <a:lnTo>
                    <a:pt x="378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1271351" y="1975896"/>
              <a:ext cx="576948" cy="604563"/>
            </a:xfrm>
            <a:custGeom>
              <a:avLst/>
              <a:gdLst/>
              <a:ahLst/>
              <a:cxnLst/>
              <a:rect l="l" t="t" r="r" b="b"/>
              <a:pathLst>
                <a:path w="27536" h="28854" extrusionOk="0">
                  <a:moveTo>
                    <a:pt x="27535" y="1"/>
                  </a:moveTo>
                  <a:lnTo>
                    <a:pt x="0" y="20820"/>
                  </a:lnTo>
                  <a:lnTo>
                    <a:pt x="3656" y="28854"/>
                  </a:lnTo>
                  <a:lnTo>
                    <a:pt x="4439" y="22483"/>
                  </a:lnTo>
                  <a:lnTo>
                    <a:pt x="27535"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1347953" y="2446971"/>
              <a:ext cx="83349" cy="133488"/>
            </a:xfrm>
            <a:custGeom>
              <a:avLst/>
              <a:gdLst/>
              <a:ahLst/>
              <a:cxnLst/>
              <a:rect l="l" t="t" r="r" b="b"/>
              <a:pathLst>
                <a:path w="3978" h="6371" extrusionOk="0">
                  <a:moveTo>
                    <a:pt x="783" y="0"/>
                  </a:moveTo>
                  <a:lnTo>
                    <a:pt x="0" y="6371"/>
                  </a:lnTo>
                  <a:lnTo>
                    <a:pt x="3978" y="1784"/>
                  </a:lnTo>
                  <a:lnTo>
                    <a:pt x="783"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1364338" y="1975896"/>
              <a:ext cx="483961" cy="663817"/>
            </a:xfrm>
            <a:custGeom>
              <a:avLst/>
              <a:gdLst/>
              <a:ahLst/>
              <a:cxnLst/>
              <a:rect l="l" t="t" r="r" b="b"/>
              <a:pathLst>
                <a:path w="23098" h="31682" extrusionOk="0">
                  <a:moveTo>
                    <a:pt x="23097" y="1"/>
                  </a:moveTo>
                  <a:lnTo>
                    <a:pt x="1" y="22483"/>
                  </a:lnTo>
                  <a:lnTo>
                    <a:pt x="8567" y="31682"/>
                  </a:lnTo>
                  <a:lnTo>
                    <a:pt x="230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1105952" y="2941555"/>
              <a:ext cx="548809" cy="551721"/>
            </a:xfrm>
            <a:custGeom>
              <a:avLst/>
              <a:gdLst/>
              <a:ahLst/>
              <a:cxnLst/>
              <a:rect l="l" t="t" r="r" b="b"/>
              <a:pathLst>
                <a:path w="26193" h="26332" extrusionOk="0">
                  <a:moveTo>
                    <a:pt x="26192" y="0"/>
                  </a:moveTo>
                  <a:lnTo>
                    <a:pt x="1" y="26331"/>
                  </a:lnTo>
                  <a:lnTo>
                    <a:pt x="10109" y="24218"/>
                  </a:lnTo>
                  <a:lnTo>
                    <a:pt x="261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1317761" y="2941555"/>
              <a:ext cx="337000" cy="670417"/>
            </a:xfrm>
            <a:custGeom>
              <a:avLst/>
              <a:gdLst/>
              <a:ahLst/>
              <a:cxnLst/>
              <a:rect l="l" t="t" r="r" b="b"/>
              <a:pathLst>
                <a:path w="16084" h="31997" extrusionOk="0">
                  <a:moveTo>
                    <a:pt x="16083" y="0"/>
                  </a:moveTo>
                  <a:lnTo>
                    <a:pt x="0" y="24218"/>
                  </a:lnTo>
                  <a:lnTo>
                    <a:pt x="3272" y="31996"/>
                  </a:lnTo>
                  <a:lnTo>
                    <a:pt x="4663" y="25068"/>
                  </a:lnTo>
                  <a:lnTo>
                    <a:pt x="16083"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1386296" y="3466792"/>
              <a:ext cx="101703" cy="145180"/>
            </a:xfrm>
            <a:custGeom>
              <a:avLst/>
              <a:gdLst/>
              <a:ahLst/>
              <a:cxnLst/>
              <a:rect l="l" t="t" r="r" b="b"/>
              <a:pathLst>
                <a:path w="4854" h="6929" extrusionOk="0">
                  <a:moveTo>
                    <a:pt x="1392" y="0"/>
                  </a:moveTo>
                  <a:lnTo>
                    <a:pt x="1" y="6928"/>
                  </a:lnTo>
                  <a:lnTo>
                    <a:pt x="4853" y="1192"/>
                  </a:lnTo>
                  <a:lnTo>
                    <a:pt x="1392"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1415462" y="2941555"/>
              <a:ext cx="258428" cy="658600"/>
            </a:xfrm>
            <a:custGeom>
              <a:avLst/>
              <a:gdLst/>
              <a:ahLst/>
              <a:cxnLst/>
              <a:rect l="l" t="t" r="r" b="b"/>
              <a:pathLst>
                <a:path w="12334" h="31433" extrusionOk="0">
                  <a:moveTo>
                    <a:pt x="11420" y="0"/>
                  </a:moveTo>
                  <a:lnTo>
                    <a:pt x="0" y="25068"/>
                  </a:lnTo>
                  <a:lnTo>
                    <a:pt x="12334" y="31432"/>
                  </a:lnTo>
                  <a:lnTo>
                    <a:pt x="114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154928" y="2219385"/>
              <a:ext cx="778197" cy="119450"/>
            </a:xfrm>
            <a:custGeom>
              <a:avLst/>
              <a:gdLst/>
              <a:ahLst/>
              <a:cxnLst/>
              <a:rect l="l" t="t" r="r" b="b"/>
              <a:pathLst>
                <a:path w="37141" h="5701" extrusionOk="0">
                  <a:moveTo>
                    <a:pt x="1" y="0"/>
                  </a:moveTo>
                  <a:lnTo>
                    <a:pt x="8612" y="5700"/>
                  </a:lnTo>
                  <a:lnTo>
                    <a:pt x="37140" y="103"/>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42161" y="2221543"/>
              <a:ext cx="665430" cy="280659"/>
            </a:xfrm>
            <a:custGeom>
              <a:avLst/>
              <a:gdLst/>
              <a:ahLst/>
              <a:cxnLst/>
              <a:rect l="l" t="t" r="r" b="b"/>
              <a:pathLst>
                <a:path w="31759" h="13395" extrusionOk="0">
                  <a:moveTo>
                    <a:pt x="31758" y="0"/>
                  </a:moveTo>
                  <a:lnTo>
                    <a:pt x="3230" y="5597"/>
                  </a:lnTo>
                  <a:lnTo>
                    <a:pt x="0" y="13394"/>
                  </a:lnTo>
                  <a:lnTo>
                    <a:pt x="5904" y="9511"/>
                  </a:lnTo>
                  <a:lnTo>
                    <a:pt x="31758"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42161" y="2420801"/>
              <a:ext cx="156955" cy="81400"/>
            </a:xfrm>
            <a:custGeom>
              <a:avLst/>
              <a:gdLst/>
              <a:ahLst/>
              <a:cxnLst/>
              <a:rect l="l" t="t" r="r" b="b"/>
              <a:pathLst>
                <a:path w="7491" h="3885" extrusionOk="0">
                  <a:moveTo>
                    <a:pt x="5904" y="1"/>
                  </a:moveTo>
                  <a:lnTo>
                    <a:pt x="0" y="3884"/>
                  </a:lnTo>
                  <a:lnTo>
                    <a:pt x="7490" y="3300"/>
                  </a:lnTo>
                  <a:lnTo>
                    <a:pt x="5904" y="1"/>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81542" y="2221543"/>
              <a:ext cx="541727" cy="476774"/>
            </a:xfrm>
            <a:custGeom>
              <a:avLst/>
              <a:gdLst/>
              <a:ahLst/>
              <a:cxnLst/>
              <a:rect l="l" t="t" r="r" b="b"/>
              <a:pathLst>
                <a:path w="25855" h="22755" extrusionOk="0">
                  <a:moveTo>
                    <a:pt x="25854" y="0"/>
                  </a:moveTo>
                  <a:lnTo>
                    <a:pt x="0" y="9511"/>
                  </a:lnTo>
                  <a:lnTo>
                    <a:pt x="4150" y="22755"/>
                  </a:lnTo>
                  <a:lnTo>
                    <a:pt x="258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4184" y="3570374"/>
              <a:ext cx="725438" cy="327110"/>
            </a:xfrm>
            <a:custGeom>
              <a:avLst/>
              <a:gdLst/>
              <a:ahLst/>
              <a:cxnLst/>
              <a:rect l="l" t="t" r="r" b="b"/>
              <a:pathLst>
                <a:path w="34623" h="15612" extrusionOk="0">
                  <a:moveTo>
                    <a:pt x="34622" y="1"/>
                  </a:moveTo>
                  <a:lnTo>
                    <a:pt x="0" y="13441"/>
                  </a:lnTo>
                  <a:lnTo>
                    <a:pt x="10097" y="15612"/>
                  </a:lnTo>
                  <a:lnTo>
                    <a:pt x="346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03916" y="3570374"/>
              <a:ext cx="517338" cy="503887"/>
            </a:xfrm>
            <a:custGeom>
              <a:avLst/>
              <a:gdLst/>
              <a:ahLst/>
              <a:cxnLst/>
              <a:rect l="l" t="t" r="r" b="b"/>
              <a:pathLst>
                <a:path w="24691" h="24049" extrusionOk="0">
                  <a:moveTo>
                    <a:pt x="24690" y="1"/>
                  </a:moveTo>
                  <a:lnTo>
                    <a:pt x="165" y="15612"/>
                  </a:lnTo>
                  <a:lnTo>
                    <a:pt x="1" y="24049"/>
                  </a:lnTo>
                  <a:lnTo>
                    <a:pt x="1" y="24049"/>
                  </a:lnTo>
                  <a:lnTo>
                    <a:pt x="4083" y="18280"/>
                  </a:lnTo>
                  <a:lnTo>
                    <a:pt x="24690"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203916" y="3953365"/>
              <a:ext cx="141702" cy="120896"/>
            </a:xfrm>
            <a:custGeom>
              <a:avLst/>
              <a:gdLst/>
              <a:ahLst/>
              <a:cxnLst/>
              <a:rect l="l" t="t" r="r" b="b"/>
              <a:pathLst>
                <a:path w="6763" h="5770" extrusionOk="0">
                  <a:moveTo>
                    <a:pt x="4083" y="1"/>
                  </a:moveTo>
                  <a:lnTo>
                    <a:pt x="1" y="5770"/>
                  </a:lnTo>
                  <a:lnTo>
                    <a:pt x="6762" y="2494"/>
                  </a:lnTo>
                  <a:lnTo>
                    <a:pt x="4083" y="1"/>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289445" y="3570374"/>
              <a:ext cx="431810" cy="609718"/>
            </a:xfrm>
            <a:custGeom>
              <a:avLst/>
              <a:gdLst/>
              <a:ahLst/>
              <a:cxnLst/>
              <a:rect l="l" t="t" r="r" b="b"/>
              <a:pathLst>
                <a:path w="20609" h="29100" extrusionOk="0">
                  <a:moveTo>
                    <a:pt x="20608" y="1"/>
                  </a:moveTo>
                  <a:lnTo>
                    <a:pt x="1" y="18280"/>
                  </a:lnTo>
                  <a:lnTo>
                    <a:pt x="8692" y="29100"/>
                  </a:lnTo>
                  <a:lnTo>
                    <a:pt x="20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730201" y="4069968"/>
              <a:ext cx="669370" cy="407002"/>
            </a:xfrm>
            <a:custGeom>
              <a:avLst/>
              <a:gdLst/>
              <a:ahLst/>
              <a:cxnLst/>
              <a:rect l="l" t="t" r="r" b="b"/>
              <a:pathLst>
                <a:path w="31947" h="19425" extrusionOk="0">
                  <a:moveTo>
                    <a:pt x="31947" y="1"/>
                  </a:moveTo>
                  <a:lnTo>
                    <a:pt x="1" y="18942"/>
                  </a:lnTo>
                  <a:lnTo>
                    <a:pt x="10318" y="19424"/>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946389" y="4069968"/>
              <a:ext cx="453182" cy="581956"/>
            </a:xfrm>
            <a:custGeom>
              <a:avLst/>
              <a:gdLst/>
              <a:ahLst/>
              <a:cxnLst/>
              <a:rect l="l" t="t" r="r" b="b"/>
              <a:pathLst>
                <a:path w="21629" h="27775" extrusionOk="0">
                  <a:moveTo>
                    <a:pt x="21629" y="1"/>
                  </a:moveTo>
                  <a:lnTo>
                    <a:pt x="0" y="19424"/>
                  </a:lnTo>
                  <a:lnTo>
                    <a:pt x="1222" y="27774"/>
                  </a:lnTo>
                  <a:lnTo>
                    <a:pt x="4301" y="21415"/>
                  </a:lnTo>
                  <a:lnTo>
                    <a:pt x="21629"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971972" y="4518645"/>
              <a:ext cx="128502" cy="133279"/>
            </a:xfrm>
            <a:custGeom>
              <a:avLst/>
              <a:gdLst/>
              <a:ahLst/>
              <a:cxnLst/>
              <a:rect l="l" t="t" r="r" b="b"/>
              <a:pathLst>
                <a:path w="6133" h="6361" extrusionOk="0">
                  <a:moveTo>
                    <a:pt x="3080" y="1"/>
                  </a:moveTo>
                  <a:lnTo>
                    <a:pt x="1" y="6360"/>
                  </a:lnTo>
                  <a:lnTo>
                    <a:pt x="1" y="6360"/>
                  </a:lnTo>
                  <a:lnTo>
                    <a:pt x="6132" y="2020"/>
                  </a:lnTo>
                  <a:lnTo>
                    <a:pt x="3080" y="1"/>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1036506" y="4069968"/>
              <a:ext cx="363065" cy="642425"/>
            </a:xfrm>
            <a:custGeom>
              <a:avLst/>
              <a:gdLst/>
              <a:ahLst/>
              <a:cxnLst/>
              <a:rect l="l" t="t" r="r" b="b"/>
              <a:pathLst>
                <a:path w="17328" h="30661" extrusionOk="0">
                  <a:moveTo>
                    <a:pt x="17328" y="1"/>
                  </a:moveTo>
                  <a:lnTo>
                    <a:pt x="0" y="21415"/>
                  </a:lnTo>
                  <a:lnTo>
                    <a:pt x="10350" y="30661"/>
                  </a:lnTo>
                  <a:lnTo>
                    <a:pt x="173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369825" y="837308"/>
              <a:ext cx="858152" cy="297421"/>
            </a:xfrm>
            <a:custGeom>
              <a:avLst/>
              <a:gdLst/>
              <a:ahLst/>
              <a:cxnLst/>
              <a:rect l="l" t="t" r="r" b="b"/>
              <a:pathLst>
                <a:path w="40957" h="14195" extrusionOk="0">
                  <a:moveTo>
                    <a:pt x="0" y="1"/>
                  </a:moveTo>
                  <a:lnTo>
                    <a:pt x="7090" y="7509"/>
                  </a:lnTo>
                  <a:lnTo>
                    <a:pt x="40956" y="1419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443788" y="994640"/>
              <a:ext cx="784189" cy="169233"/>
            </a:xfrm>
            <a:custGeom>
              <a:avLst/>
              <a:gdLst/>
              <a:ahLst/>
              <a:cxnLst/>
              <a:rect l="l" t="t" r="r" b="b"/>
              <a:pathLst>
                <a:path w="37427" h="8077" extrusionOk="0">
                  <a:moveTo>
                    <a:pt x="3560" y="0"/>
                  </a:moveTo>
                  <a:lnTo>
                    <a:pt x="0" y="8077"/>
                  </a:lnTo>
                  <a:lnTo>
                    <a:pt x="5275" y="4420"/>
                  </a:lnTo>
                  <a:lnTo>
                    <a:pt x="37426" y="6686"/>
                  </a:lnTo>
                  <a:lnTo>
                    <a:pt x="3560"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443788" y="1087229"/>
              <a:ext cx="127182" cy="76644"/>
            </a:xfrm>
            <a:custGeom>
              <a:avLst/>
              <a:gdLst/>
              <a:ahLst/>
              <a:cxnLst/>
              <a:rect l="l" t="t" r="r" b="b"/>
              <a:pathLst>
                <a:path w="6070" h="3658" extrusionOk="0">
                  <a:moveTo>
                    <a:pt x="5275" y="1"/>
                  </a:moveTo>
                  <a:lnTo>
                    <a:pt x="0" y="3658"/>
                  </a:lnTo>
                  <a:lnTo>
                    <a:pt x="6070" y="3573"/>
                  </a:lnTo>
                  <a:lnTo>
                    <a:pt x="5275" y="1"/>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529986" y="1087229"/>
              <a:ext cx="697991" cy="262262"/>
            </a:xfrm>
            <a:custGeom>
              <a:avLst/>
              <a:gdLst/>
              <a:ahLst/>
              <a:cxnLst/>
              <a:rect l="l" t="t" r="r" b="b"/>
              <a:pathLst>
                <a:path w="33313" h="12517" extrusionOk="0">
                  <a:moveTo>
                    <a:pt x="1161" y="1"/>
                  </a:moveTo>
                  <a:lnTo>
                    <a:pt x="0" y="12517"/>
                  </a:lnTo>
                  <a:lnTo>
                    <a:pt x="33312" y="2267"/>
                  </a:lnTo>
                  <a:lnTo>
                    <a:pt x="11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rot="-580686">
              <a:off x="2429180" y="2942347"/>
              <a:ext cx="198490" cy="743483"/>
            </a:xfrm>
            <a:custGeom>
              <a:avLst/>
              <a:gdLst/>
              <a:ahLst/>
              <a:cxnLst/>
              <a:rect l="l" t="t" r="r" b="b"/>
              <a:pathLst>
                <a:path w="9473" h="35483" extrusionOk="0">
                  <a:moveTo>
                    <a:pt x="0" y="0"/>
                  </a:moveTo>
                  <a:lnTo>
                    <a:pt x="3565" y="29029"/>
                  </a:lnTo>
                  <a:lnTo>
                    <a:pt x="9473" y="3548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rot="-580686">
              <a:off x="2350763" y="2959461"/>
              <a:ext cx="147573" cy="660885"/>
            </a:xfrm>
            <a:custGeom>
              <a:avLst/>
              <a:gdLst/>
              <a:ahLst/>
              <a:cxnLst/>
              <a:rect l="l" t="t" r="r" b="b"/>
              <a:pathLst>
                <a:path w="7043" h="31541" extrusionOk="0">
                  <a:moveTo>
                    <a:pt x="3478" y="0"/>
                  </a:moveTo>
                  <a:lnTo>
                    <a:pt x="3415" y="27308"/>
                  </a:lnTo>
                  <a:lnTo>
                    <a:pt x="0" y="31541"/>
                  </a:lnTo>
                  <a:lnTo>
                    <a:pt x="7043" y="29029"/>
                  </a:lnTo>
                  <a:lnTo>
                    <a:pt x="3478"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rot="-580686">
              <a:off x="2397800" y="3515420"/>
              <a:ext cx="71555" cy="107364"/>
            </a:xfrm>
            <a:custGeom>
              <a:avLst/>
              <a:gdLst/>
              <a:ahLst/>
              <a:cxnLst/>
              <a:rect l="l" t="t" r="r" b="b"/>
              <a:pathLst>
                <a:path w="3415" h="5124" extrusionOk="0">
                  <a:moveTo>
                    <a:pt x="445" y="1"/>
                  </a:moveTo>
                  <a:lnTo>
                    <a:pt x="0" y="5124"/>
                  </a:lnTo>
                  <a:lnTo>
                    <a:pt x="3415" y="891"/>
                  </a:lnTo>
                  <a:lnTo>
                    <a:pt x="445"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rot="-580686">
              <a:off x="2193739" y="2979069"/>
              <a:ext cx="224451" cy="576611"/>
            </a:xfrm>
            <a:custGeom>
              <a:avLst/>
              <a:gdLst/>
              <a:ahLst/>
              <a:cxnLst/>
              <a:rect l="l" t="t" r="r" b="b"/>
              <a:pathLst>
                <a:path w="10712" h="27519" extrusionOk="0">
                  <a:moveTo>
                    <a:pt x="10711" y="0"/>
                  </a:moveTo>
                  <a:lnTo>
                    <a:pt x="0" y="27519"/>
                  </a:lnTo>
                  <a:lnTo>
                    <a:pt x="0" y="27519"/>
                  </a:lnTo>
                  <a:lnTo>
                    <a:pt x="10648" y="27308"/>
                  </a:lnTo>
                  <a:lnTo>
                    <a:pt x="10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2756485" y="1103644"/>
              <a:ext cx="25855" cy="37484"/>
            </a:xfrm>
            <a:custGeom>
              <a:avLst/>
              <a:gdLst/>
              <a:ahLst/>
              <a:cxnLst/>
              <a:rect l="l" t="t" r="r" b="b"/>
              <a:pathLst>
                <a:path w="1234" h="1789" extrusionOk="0">
                  <a:moveTo>
                    <a:pt x="957" y="0"/>
                  </a:moveTo>
                  <a:cubicBezTo>
                    <a:pt x="866" y="0"/>
                    <a:pt x="778" y="51"/>
                    <a:pt x="737" y="138"/>
                  </a:cubicBezTo>
                  <a:cubicBezTo>
                    <a:pt x="734" y="143"/>
                    <a:pt x="509" y="616"/>
                    <a:pt x="84" y="1433"/>
                  </a:cubicBezTo>
                  <a:cubicBezTo>
                    <a:pt x="0" y="1595"/>
                    <a:pt x="117" y="1789"/>
                    <a:pt x="300" y="1789"/>
                  </a:cubicBezTo>
                  <a:cubicBezTo>
                    <a:pt x="391" y="1789"/>
                    <a:pt x="474" y="1739"/>
                    <a:pt x="516" y="1659"/>
                  </a:cubicBezTo>
                  <a:cubicBezTo>
                    <a:pt x="945" y="833"/>
                    <a:pt x="1174" y="352"/>
                    <a:pt x="1176" y="348"/>
                  </a:cubicBezTo>
                  <a:cubicBezTo>
                    <a:pt x="1234" y="227"/>
                    <a:pt x="1183" y="82"/>
                    <a:pt x="1062" y="24"/>
                  </a:cubicBezTo>
                  <a:cubicBezTo>
                    <a:pt x="1028" y="8"/>
                    <a:pt x="992" y="0"/>
                    <a:pt x="957" y="0"/>
                  </a:cubicBezTo>
                  <a:close/>
                </a:path>
              </a:pathLst>
            </a:custGeom>
            <a:solidFill>
              <a:srgbClr val="FFF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499575" y="1184876"/>
              <a:ext cx="3238963" cy="2420559"/>
            </a:xfrm>
            <a:custGeom>
              <a:avLst/>
              <a:gdLst/>
              <a:ahLst/>
              <a:cxnLst/>
              <a:rect l="l" t="t" r="r" b="b"/>
              <a:pathLst>
                <a:path w="154586" h="115526" extrusionOk="0">
                  <a:moveTo>
                    <a:pt x="154307" y="1"/>
                  </a:moveTo>
                  <a:cubicBezTo>
                    <a:pt x="154222" y="1"/>
                    <a:pt x="154139" y="45"/>
                    <a:pt x="154095" y="125"/>
                  </a:cubicBezTo>
                  <a:cubicBezTo>
                    <a:pt x="153625" y="961"/>
                    <a:pt x="153129" y="1813"/>
                    <a:pt x="152623" y="2656"/>
                  </a:cubicBezTo>
                  <a:cubicBezTo>
                    <a:pt x="152526" y="2818"/>
                    <a:pt x="152642" y="3023"/>
                    <a:pt x="152831" y="3024"/>
                  </a:cubicBezTo>
                  <a:cubicBezTo>
                    <a:pt x="152916" y="3024"/>
                    <a:pt x="152996" y="2980"/>
                    <a:pt x="153040" y="2906"/>
                  </a:cubicBezTo>
                  <a:cubicBezTo>
                    <a:pt x="153549" y="2060"/>
                    <a:pt x="154046" y="1203"/>
                    <a:pt x="154520" y="364"/>
                  </a:cubicBezTo>
                  <a:cubicBezTo>
                    <a:pt x="154585" y="246"/>
                    <a:pt x="154543" y="97"/>
                    <a:pt x="154426" y="32"/>
                  </a:cubicBezTo>
                  <a:cubicBezTo>
                    <a:pt x="154388" y="11"/>
                    <a:pt x="154347" y="1"/>
                    <a:pt x="154307" y="1"/>
                  </a:cubicBezTo>
                  <a:close/>
                  <a:moveTo>
                    <a:pt x="151282" y="5035"/>
                  </a:moveTo>
                  <a:cubicBezTo>
                    <a:pt x="151204" y="5035"/>
                    <a:pt x="151127" y="5073"/>
                    <a:pt x="151080" y="5143"/>
                  </a:cubicBezTo>
                  <a:cubicBezTo>
                    <a:pt x="150553" y="5966"/>
                    <a:pt x="150010" y="6788"/>
                    <a:pt x="149468" y="7584"/>
                  </a:cubicBezTo>
                  <a:cubicBezTo>
                    <a:pt x="149358" y="7745"/>
                    <a:pt x="149473" y="7965"/>
                    <a:pt x="149668" y="7965"/>
                  </a:cubicBezTo>
                  <a:lnTo>
                    <a:pt x="149669" y="7965"/>
                  </a:lnTo>
                  <a:cubicBezTo>
                    <a:pt x="149750" y="7965"/>
                    <a:pt x="149825" y="7925"/>
                    <a:pt x="149870" y="7858"/>
                  </a:cubicBezTo>
                  <a:cubicBezTo>
                    <a:pt x="150415" y="7057"/>
                    <a:pt x="150961" y="6232"/>
                    <a:pt x="151490" y="5404"/>
                  </a:cubicBezTo>
                  <a:cubicBezTo>
                    <a:pt x="151559" y="5292"/>
                    <a:pt x="151524" y="5145"/>
                    <a:pt x="151413" y="5073"/>
                  </a:cubicBezTo>
                  <a:cubicBezTo>
                    <a:pt x="151373" y="5047"/>
                    <a:pt x="151327" y="5035"/>
                    <a:pt x="151282" y="5035"/>
                  </a:cubicBezTo>
                  <a:close/>
                  <a:moveTo>
                    <a:pt x="112655" y="8948"/>
                  </a:moveTo>
                  <a:cubicBezTo>
                    <a:pt x="112436" y="8950"/>
                    <a:pt x="112208" y="8958"/>
                    <a:pt x="111986" y="8979"/>
                  </a:cubicBezTo>
                  <a:cubicBezTo>
                    <a:pt x="111852" y="8990"/>
                    <a:pt x="111754" y="9109"/>
                    <a:pt x="111766" y="9243"/>
                  </a:cubicBezTo>
                  <a:cubicBezTo>
                    <a:pt x="111778" y="9368"/>
                    <a:pt x="111885" y="9464"/>
                    <a:pt x="112005" y="9464"/>
                  </a:cubicBezTo>
                  <a:cubicBezTo>
                    <a:pt x="112013" y="9464"/>
                    <a:pt x="112022" y="9463"/>
                    <a:pt x="112030" y="9462"/>
                  </a:cubicBezTo>
                  <a:cubicBezTo>
                    <a:pt x="112234" y="9444"/>
                    <a:pt x="112443" y="9434"/>
                    <a:pt x="112647" y="9434"/>
                  </a:cubicBezTo>
                  <a:lnTo>
                    <a:pt x="112655" y="9434"/>
                  </a:lnTo>
                  <a:cubicBezTo>
                    <a:pt x="113392" y="9436"/>
                    <a:pt x="114125" y="9550"/>
                    <a:pt x="114828" y="9772"/>
                  </a:cubicBezTo>
                  <a:cubicBezTo>
                    <a:pt x="114851" y="9780"/>
                    <a:pt x="114875" y="9783"/>
                    <a:pt x="114900" y="9783"/>
                  </a:cubicBezTo>
                  <a:cubicBezTo>
                    <a:pt x="115021" y="9783"/>
                    <a:pt x="115123" y="9695"/>
                    <a:pt x="115141" y="9576"/>
                  </a:cubicBezTo>
                  <a:cubicBezTo>
                    <a:pt x="115160" y="9458"/>
                    <a:pt x="115088" y="9344"/>
                    <a:pt x="114974" y="9307"/>
                  </a:cubicBezTo>
                  <a:cubicBezTo>
                    <a:pt x="114223" y="9072"/>
                    <a:pt x="113441" y="8950"/>
                    <a:pt x="112655" y="8948"/>
                  </a:cubicBezTo>
                  <a:close/>
                  <a:moveTo>
                    <a:pt x="109216" y="9798"/>
                  </a:moveTo>
                  <a:cubicBezTo>
                    <a:pt x="109179" y="9798"/>
                    <a:pt x="109141" y="9807"/>
                    <a:pt x="109105" y="9825"/>
                  </a:cubicBezTo>
                  <a:cubicBezTo>
                    <a:pt x="108234" y="10274"/>
                    <a:pt x="107427" y="10879"/>
                    <a:pt x="106709" y="11624"/>
                  </a:cubicBezTo>
                  <a:cubicBezTo>
                    <a:pt x="106560" y="11778"/>
                    <a:pt x="106670" y="12037"/>
                    <a:pt x="106884" y="12037"/>
                  </a:cubicBezTo>
                  <a:cubicBezTo>
                    <a:pt x="106950" y="12035"/>
                    <a:pt x="107014" y="12009"/>
                    <a:pt x="107059" y="11962"/>
                  </a:cubicBezTo>
                  <a:cubicBezTo>
                    <a:pt x="107741" y="11255"/>
                    <a:pt x="108503" y="10682"/>
                    <a:pt x="109328" y="10258"/>
                  </a:cubicBezTo>
                  <a:cubicBezTo>
                    <a:pt x="109447" y="10197"/>
                    <a:pt x="109495" y="10050"/>
                    <a:pt x="109432" y="9930"/>
                  </a:cubicBezTo>
                  <a:cubicBezTo>
                    <a:pt x="109389" y="9847"/>
                    <a:pt x="109304" y="9798"/>
                    <a:pt x="109216" y="9798"/>
                  </a:cubicBezTo>
                  <a:close/>
                  <a:moveTo>
                    <a:pt x="147981" y="9876"/>
                  </a:moveTo>
                  <a:cubicBezTo>
                    <a:pt x="147906" y="9876"/>
                    <a:pt x="147832" y="9910"/>
                    <a:pt x="147784" y="9976"/>
                  </a:cubicBezTo>
                  <a:cubicBezTo>
                    <a:pt x="147205" y="10771"/>
                    <a:pt x="146613" y="11557"/>
                    <a:pt x="146024" y="12312"/>
                  </a:cubicBezTo>
                  <a:cubicBezTo>
                    <a:pt x="145900" y="12472"/>
                    <a:pt x="146013" y="12704"/>
                    <a:pt x="146215" y="12705"/>
                  </a:cubicBezTo>
                  <a:cubicBezTo>
                    <a:pt x="146291" y="12705"/>
                    <a:pt x="146361" y="12670"/>
                    <a:pt x="146408" y="12611"/>
                  </a:cubicBezTo>
                  <a:cubicBezTo>
                    <a:pt x="147000" y="11852"/>
                    <a:pt x="147595" y="11061"/>
                    <a:pt x="148177" y="10262"/>
                  </a:cubicBezTo>
                  <a:cubicBezTo>
                    <a:pt x="148255" y="10154"/>
                    <a:pt x="148232" y="10002"/>
                    <a:pt x="148124" y="9922"/>
                  </a:cubicBezTo>
                  <a:cubicBezTo>
                    <a:pt x="148081" y="9891"/>
                    <a:pt x="148031" y="9876"/>
                    <a:pt x="147981" y="9876"/>
                  </a:cubicBezTo>
                  <a:close/>
                  <a:moveTo>
                    <a:pt x="117495" y="10606"/>
                  </a:moveTo>
                  <a:cubicBezTo>
                    <a:pt x="117419" y="10606"/>
                    <a:pt x="117344" y="10641"/>
                    <a:pt x="117296" y="10709"/>
                  </a:cubicBezTo>
                  <a:cubicBezTo>
                    <a:pt x="117216" y="10821"/>
                    <a:pt x="117245" y="10978"/>
                    <a:pt x="117362" y="11053"/>
                  </a:cubicBezTo>
                  <a:cubicBezTo>
                    <a:pt x="118094" y="11572"/>
                    <a:pt x="118810" y="12218"/>
                    <a:pt x="119493" y="12975"/>
                  </a:cubicBezTo>
                  <a:cubicBezTo>
                    <a:pt x="119540" y="13026"/>
                    <a:pt x="119605" y="13055"/>
                    <a:pt x="119674" y="13055"/>
                  </a:cubicBezTo>
                  <a:cubicBezTo>
                    <a:pt x="119885" y="13055"/>
                    <a:pt x="119996" y="12806"/>
                    <a:pt x="119855" y="12650"/>
                  </a:cubicBezTo>
                  <a:cubicBezTo>
                    <a:pt x="119148" y="11867"/>
                    <a:pt x="118403" y="11196"/>
                    <a:pt x="117643" y="10657"/>
                  </a:cubicBezTo>
                  <a:cubicBezTo>
                    <a:pt x="117599" y="10622"/>
                    <a:pt x="117547" y="10606"/>
                    <a:pt x="117495" y="10606"/>
                  </a:cubicBezTo>
                  <a:close/>
                  <a:moveTo>
                    <a:pt x="105187" y="13926"/>
                  </a:moveTo>
                  <a:cubicBezTo>
                    <a:pt x="105099" y="13926"/>
                    <a:pt x="105014" y="13974"/>
                    <a:pt x="104971" y="14058"/>
                  </a:cubicBezTo>
                  <a:cubicBezTo>
                    <a:pt x="104511" y="14947"/>
                    <a:pt x="104181" y="15900"/>
                    <a:pt x="103994" y="16883"/>
                  </a:cubicBezTo>
                  <a:cubicBezTo>
                    <a:pt x="103965" y="17034"/>
                    <a:pt x="104080" y="17172"/>
                    <a:pt x="104233" y="17172"/>
                  </a:cubicBezTo>
                  <a:cubicBezTo>
                    <a:pt x="104350" y="17172"/>
                    <a:pt x="104451" y="17088"/>
                    <a:pt x="104472" y="16974"/>
                  </a:cubicBezTo>
                  <a:cubicBezTo>
                    <a:pt x="104651" y="16036"/>
                    <a:pt x="104965" y="15130"/>
                    <a:pt x="105404" y="14281"/>
                  </a:cubicBezTo>
                  <a:cubicBezTo>
                    <a:pt x="105465" y="14162"/>
                    <a:pt x="105418" y="14015"/>
                    <a:pt x="105299" y="13954"/>
                  </a:cubicBezTo>
                  <a:cubicBezTo>
                    <a:pt x="105264" y="13935"/>
                    <a:pt x="105225" y="13926"/>
                    <a:pt x="105187" y="13926"/>
                  </a:cubicBezTo>
                  <a:close/>
                  <a:moveTo>
                    <a:pt x="144375" y="14493"/>
                  </a:moveTo>
                  <a:cubicBezTo>
                    <a:pt x="144304" y="14493"/>
                    <a:pt x="144233" y="14525"/>
                    <a:pt x="144185" y="14585"/>
                  </a:cubicBezTo>
                  <a:cubicBezTo>
                    <a:pt x="143548" y="15341"/>
                    <a:pt x="142900" y="16081"/>
                    <a:pt x="142259" y="16783"/>
                  </a:cubicBezTo>
                  <a:cubicBezTo>
                    <a:pt x="142116" y="16939"/>
                    <a:pt x="142227" y="17190"/>
                    <a:pt x="142439" y="17190"/>
                  </a:cubicBezTo>
                  <a:lnTo>
                    <a:pt x="142439" y="17189"/>
                  </a:lnTo>
                  <a:cubicBezTo>
                    <a:pt x="142440" y="17189"/>
                    <a:pt x="142441" y="17189"/>
                    <a:pt x="142443" y="17189"/>
                  </a:cubicBezTo>
                  <a:cubicBezTo>
                    <a:pt x="142509" y="17189"/>
                    <a:pt x="142573" y="17160"/>
                    <a:pt x="142619" y="17111"/>
                  </a:cubicBezTo>
                  <a:cubicBezTo>
                    <a:pt x="143264" y="16404"/>
                    <a:pt x="143916" y="15660"/>
                    <a:pt x="144558" y="14897"/>
                  </a:cubicBezTo>
                  <a:cubicBezTo>
                    <a:pt x="144647" y="14795"/>
                    <a:pt x="144636" y="14639"/>
                    <a:pt x="144531" y="14551"/>
                  </a:cubicBezTo>
                  <a:cubicBezTo>
                    <a:pt x="144486" y="14512"/>
                    <a:pt x="144431" y="14493"/>
                    <a:pt x="144375" y="14493"/>
                  </a:cubicBezTo>
                  <a:close/>
                  <a:moveTo>
                    <a:pt x="121453" y="14891"/>
                  </a:moveTo>
                  <a:cubicBezTo>
                    <a:pt x="121407" y="14891"/>
                    <a:pt x="121361" y="14904"/>
                    <a:pt x="121319" y="14931"/>
                  </a:cubicBezTo>
                  <a:cubicBezTo>
                    <a:pt x="121207" y="15005"/>
                    <a:pt x="121176" y="15156"/>
                    <a:pt x="121250" y="15268"/>
                  </a:cubicBezTo>
                  <a:cubicBezTo>
                    <a:pt x="121752" y="16031"/>
                    <a:pt x="122239" y="16877"/>
                    <a:pt x="122702" y="17780"/>
                  </a:cubicBezTo>
                  <a:cubicBezTo>
                    <a:pt x="122742" y="17861"/>
                    <a:pt x="122826" y="17912"/>
                    <a:pt x="122918" y="17912"/>
                  </a:cubicBezTo>
                  <a:lnTo>
                    <a:pt x="122918" y="17913"/>
                  </a:lnTo>
                  <a:cubicBezTo>
                    <a:pt x="123099" y="17912"/>
                    <a:pt x="123217" y="17721"/>
                    <a:pt x="123134" y="17559"/>
                  </a:cubicBezTo>
                  <a:cubicBezTo>
                    <a:pt x="122665" y="16640"/>
                    <a:pt x="122168" y="15779"/>
                    <a:pt x="121657" y="15000"/>
                  </a:cubicBezTo>
                  <a:cubicBezTo>
                    <a:pt x="121610" y="14930"/>
                    <a:pt x="121532" y="14891"/>
                    <a:pt x="121453" y="14891"/>
                  </a:cubicBezTo>
                  <a:close/>
                  <a:moveTo>
                    <a:pt x="140413" y="18822"/>
                  </a:moveTo>
                  <a:cubicBezTo>
                    <a:pt x="140350" y="18822"/>
                    <a:pt x="140288" y="18845"/>
                    <a:pt x="140241" y="18892"/>
                  </a:cubicBezTo>
                  <a:cubicBezTo>
                    <a:pt x="139541" y="19591"/>
                    <a:pt x="138827" y="20266"/>
                    <a:pt x="138122" y="20900"/>
                  </a:cubicBezTo>
                  <a:cubicBezTo>
                    <a:pt x="137956" y="21049"/>
                    <a:pt x="138061" y="21325"/>
                    <a:pt x="138285" y="21325"/>
                  </a:cubicBezTo>
                  <a:cubicBezTo>
                    <a:pt x="138344" y="21325"/>
                    <a:pt x="138403" y="21302"/>
                    <a:pt x="138447" y="21262"/>
                  </a:cubicBezTo>
                  <a:cubicBezTo>
                    <a:pt x="139159" y="20623"/>
                    <a:pt x="139878" y="19942"/>
                    <a:pt x="140584" y="19237"/>
                  </a:cubicBezTo>
                  <a:cubicBezTo>
                    <a:pt x="140679" y="19141"/>
                    <a:pt x="140679" y="18987"/>
                    <a:pt x="140585" y="18893"/>
                  </a:cubicBezTo>
                  <a:cubicBezTo>
                    <a:pt x="140538" y="18846"/>
                    <a:pt x="140475" y="18822"/>
                    <a:pt x="140413" y="18822"/>
                  </a:cubicBezTo>
                  <a:close/>
                  <a:moveTo>
                    <a:pt x="104135" y="19603"/>
                  </a:moveTo>
                  <a:cubicBezTo>
                    <a:pt x="104125" y="19603"/>
                    <a:pt x="104115" y="19604"/>
                    <a:pt x="104105" y="19605"/>
                  </a:cubicBezTo>
                  <a:cubicBezTo>
                    <a:pt x="103973" y="19622"/>
                    <a:pt x="103878" y="19742"/>
                    <a:pt x="103893" y="19876"/>
                  </a:cubicBezTo>
                  <a:cubicBezTo>
                    <a:pt x="104018" y="20873"/>
                    <a:pt x="104308" y="21843"/>
                    <a:pt x="104750" y="22746"/>
                  </a:cubicBezTo>
                  <a:cubicBezTo>
                    <a:pt x="104791" y="22830"/>
                    <a:pt x="104876" y="22882"/>
                    <a:pt x="104969" y="22882"/>
                  </a:cubicBezTo>
                  <a:lnTo>
                    <a:pt x="104970" y="22882"/>
                  </a:lnTo>
                  <a:cubicBezTo>
                    <a:pt x="105149" y="22882"/>
                    <a:pt x="105267" y="22694"/>
                    <a:pt x="105187" y="22532"/>
                  </a:cubicBezTo>
                  <a:cubicBezTo>
                    <a:pt x="104768" y="21677"/>
                    <a:pt x="104495" y="20759"/>
                    <a:pt x="104376" y="19814"/>
                  </a:cubicBezTo>
                  <a:cubicBezTo>
                    <a:pt x="104360" y="19692"/>
                    <a:pt x="104255" y="19603"/>
                    <a:pt x="104135" y="19603"/>
                  </a:cubicBezTo>
                  <a:close/>
                  <a:moveTo>
                    <a:pt x="124053" y="20122"/>
                  </a:moveTo>
                  <a:cubicBezTo>
                    <a:pt x="124030" y="20122"/>
                    <a:pt x="124006" y="20125"/>
                    <a:pt x="123982" y="20133"/>
                  </a:cubicBezTo>
                  <a:cubicBezTo>
                    <a:pt x="123853" y="20171"/>
                    <a:pt x="123780" y="20307"/>
                    <a:pt x="123820" y="20436"/>
                  </a:cubicBezTo>
                  <a:cubicBezTo>
                    <a:pt x="124083" y="21302"/>
                    <a:pt x="124278" y="22251"/>
                    <a:pt x="124400" y="23261"/>
                  </a:cubicBezTo>
                  <a:cubicBezTo>
                    <a:pt x="124415" y="23382"/>
                    <a:pt x="124518" y="23474"/>
                    <a:pt x="124641" y="23475"/>
                  </a:cubicBezTo>
                  <a:cubicBezTo>
                    <a:pt x="124650" y="23475"/>
                    <a:pt x="124661" y="23474"/>
                    <a:pt x="124671" y="23473"/>
                  </a:cubicBezTo>
                  <a:cubicBezTo>
                    <a:pt x="124804" y="23457"/>
                    <a:pt x="124900" y="23336"/>
                    <a:pt x="124884" y="23202"/>
                  </a:cubicBezTo>
                  <a:cubicBezTo>
                    <a:pt x="124758" y="22165"/>
                    <a:pt x="124556" y="21187"/>
                    <a:pt x="124286" y="20295"/>
                  </a:cubicBezTo>
                  <a:cubicBezTo>
                    <a:pt x="124253" y="20189"/>
                    <a:pt x="124157" y="20122"/>
                    <a:pt x="124053" y="20122"/>
                  </a:cubicBezTo>
                  <a:close/>
                  <a:moveTo>
                    <a:pt x="136046" y="22731"/>
                  </a:moveTo>
                  <a:cubicBezTo>
                    <a:pt x="135993" y="22731"/>
                    <a:pt x="135940" y="22748"/>
                    <a:pt x="135895" y="22784"/>
                  </a:cubicBezTo>
                  <a:cubicBezTo>
                    <a:pt x="135117" y="23401"/>
                    <a:pt x="134327" y="23984"/>
                    <a:pt x="133551" y="24514"/>
                  </a:cubicBezTo>
                  <a:cubicBezTo>
                    <a:pt x="133354" y="24650"/>
                    <a:pt x="133450" y="24958"/>
                    <a:pt x="133688" y="24958"/>
                  </a:cubicBezTo>
                  <a:lnTo>
                    <a:pt x="133689" y="24959"/>
                  </a:lnTo>
                  <a:cubicBezTo>
                    <a:pt x="133738" y="24959"/>
                    <a:pt x="133785" y="24943"/>
                    <a:pt x="133826" y="24916"/>
                  </a:cubicBezTo>
                  <a:cubicBezTo>
                    <a:pt x="134611" y="24378"/>
                    <a:pt x="135409" y="23789"/>
                    <a:pt x="136196" y="23165"/>
                  </a:cubicBezTo>
                  <a:cubicBezTo>
                    <a:pt x="136302" y="23081"/>
                    <a:pt x="136320" y="22928"/>
                    <a:pt x="136236" y="22823"/>
                  </a:cubicBezTo>
                  <a:cubicBezTo>
                    <a:pt x="136188" y="22763"/>
                    <a:pt x="136117" y="22731"/>
                    <a:pt x="136046" y="22731"/>
                  </a:cubicBezTo>
                  <a:close/>
                  <a:moveTo>
                    <a:pt x="106644" y="24783"/>
                  </a:moveTo>
                  <a:cubicBezTo>
                    <a:pt x="106584" y="24783"/>
                    <a:pt x="106524" y="24805"/>
                    <a:pt x="106477" y="24849"/>
                  </a:cubicBezTo>
                  <a:cubicBezTo>
                    <a:pt x="106379" y="24942"/>
                    <a:pt x="106375" y="25096"/>
                    <a:pt x="106468" y="25194"/>
                  </a:cubicBezTo>
                  <a:cubicBezTo>
                    <a:pt x="107125" y="25884"/>
                    <a:pt x="107903" y="26515"/>
                    <a:pt x="108783" y="27071"/>
                  </a:cubicBezTo>
                  <a:cubicBezTo>
                    <a:pt x="108822" y="27096"/>
                    <a:pt x="108867" y="27108"/>
                    <a:pt x="108912" y="27108"/>
                  </a:cubicBezTo>
                  <a:cubicBezTo>
                    <a:pt x="109021" y="27108"/>
                    <a:pt x="109116" y="27037"/>
                    <a:pt x="109147" y="26933"/>
                  </a:cubicBezTo>
                  <a:cubicBezTo>
                    <a:pt x="109176" y="26828"/>
                    <a:pt x="109135" y="26717"/>
                    <a:pt x="109043" y="26660"/>
                  </a:cubicBezTo>
                  <a:cubicBezTo>
                    <a:pt x="108196" y="26125"/>
                    <a:pt x="107449" y="25519"/>
                    <a:pt x="106821" y="24858"/>
                  </a:cubicBezTo>
                  <a:cubicBezTo>
                    <a:pt x="106773" y="24808"/>
                    <a:pt x="106709" y="24783"/>
                    <a:pt x="106644" y="24783"/>
                  </a:cubicBezTo>
                  <a:close/>
                  <a:moveTo>
                    <a:pt x="131205" y="26027"/>
                  </a:moveTo>
                  <a:cubicBezTo>
                    <a:pt x="131164" y="26027"/>
                    <a:pt x="131123" y="26037"/>
                    <a:pt x="131086" y="26058"/>
                  </a:cubicBezTo>
                  <a:cubicBezTo>
                    <a:pt x="130226" y="26548"/>
                    <a:pt x="129354" y="26991"/>
                    <a:pt x="128496" y="27373"/>
                  </a:cubicBezTo>
                  <a:cubicBezTo>
                    <a:pt x="128391" y="27421"/>
                    <a:pt x="128334" y="27534"/>
                    <a:pt x="128357" y="27646"/>
                  </a:cubicBezTo>
                  <a:cubicBezTo>
                    <a:pt x="128381" y="27759"/>
                    <a:pt x="128481" y="27838"/>
                    <a:pt x="128595" y="27839"/>
                  </a:cubicBezTo>
                  <a:cubicBezTo>
                    <a:pt x="128629" y="27839"/>
                    <a:pt x="128663" y="27832"/>
                    <a:pt x="128695" y="27818"/>
                  </a:cubicBezTo>
                  <a:cubicBezTo>
                    <a:pt x="129567" y="27428"/>
                    <a:pt x="130452" y="26978"/>
                    <a:pt x="131327" y="26482"/>
                  </a:cubicBezTo>
                  <a:cubicBezTo>
                    <a:pt x="131444" y="26415"/>
                    <a:pt x="131484" y="26267"/>
                    <a:pt x="131417" y="26150"/>
                  </a:cubicBezTo>
                  <a:cubicBezTo>
                    <a:pt x="131373" y="26071"/>
                    <a:pt x="131290" y="26027"/>
                    <a:pt x="131205" y="26027"/>
                  </a:cubicBezTo>
                  <a:close/>
                  <a:moveTo>
                    <a:pt x="111520" y="27937"/>
                  </a:moveTo>
                  <a:cubicBezTo>
                    <a:pt x="111424" y="27937"/>
                    <a:pt x="111332" y="27994"/>
                    <a:pt x="111294" y="28089"/>
                  </a:cubicBezTo>
                  <a:cubicBezTo>
                    <a:pt x="111244" y="28216"/>
                    <a:pt x="111306" y="28359"/>
                    <a:pt x="111434" y="28408"/>
                  </a:cubicBezTo>
                  <a:cubicBezTo>
                    <a:pt x="112305" y="28755"/>
                    <a:pt x="113253" y="29057"/>
                    <a:pt x="114254" y="29305"/>
                  </a:cubicBezTo>
                  <a:cubicBezTo>
                    <a:pt x="114274" y="29310"/>
                    <a:pt x="114293" y="29312"/>
                    <a:pt x="114313" y="29312"/>
                  </a:cubicBezTo>
                  <a:cubicBezTo>
                    <a:pt x="114436" y="29312"/>
                    <a:pt x="114540" y="29220"/>
                    <a:pt x="114555" y="29098"/>
                  </a:cubicBezTo>
                  <a:cubicBezTo>
                    <a:pt x="114569" y="28977"/>
                    <a:pt x="114490" y="28862"/>
                    <a:pt x="114371" y="28833"/>
                  </a:cubicBezTo>
                  <a:cubicBezTo>
                    <a:pt x="113391" y="28590"/>
                    <a:pt x="112463" y="28295"/>
                    <a:pt x="111613" y="27956"/>
                  </a:cubicBezTo>
                  <a:cubicBezTo>
                    <a:pt x="111583" y="27943"/>
                    <a:pt x="111551" y="27937"/>
                    <a:pt x="111520" y="27937"/>
                  </a:cubicBezTo>
                  <a:close/>
                  <a:moveTo>
                    <a:pt x="124802" y="25911"/>
                  </a:moveTo>
                  <a:cubicBezTo>
                    <a:pt x="124668" y="25911"/>
                    <a:pt x="124560" y="26018"/>
                    <a:pt x="124559" y="26153"/>
                  </a:cubicBezTo>
                  <a:cubicBezTo>
                    <a:pt x="124554" y="26997"/>
                    <a:pt x="124509" y="27887"/>
                    <a:pt x="124424" y="28798"/>
                  </a:cubicBezTo>
                  <a:cubicBezTo>
                    <a:pt x="123941" y="28920"/>
                    <a:pt x="123458" y="29024"/>
                    <a:pt x="122982" y="29111"/>
                  </a:cubicBezTo>
                  <a:cubicBezTo>
                    <a:pt x="122858" y="29134"/>
                    <a:pt x="122772" y="29247"/>
                    <a:pt x="122783" y="29372"/>
                  </a:cubicBezTo>
                  <a:cubicBezTo>
                    <a:pt x="122795" y="29498"/>
                    <a:pt x="122899" y="29593"/>
                    <a:pt x="123025" y="29594"/>
                  </a:cubicBezTo>
                  <a:lnTo>
                    <a:pt x="123025" y="29595"/>
                  </a:lnTo>
                  <a:cubicBezTo>
                    <a:pt x="123038" y="29594"/>
                    <a:pt x="123053" y="29593"/>
                    <a:pt x="123066" y="29591"/>
                  </a:cubicBezTo>
                  <a:cubicBezTo>
                    <a:pt x="123542" y="29503"/>
                    <a:pt x="124023" y="29399"/>
                    <a:pt x="124503" y="29279"/>
                  </a:cubicBezTo>
                  <a:cubicBezTo>
                    <a:pt x="124545" y="29308"/>
                    <a:pt x="124593" y="29321"/>
                    <a:pt x="124640" y="29321"/>
                  </a:cubicBezTo>
                  <a:cubicBezTo>
                    <a:pt x="124728" y="29321"/>
                    <a:pt x="124814" y="29273"/>
                    <a:pt x="124857" y="29188"/>
                  </a:cubicBezTo>
                  <a:cubicBezTo>
                    <a:pt x="125217" y="29092"/>
                    <a:pt x="125577" y="28986"/>
                    <a:pt x="125935" y="28872"/>
                  </a:cubicBezTo>
                  <a:cubicBezTo>
                    <a:pt x="126062" y="28832"/>
                    <a:pt x="126131" y="28696"/>
                    <a:pt x="126091" y="28568"/>
                  </a:cubicBezTo>
                  <a:cubicBezTo>
                    <a:pt x="126058" y="28464"/>
                    <a:pt x="125962" y="28398"/>
                    <a:pt x="125859" y="28398"/>
                  </a:cubicBezTo>
                  <a:cubicBezTo>
                    <a:pt x="125836" y="28398"/>
                    <a:pt x="125812" y="28402"/>
                    <a:pt x="125788" y="28409"/>
                  </a:cubicBezTo>
                  <a:cubicBezTo>
                    <a:pt x="125500" y="28501"/>
                    <a:pt x="125212" y="28586"/>
                    <a:pt x="124923" y="28666"/>
                  </a:cubicBezTo>
                  <a:cubicBezTo>
                    <a:pt x="124999" y="27802"/>
                    <a:pt x="125040" y="26960"/>
                    <a:pt x="125045" y="26156"/>
                  </a:cubicBezTo>
                  <a:cubicBezTo>
                    <a:pt x="125045" y="26021"/>
                    <a:pt x="124937" y="25912"/>
                    <a:pt x="124802" y="25911"/>
                  </a:cubicBezTo>
                  <a:close/>
                  <a:moveTo>
                    <a:pt x="117192" y="29339"/>
                  </a:moveTo>
                  <a:cubicBezTo>
                    <a:pt x="117069" y="29339"/>
                    <a:pt x="116964" y="29432"/>
                    <a:pt x="116953" y="29557"/>
                  </a:cubicBezTo>
                  <a:cubicBezTo>
                    <a:pt x="116938" y="29690"/>
                    <a:pt x="117036" y="29810"/>
                    <a:pt x="117169" y="29824"/>
                  </a:cubicBezTo>
                  <a:cubicBezTo>
                    <a:pt x="117875" y="29898"/>
                    <a:pt x="118586" y="29935"/>
                    <a:pt x="119296" y="29935"/>
                  </a:cubicBezTo>
                  <a:lnTo>
                    <a:pt x="119296" y="29936"/>
                  </a:lnTo>
                  <a:cubicBezTo>
                    <a:pt x="119571" y="29936"/>
                    <a:pt x="119852" y="29931"/>
                    <a:pt x="120130" y="29918"/>
                  </a:cubicBezTo>
                  <a:cubicBezTo>
                    <a:pt x="120265" y="29912"/>
                    <a:pt x="120369" y="29799"/>
                    <a:pt x="120363" y="29665"/>
                  </a:cubicBezTo>
                  <a:cubicBezTo>
                    <a:pt x="120358" y="29539"/>
                    <a:pt x="120250" y="29431"/>
                    <a:pt x="120130" y="29431"/>
                  </a:cubicBezTo>
                  <a:cubicBezTo>
                    <a:pt x="120123" y="29431"/>
                    <a:pt x="120116" y="29431"/>
                    <a:pt x="120109" y="29432"/>
                  </a:cubicBezTo>
                  <a:cubicBezTo>
                    <a:pt x="119837" y="29443"/>
                    <a:pt x="119565" y="29449"/>
                    <a:pt x="119293" y="29449"/>
                  </a:cubicBezTo>
                  <a:cubicBezTo>
                    <a:pt x="118601" y="29449"/>
                    <a:pt x="117909" y="29413"/>
                    <a:pt x="117220" y="29340"/>
                  </a:cubicBezTo>
                  <a:cubicBezTo>
                    <a:pt x="117211" y="29339"/>
                    <a:pt x="117201" y="29339"/>
                    <a:pt x="117192" y="29339"/>
                  </a:cubicBezTo>
                  <a:close/>
                  <a:moveTo>
                    <a:pt x="124230" y="31736"/>
                  </a:moveTo>
                  <a:cubicBezTo>
                    <a:pt x="124115" y="31736"/>
                    <a:pt x="124013" y="31819"/>
                    <a:pt x="123993" y="31937"/>
                  </a:cubicBezTo>
                  <a:cubicBezTo>
                    <a:pt x="123829" y="32864"/>
                    <a:pt x="123625" y="33823"/>
                    <a:pt x="123389" y="34790"/>
                  </a:cubicBezTo>
                  <a:cubicBezTo>
                    <a:pt x="123358" y="34920"/>
                    <a:pt x="123438" y="35052"/>
                    <a:pt x="123568" y="35083"/>
                  </a:cubicBezTo>
                  <a:cubicBezTo>
                    <a:pt x="123588" y="35088"/>
                    <a:pt x="123607" y="35090"/>
                    <a:pt x="123626" y="35090"/>
                  </a:cubicBezTo>
                  <a:cubicBezTo>
                    <a:pt x="123738" y="35090"/>
                    <a:pt x="123836" y="35013"/>
                    <a:pt x="123862" y="34904"/>
                  </a:cubicBezTo>
                  <a:cubicBezTo>
                    <a:pt x="124101" y="33928"/>
                    <a:pt x="124305" y="32958"/>
                    <a:pt x="124472" y="32022"/>
                  </a:cubicBezTo>
                  <a:cubicBezTo>
                    <a:pt x="124495" y="31891"/>
                    <a:pt x="124408" y="31764"/>
                    <a:pt x="124275" y="31740"/>
                  </a:cubicBezTo>
                  <a:cubicBezTo>
                    <a:pt x="124260" y="31737"/>
                    <a:pt x="124245" y="31736"/>
                    <a:pt x="124230" y="31736"/>
                  </a:cubicBezTo>
                  <a:close/>
                  <a:moveTo>
                    <a:pt x="122856" y="37432"/>
                  </a:moveTo>
                  <a:cubicBezTo>
                    <a:pt x="122751" y="37432"/>
                    <a:pt x="122654" y="37500"/>
                    <a:pt x="122622" y="37605"/>
                  </a:cubicBezTo>
                  <a:cubicBezTo>
                    <a:pt x="122349" y="38515"/>
                    <a:pt x="122045" y="39449"/>
                    <a:pt x="121716" y="40381"/>
                  </a:cubicBezTo>
                  <a:cubicBezTo>
                    <a:pt x="121672" y="40508"/>
                    <a:pt x="121738" y="40646"/>
                    <a:pt x="121864" y="40691"/>
                  </a:cubicBezTo>
                  <a:cubicBezTo>
                    <a:pt x="121890" y="40700"/>
                    <a:pt x="121918" y="40705"/>
                    <a:pt x="121946" y="40706"/>
                  </a:cubicBezTo>
                  <a:lnTo>
                    <a:pt x="121946" y="40705"/>
                  </a:lnTo>
                  <a:cubicBezTo>
                    <a:pt x="122049" y="40705"/>
                    <a:pt x="122141" y="40639"/>
                    <a:pt x="122175" y="40543"/>
                  </a:cubicBezTo>
                  <a:cubicBezTo>
                    <a:pt x="122506" y="39604"/>
                    <a:pt x="122813" y="38662"/>
                    <a:pt x="123088" y="37746"/>
                  </a:cubicBezTo>
                  <a:cubicBezTo>
                    <a:pt x="123128" y="37617"/>
                    <a:pt x="123054" y="37481"/>
                    <a:pt x="122926" y="37442"/>
                  </a:cubicBezTo>
                  <a:cubicBezTo>
                    <a:pt x="122903" y="37435"/>
                    <a:pt x="122879" y="37432"/>
                    <a:pt x="122856" y="37432"/>
                  </a:cubicBezTo>
                  <a:close/>
                  <a:moveTo>
                    <a:pt x="120913" y="42964"/>
                  </a:moveTo>
                  <a:cubicBezTo>
                    <a:pt x="120817" y="42964"/>
                    <a:pt x="120726" y="43021"/>
                    <a:pt x="120688" y="43116"/>
                  </a:cubicBezTo>
                  <a:cubicBezTo>
                    <a:pt x="120335" y="44001"/>
                    <a:pt x="119953" y="44907"/>
                    <a:pt x="119553" y="45809"/>
                  </a:cubicBezTo>
                  <a:cubicBezTo>
                    <a:pt x="119499" y="45931"/>
                    <a:pt x="119554" y="46075"/>
                    <a:pt x="119677" y="46130"/>
                  </a:cubicBezTo>
                  <a:cubicBezTo>
                    <a:pt x="119708" y="46144"/>
                    <a:pt x="119741" y="46151"/>
                    <a:pt x="119776" y="46151"/>
                  </a:cubicBezTo>
                  <a:lnTo>
                    <a:pt x="119776" y="46150"/>
                  </a:lnTo>
                  <a:cubicBezTo>
                    <a:pt x="119872" y="46150"/>
                    <a:pt x="119959" y="46093"/>
                    <a:pt x="119997" y="46006"/>
                  </a:cubicBezTo>
                  <a:cubicBezTo>
                    <a:pt x="120401" y="45099"/>
                    <a:pt x="120785" y="44187"/>
                    <a:pt x="121139" y="43296"/>
                  </a:cubicBezTo>
                  <a:cubicBezTo>
                    <a:pt x="121189" y="43171"/>
                    <a:pt x="121128" y="43031"/>
                    <a:pt x="121003" y="42981"/>
                  </a:cubicBezTo>
                  <a:cubicBezTo>
                    <a:pt x="120974" y="42969"/>
                    <a:pt x="120943" y="42964"/>
                    <a:pt x="120913" y="42964"/>
                  </a:cubicBezTo>
                  <a:close/>
                  <a:moveTo>
                    <a:pt x="118542" y="48321"/>
                  </a:moveTo>
                  <a:cubicBezTo>
                    <a:pt x="118451" y="48321"/>
                    <a:pt x="118364" y="48372"/>
                    <a:pt x="118322" y="48460"/>
                  </a:cubicBezTo>
                  <a:cubicBezTo>
                    <a:pt x="117902" y="49322"/>
                    <a:pt x="117459" y="50200"/>
                    <a:pt x="117002" y="51069"/>
                  </a:cubicBezTo>
                  <a:cubicBezTo>
                    <a:pt x="116917" y="51230"/>
                    <a:pt x="117035" y="51425"/>
                    <a:pt x="117217" y="51425"/>
                  </a:cubicBezTo>
                  <a:cubicBezTo>
                    <a:pt x="117308" y="51425"/>
                    <a:pt x="117390" y="51375"/>
                    <a:pt x="117432" y="51296"/>
                  </a:cubicBezTo>
                  <a:cubicBezTo>
                    <a:pt x="117892" y="50422"/>
                    <a:pt x="118339" y="49540"/>
                    <a:pt x="118759" y="48672"/>
                  </a:cubicBezTo>
                  <a:cubicBezTo>
                    <a:pt x="118819" y="48552"/>
                    <a:pt x="118769" y="48405"/>
                    <a:pt x="118648" y="48346"/>
                  </a:cubicBezTo>
                  <a:cubicBezTo>
                    <a:pt x="118614" y="48329"/>
                    <a:pt x="118578" y="48321"/>
                    <a:pt x="118542" y="48321"/>
                  </a:cubicBezTo>
                  <a:close/>
                  <a:moveTo>
                    <a:pt x="115813" y="53512"/>
                  </a:moveTo>
                  <a:cubicBezTo>
                    <a:pt x="115728" y="53512"/>
                    <a:pt x="115646" y="53556"/>
                    <a:pt x="115601" y="53635"/>
                  </a:cubicBezTo>
                  <a:cubicBezTo>
                    <a:pt x="115129" y="54470"/>
                    <a:pt x="114633" y="55320"/>
                    <a:pt x="114125" y="56160"/>
                  </a:cubicBezTo>
                  <a:cubicBezTo>
                    <a:pt x="114028" y="56322"/>
                    <a:pt x="114144" y="56528"/>
                    <a:pt x="114333" y="56529"/>
                  </a:cubicBezTo>
                  <a:cubicBezTo>
                    <a:pt x="114419" y="56529"/>
                    <a:pt x="114498" y="56484"/>
                    <a:pt x="114541" y="56411"/>
                  </a:cubicBezTo>
                  <a:cubicBezTo>
                    <a:pt x="115051" y="55567"/>
                    <a:pt x="115550" y="54714"/>
                    <a:pt x="116025" y="53875"/>
                  </a:cubicBezTo>
                  <a:cubicBezTo>
                    <a:pt x="116091" y="53758"/>
                    <a:pt x="116050" y="53609"/>
                    <a:pt x="115933" y="53544"/>
                  </a:cubicBezTo>
                  <a:cubicBezTo>
                    <a:pt x="115895" y="53522"/>
                    <a:pt x="115854" y="53512"/>
                    <a:pt x="115813" y="53512"/>
                  </a:cubicBezTo>
                  <a:close/>
                  <a:moveTo>
                    <a:pt x="112782" y="58527"/>
                  </a:moveTo>
                  <a:cubicBezTo>
                    <a:pt x="112702" y="58527"/>
                    <a:pt x="112624" y="58566"/>
                    <a:pt x="112578" y="58639"/>
                  </a:cubicBezTo>
                  <a:cubicBezTo>
                    <a:pt x="112055" y="59451"/>
                    <a:pt x="111513" y="60271"/>
                    <a:pt x="110963" y="61077"/>
                  </a:cubicBezTo>
                  <a:cubicBezTo>
                    <a:pt x="110853" y="61239"/>
                    <a:pt x="110969" y="61457"/>
                    <a:pt x="111165" y="61457"/>
                  </a:cubicBezTo>
                  <a:lnTo>
                    <a:pt x="111165" y="61459"/>
                  </a:lnTo>
                  <a:cubicBezTo>
                    <a:pt x="111245" y="61459"/>
                    <a:pt x="111320" y="61419"/>
                    <a:pt x="111365" y="61352"/>
                  </a:cubicBezTo>
                  <a:cubicBezTo>
                    <a:pt x="111917" y="60542"/>
                    <a:pt x="112462" y="59717"/>
                    <a:pt x="112987" y="58903"/>
                  </a:cubicBezTo>
                  <a:cubicBezTo>
                    <a:pt x="113059" y="58789"/>
                    <a:pt x="113026" y="58639"/>
                    <a:pt x="112914" y="58566"/>
                  </a:cubicBezTo>
                  <a:cubicBezTo>
                    <a:pt x="112873" y="58540"/>
                    <a:pt x="112827" y="58527"/>
                    <a:pt x="112782" y="58527"/>
                  </a:cubicBezTo>
                  <a:close/>
                  <a:moveTo>
                    <a:pt x="109483" y="63373"/>
                  </a:moveTo>
                  <a:cubicBezTo>
                    <a:pt x="109407" y="63373"/>
                    <a:pt x="109332" y="63408"/>
                    <a:pt x="109285" y="63474"/>
                  </a:cubicBezTo>
                  <a:cubicBezTo>
                    <a:pt x="108720" y="64260"/>
                    <a:pt x="108134" y="65052"/>
                    <a:pt x="107546" y="65826"/>
                  </a:cubicBezTo>
                  <a:cubicBezTo>
                    <a:pt x="107425" y="65986"/>
                    <a:pt x="107539" y="66216"/>
                    <a:pt x="107740" y="66216"/>
                  </a:cubicBezTo>
                  <a:cubicBezTo>
                    <a:pt x="107816" y="66216"/>
                    <a:pt x="107888" y="66181"/>
                    <a:pt x="107934" y="66120"/>
                  </a:cubicBezTo>
                  <a:cubicBezTo>
                    <a:pt x="108524" y="65342"/>
                    <a:pt x="109112" y="64548"/>
                    <a:pt x="109681" y="63758"/>
                  </a:cubicBezTo>
                  <a:cubicBezTo>
                    <a:pt x="109759" y="63649"/>
                    <a:pt x="109734" y="63497"/>
                    <a:pt x="109625" y="63419"/>
                  </a:cubicBezTo>
                  <a:cubicBezTo>
                    <a:pt x="109582" y="63388"/>
                    <a:pt x="109532" y="63373"/>
                    <a:pt x="109483" y="63373"/>
                  </a:cubicBezTo>
                  <a:close/>
                  <a:moveTo>
                    <a:pt x="105937" y="68045"/>
                  </a:moveTo>
                  <a:cubicBezTo>
                    <a:pt x="105867" y="68045"/>
                    <a:pt x="105798" y="68075"/>
                    <a:pt x="105749" y="68133"/>
                  </a:cubicBezTo>
                  <a:cubicBezTo>
                    <a:pt x="105144" y="68890"/>
                    <a:pt x="104521" y="69652"/>
                    <a:pt x="103897" y="70396"/>
                  </a:cubicBezTo>
                  <a:cubicBezTo>
                    <a:pt x="103764" y="70554"/>
                    <a:pt x="103876" y="70795"/>
                    <a:pt x="104083" y="70795"/>
                  </a:cubicBezTo>
                  <a:cubicBezTo>
                    <a:pt x="104155" y="70795"/>
                    <a:pt x="104223" y="70764"/>
                    <a:pt x="104270" y="70708"/>
                  </a:cubicBezTo>
                  <a:cubicBezTo>
                    <a:pt x="104896" y="69961"/>
                    <a:pt x="105523" y="69197"/>
                    <a:pt x="106130" y="68436"/>
                  </a:cubicBezTo>
                  <a:cubicBezTo>
                    <a:pt x="106212" y="68331"/>
                    <a:pt x="106192" y="68180"/>
                    <a:pt x="106089" y="68098"/>
                  </a:cubicBezTo>
                  <a:cubicBezTo>
                    <a:pt x="106044" y="68062"/>
                    <a:pt x="105991" y="68045"/>
                    <a:pt x="105937" y="68045"/>
                  </a:cubicBezTo>
                  <a:close/>
                  <a:moveTo>
                    <a:pt x="102171" y="72531"/>
                  </a:moveTo>
                  <a:cubicBezTo>
                    <a:pt x="102104" y="72531"/>
                    <a:pt x="102037" y="72559"/>
                    <a:pt x="101989" y="72614"/>
                  </a:cubicBezTo>
                  <a:cubicBezTo>
                    <a:pt x="101348" y="73341"/>
                    <a:pt x="100688" y="74072"/>
                    <a:pt x="100029" y="74784"/>
                  </a:cubicBezTo>
                  <a:cubicBezTo>
                    <a:pt x="99886" y="74941"/>
                    <a:pt x="99996" y="75193"/>
                    <a:pt x="100209" y="75193"/>
                  </a:cubicBezTo>
                  <a:cubicBezTo>
                    <a:pt x="100276" y="75193"/>
                    <a:pt x="100341" y="75165"/>
                    <a:pt x="100387" y="75115"/>
                  </a:cubicBezTo>
                  <a:cubicBezTo>
                    <a:pt x="101049" y="74400"/>
                    <a:pt x="101711" y="73666"/>
                    <a:pt x="102355" y="72935"/>
                  </a:cubicBezTo>
                  <a:cubicBezTo>
                    <a:pt x="102443" y="72835"/>
                    <a:pt x="102433" y="72681"/>
                    <a:pt x="102332" y="72592"/>
                  </a:cubicBezTo>
                  <a:cubicBezTo>
                    <a:pt x="102286" y="72552"/>
                    <a:pt x="102229" y="72531"/>
                    <a:pt x="102171" y="72531"/>
                  </a:cubicBezTo>
                  <a:close/>
                  <a:moveTo>
                    <a:pt x="98195" y="76836"/>
                  </a:moveTo>
                  <a:cubicBezTo>
                    <a:pt x="98131" y="76836"/>
                    <a:pt x="98067" y="76861"/>
                    <a:pt x="98019" y="76910"/>
                  </a:cubicBezTo>
                  <a:cubicBezTo>
                    <a:pt x="97344" y="77608"/>
                    <a:pt x="96650" y="78308"/>
                    <a:pt x="95961" y="78988"/>
                  </a:cubicBezTo>
                  <a:cubicBezTo>
                    <a:pt x="95805" y="79140"/>
                    <a:pt x="95914" y="79404"/>
                    <a:pt x="96132" y="79404"/>
                  </a:cubicBezTo>
                  <a:lnTo>
                    <a:pt x="96132" y="79402"/>
                  </a:lnTo>
                  <a:cubicBezTo>
                    <a:pt x="96195" y="79402"/>
                    <a:pt x="96256" y="79377"/>
                    <a:pt x="96302" y="79333"/>
                  </a:cubicBezTo>
                  <a:cubicBezTo>
                    <a:pt x="96996" y="78650"/>
                    <a:pt x="97691" y="77949"/>
                    <a:pt x="98369" y="77247"/>
                  </a:cubicBezTo>
                  <a:cubicBezTo>
                    <a:pt x="98463" y="77151"/>
                    <a:pt x="98460" y="76997"/>
                    <a:pt x="98364" y="76904"/>
                  </a:cubicBezTo>
                  <a:cubicBezTo>
                    <a:pt x="98317" y="76858"/>
                    <a:pt x="98256" y="76836"/>
                    <a:pt x="98195" y="76836"/>
                  </a:cubicBezTo>
                  <a:close/>
                  <a:moveTo>
                    <a:pt x="94027" y="80942"/>
                  </a:moveTo>
                  <a:cubicBezTo>
                    <a:pt x="93964" y="80942"/>
                    <a:pt x="93901" y="80967"/>
                    <a:pt x="93853" y="81016"/>
                  </a:cubicBezTo>
                  <a:cubicBezTo>
                    <a:pt x="93145" y="81682"/>
                    <a:pt x="92421" y="82347"/>
                    <a:pt x="91701" y="82995"/>
                  </a:cubicBezTo>
                  <a:cubicBezTo>
                    <a:pt x="91535" y="83143"/>
                    <a:pt x="91641" y="83419"/>
                    <a:pt x="91863" y="83419"/>
                  </a:cubicBezTo>
                  <a:lnTo>
                    <a:pt x="91864" y="83418"/>
                  </a:lnTo>
                  <a:cubicBezTo>
                    <a:pt x="91923" y="83418"/>
                    <a:pt x="91980" y="83396"/>
                    <a:pt x="92025" y="83355"/>
                  </a:cubicBezTo>
                  <a:cubicBezTo>
                    <a:pt x="92749" y="82706"/>
                    <a:pt x="93475" y="82038"/>
                    <a:pt x="94186" y="81369"/>
                  </a:cubicBezTo>
                  <a:cubicBezTo>
                    <a:pt x="94291" y="81279"/>
                    <a:pt x="94298" y="81119"/>
                    <a:pt x="94204" y="81019"/>
                  </a:cubicBezTo>
                  <a:cubicBezTo>
                    <a:pt x="94156" y="80968"/>
                    <a:pt x="94091" y="80942"/>
                    <a:pt x="94027" y="80942"/>
                  </a:cubicBezTo>
                  <a:close/>
                  <a:moveTo>
                    <a:pt x="89660" y="84864"/>
                  </a:moveTo>
                  <a:cubicBezTo>
                    <a:pt x="89604" y="84864"/>
                    <a:pt x="89548" y="84883"/>
                    <a:pt x="89503" y="84922"/>
                  </a:cubicBezTo>
                  <a:cubicBezTo>
                    <a:pt x="88761" y="85558"/>
                    <a:pt x="88007" y="86189"/>
                    <a:pt x="87259" y="86799"/>
                  </a:cubicBezTo>
                  <a:cubicBezTo>
                    <a:pt x="87083" y="86944"/>
                    <a:pt x="87185" y="87232"/>
                    <a:pt x="87415" y="87232"/>
                  </a:cubicBezTo>
                  <a:cubicBezTo>
                    <a:pt x="87470" y="87231"/>
                    <a:pt x="87525" y="87212"/>
                    <a:pt x="87568" y="87176"/>
                  </a:cubicBezTo>
                  <a:cubicBezTo>
                    <a:pt x="88319" y="86564"/>
                    <a:pt x="89076" y="85929"/>
                    <a:pt x="89819" y="85293"/>
                  </a:cubicBezTo>
                  <a:cubicBezTo>
                    <a:pt x="89921" y="85205"/>
                    <a:pt x="89933" y="85051"/>
                    <a:pt x="89845" y="84949"/>
                  </a:cubicBezTo>
                  <a:cubicBezTo>
                    <a:pt x="89797" y="84893"/>
                    <a:pt x="89728" y="84864"/>
                    <a:pt x="89660" y="84864"/>
                  </a:cubicBezTo>
                  <a:close/>
                  <a:moveTo>
                    <a:pt x="85121" y="88577"/>
                  </a:moveTo>
                  <a:cubicBezTo>
                    <a:pt x="85070" y="88577"/>
                    <a:pt x="85019" y="88593"/>
                    <a:pt x="84975" y="88626"/>
                  </a:cubicBezTo>
                  <a:cubicBezTo>
                    <a:pt x="84210" y="89223"/>
                    <a:pt x="83427" y="89819"/>
                    <a:pt x="82649" y="90397"/>
                  </a:cubicBezTo>
                  <a:cubicBezTo>
                    <a:pt x="82461" y="90536"/>
                    <a:pt x="82560" y="90835"/>
                    <a:pt x="82793" y="90835"/>
                  </a:cubicBezTo>
                  <a:cubicBezTo>
                    <a:pt x="82794" y="90835"/>
                    <a:pt x="82794" y="90835"/>
                    <a:pt x="82794" y="90835"/>
                  </a:cubicBezTo>
                  <a:lnTo>
                    <a:pt x="82794" y="90834"/>
                  </a:lnTo>
                  <a:cubicBezTo>
                    <a:pt x="82847" y="90834"/>
                    <a:pt x="82898" y="90817"/>
                    <a:pt x="82939" y="90786"/>
                  </a:cubicBezTo>
                  <a:cubicBezTo>
                    <a:pt x="83719" y="90206"/>
                    <a:pt x="84505" y="89608"/>
                    <a:pt x="85276" y="89010"/>
                  </a:cubicBezTo>
                  <a:cubicBezTo>
                    <a:pt x="85378" y="88926"/>
                    <a:pt x="85396" y="88775"/>
                    <a:pt x="85314" y="88671"/>
                  </a:cubicBezTo>
                  <a:cubicBezTo>
                    <a:pt x="85266" y="88610"/>
                    <a:pt x="85194" y="88577"/>
                    <a:pt x="85121" y="88577"/>
                  </a:cubicBezTo>
                  <a:close/>
                  <a:moveTo>
                    <a:pt x="80415" y="92074"/>
                  </a:moveTo>
                  <a:cubicBezTo>
                    <a:pt x="80370" y="92074"/>
                    <a:pt x="80324" y="92087"/>
                    <a:pt x="80283" y="92114"/>
                  </a:cubicBezTo>
                  <a:cubicBezTo>
                    <a:pt x="79495" y="92672"/>
                    <a:pt x="78685" y="93230"/>
                    <a:pt x="77876" y="93775"/>
                  </a:cubicBezTo>
                  <a:cubicBezTo>
                    <a:pt x="77677" y="93910"/>
                    <a:pt x="77772" y="94220"/>
                    <a:pt x="78012" y="94220"/>
                  </a:cubicBezTo>
                  <a:lnTo>
                    <a:pt x="78012" y="94219"/>
                  </a:lnTo>
                  <a:cubicBezTo>
                    <a:pt x="78061" y="94219"/>
                    <a:pt x="78109" y="94206"/>
                    <a:pt x="78148" y="94178"/>
                  </a:cubicBezTo>
                  <a:cubicBezTo>
                    <a:pt x="78961" y="93631"/>
                    <a:pt x="79773" y="93070"/>
                    <a:pt x="80564" y="92511"/>
                  </a:cubicBezTo>
                  <a:cubicBezTo>
                    <a:pt x="80668" y="92430"/>
                    <a:pt x="80689" y="92283"/>
                    <a:pt x="80614" y="92176"/>
                  </a:cubicBezTo>
                  <a:cubicBezTo>
                    <a:pt x="80566" y="92110"/>
                    <a:pt x="80491" y="92074"/>
                    <a:pt x="80415" y="92074"/>
                  </a:cubicBezTo>
                  <a:close/>
                  <a:moveTo>
                    <a:pt x="75569" y="95338"/>
                  </a:moveTo>
                  <a:cubicBezTo>
                    <a:pt x="75522" y="95338"/>
                    <a:pt x="75474" y="95352"/>
                    <a:pt x="75433" y="95381"/>
                  </a:cubicBezTo>
                  <a:cubicBezTo>
                    <a:pt x="74616" y="95903"/>
                    <a:pt x="73781" y="96423"/>
                    <a:pt x="72951" y="96927"/>
                  </a:cubicBezTo>
                  <a:cubicBezTo>
                    <a:pt x="72858" y="96984"/>
                    <a:pt x="72814" y="97096"/>
                    <a:pt x="72844" y="97201"/>
                  </a:cubicBezTo>
                  <a:cubicBezTo>
                    <a:pt x="72873" y="97305"/>
                    <a:pt x="72969" y="97378"/>
                    <a:pt x="73078" y="97378"/>
                  </a:cubicBezTo>
                  <a:lnTo>
                    <a:pt x="73078" y="97378"/>
                  </a:lnTo>
                  <a:cubicBezTo>
                    <a:pt x="73123" y="97378"/>
                    <a:pt x="73166" y="97366"/>
                    <a:pt x="73204" y="97343"/>
                  </a:cubicBezTo>
                  <a:cubicBezTo>
                    <a:pt x="74037" y="96837"/>
                    <a:pt x="74875" y="96314"/>
                    <a:pt x="75695" y="95790"/>
                  </a:cubicBezTo>
                  <a:cubicBezTo>
                    <a:pt x="75812" y="95719"/>
                    <a:pt x="75847" y="95566"/>
                    <a:pt x="75774" y="95451"/>
                  </a:cubicBezTo>
                  <a:cubicBezTo>
                    <a:pt x="75727" y="95378"/>
                    <a:pt x="75649" y="95338"/>
                    <a:pt x="75569" y="95338"/>
                  </a:cubicBezTo>
                  <a:close/>
                  <a:moveTo>
                    <a:pt x="73078" y="97378"/>
                  </a:moveTo>
                  <a:cubicBezTo>
                    <a:pt x="73077" y="97378"/>
                    <a:pt x="73077" y="97378"/>
                    <a:pt x="73077" y="97378"/>
                  </a:cubicBezTo>
                  <a:lnTo>
                    <a:pt x="73078" y="97378"/>
                  </a:lnTo>
                  <a:cubicBezTo>
                    <a:pt x="73078" y="97378"/>
                    <a:pt x="73078" y="97378"/>
                    <a:pt x="73078" y="97378"/>
                  </a:cubicBezTo>
                  <a:close/>
                  <a:moveTo>
                    <a:pt x="70556" y="98384"/>
                  </a:moveTo>
                  <a:cubicBezTo>
                    <a:pt x="70515" y="98384"/>
                    <a:pt x="70473" y="98395"/>
                    <a:pt x="70435" y="98417"/>
                  </a:cubicBezTo>
                  <a:cubicBezTo>
                    <a:pt x="69591" y="98904"/>
                    <a:pt x="68733" y="99384"/>
                    <a:pt x="67885" y="99847"/>
                  </a:cubicBezTo>
                  <a:cubicBezTo>
                    <a:pt x="67787" y="99900"/>
                    <a:pt x="67739" y="100012"/>
                    <a:pt x="67766" y="100120"/>
                  </a:cubicBezTo>
                  <a:cubicBezTo>
                    <a:pt x="67793" y="100227"/>
                    <a:pt x="67890" y="100303"/>
                    <a:pt x="68001" y="100303"/>
                  </a:cubicBezTo>
                  <a:lnTo>
                    <a:pt x="68000" y="100302"/>
                  </a:lnTo>
                  <a:lnTo>
                    <a:pt x="68000" y="100302"/>
                  </a:lnTo>
                  <a:cubicBezTo>
                    <a:pt x="68002" y="100302"/>
                    <a:pt x="68004" y="100302"/>
                    <a:pt x="68006" y="100302"/>
                  </a:cubicBezTo>
                  <a:cubicBezTo>
                    <a:pt x="68045" y="100302"/>
                    <a:pt x="68084" y="100292"/>
                    <a:pt x="68118" y="100274"/>
                  </a:cubicBezTo>
                  <a:cubicBezTo>
                    <a:pt x="68969" y="99809"/>
                    <a:pt x="69830" y="99327"/>
                    <a:pt x="70679" y="98838"/>
                  </a:cubicBezTo>
                  <a:cubicBezTo>
                    <a:pt x="70794" y="98771"/>
                    <a:pt x="70835" y="98623"/>
                    <a:pt x="70767" y="98506"/>
                  </a:cubicBezTo>
                  <a:cubicBezTo>
                    <a:pt x="70722" y="98428"/>
                    <a:pt x="70641" y="98384"/>
                    <a:pt x="70556" y="98384"/>
                  </a:cubicBezTo>
                  <a:close/>
                  <a:moveTo>
                    <a:pt x="65413" y="101188"/>
                  </a:moveTo>
                  <a:cubicBezTo>
                    <a:pt x="65376" y="101188"/>
                    <a:pt x="65337" y="101197"/>
                    <a:pt x="65302" y="101215"/>
                  </a:cubicBezTo>
                  <a:cubicBezTo>
                    <a:pt x="64438" y="101661"/>
                    <a:pt x="63558" y="102100"/>
                    <a:pt x="62688" y="102523"/>
                  </a:cubicBezTo>
                  <a:cubicBezTo>
                    <a:pt x="62586" y="102573"/>
                    <a:pt x="62530" y="102686"/>
                    <a:pt x="62556" y="102796"/>
                  </a:cubicBezTo>
                  <a:cubicBezTo>
                    <a:pt x="62581" y="102907"/>
                    <a:pt x="62680" y="102985"/>
                    <a:pt x="62793" y="102985"/>
                  </a:cubicBezTo>
                  <a:lnTo>
                    <a:pt x="62793" y="102984"/>
                  </a:lnTo>
                  <a:cubicBezTo>
                    <a:pt x="62796" y="102984"/>
                    <a:pt x="62798" y="102984"/>
                    <a:pt x="62800" y="102984"/>
                  </a:cubicBezTo>
                  <a:cubicBezTo>
                    <a:pt x="62834" y="102984"/>
                    <a:pt x="62869" y="102976"/>
                    <a:pt x="62900" y="102961"/>
                  </a:cubicBezTo>
                  <a:cubicBezTo>
                    <a:pt x="63774" y="102536"/>
                    <a:pt x="64657" y="102094"/>
                    <a:pt x="65525" y="101648"/>
                  </a:cubicBezTo>
                  <a:cubicBezTo>
                    <a:pt x="65644" y="101587"/>
                    <a:pt x="65691" y="101440"/>
                    <a:pt x="65630" y="101321"/>
                  </a:cubicBezTo>
                  <a:cubicBezTo>
                    <a:pt x="65586" y="101236"/>
                    <a:pt x="65501" y="101188"/>
                    <a:pt x="65413" y="101188"/>
                  </a:cubicBezTo>
                  <a:close/>
                  <a:moveTo>
                    <a:pt x="60143" y="103745"/>
                  </a:moveTo>
                  <a:cubicBezTo>
                    <a:pt x="60109" y="103745"/>
                    <a:pt x="60075" y="103752"/>
                    <a:pt x="60042" y="103767"/>
                  </a:cubicBezTo>
                  <a:cubicBezTo>
                    <a:pt x="59156" y="104171"/>
                    <a:pt x="58257" y="104569"/>
                    <a:pt x="57369" y="104949"/>
                  </a:cubicBezTo>
                  <a:cubicBezTo>
                    <a:pt x="57262" y="104995"/>
                    <a:pt x="57202" y="105109"/>
                    <a:pt x="57225" y="105223"/>
                  </a:cubicBezTo>
                  <a:cubicBezTo>
                    <a:pt x="57249" y="105336"/>
                    <a:pt x="57348" y="105417"/>
                    <a:pt x="57465" y="105417"/>
                  </a:cubicBezTo>
                  <a:lnTo>
                    <a:pt x="57464" y="105416"/>
                  </a:lnTo>
                  <a:cubicBezTo>
                    <a:pt x="57497" y="105416"/>
                    <a:pt x="57530" y="105411"/>
                    <a:pt x="57560" y="105397"/>
                  </a:cubicBezTo>
                  <a:cubicBezTo>
                    <a:pt x="58452" y="105015"/>
                    <a:pt x="59356" y="104616"/>
                    <a:pt x="60244" y="104210"/>
                  </a:cubicBezTo>
                  <a:cubicBezTo>
                    <a:pt x="60366" y="104154"/>
                    <a:pt x="60421" y="104010"/>
                    <a:pt x="60364" y="103888"/>
                  </a:cubicBezTo>
                  <a:cubicBezTo>
                    <a:pt x="60323" y="103798"/>
                    <a:pt x="60235" y="103745"/>
                    <a:pt x="60143" y="103745"/>
                  </a:cubicBezTo>
                  <a:close/>
                  <a:moveTo>
                    <a:pt x="54758" y="106051"/>
                  </a:moveTo>
                  <a:cubicBezTo>
                    <a:pt x="54728" y="106051"/>
                    <a:pt x="54697" y="106057"/>
                    <a:pt x="54668" y="106069"/>
                  </a:cubicBezTo>
                  <a:cubicBezTo>
                    <a:pt x="53765" y="106430"/>
                    <a:pt x="52847" y="106786"/>
                    <a:pt x="51942" y="107124"/>
                  </a:cubicBezTo>
                  <a:cubicBezTo>
                    <a:pt x="51831" y="107164"/>
                    <a:pt x="51766" y="107279"/>
                    <a:pt x="51787" y="107394"/>
                  </a:cubicBezTo>
                  <a:cubicBezTo>
                    <a:pt x="51808" y="107511"/>
                    <a:pt x="51909" y="107595"/>
                    <a:pt x="52026" y="107595"/>
                  </a:cubicBezTo>
                  <a:lnTo>
                    <a:pt x="52026" y="107595"/>
                  </a:lnTo>
                  <a:cubicBezTo>
                    <a:pt x="52055" y="107595"/>
                    <a:pt x="52084" y="107589"/>
                    <a:pt x="52112" y="107579"/>
                  </a:cubicBezTo>
                  <a:cubicBezTo>
                    <a:pt x="53020" y="107240"/>
                    <a:pt x="53941" y="106885"/>
                    <a:pt x="54849" y="106521"/>
                  </a:cubicBezTo>
                  <a:cubicBezTo>
                    <a:pt x="54974" y="106471"/>
                    <a:pt x="55035" y="106329"/>
                    <a:pt x="54985" y="106205"/>
                  </a:cubicBezTo>
                  <a:cubicBezTo>
                    <a:pt x="54946" y="106110"/>
                    <a:pt x="54854" y="106051"/>
                    <a:pt x="54758" y="106051"/>
                  </a:cubicBezTo>
                  <a:close/>
                  <a:moveTo>
                    <a:pt x="52026" y="107595"/>
                  </a:moveTo>
                  <a:lnTo>
                    <a:pt x="52026" y="107595"/>
                  </a:lnTo>
                  <a:cubicBezTo>
                    <a:pt x="52026" y="107595"/>
                    <a:pt x="52026" y="107595"/>
                    <a:pt x="52026" y="107595"/>
                  </a:cubicBezTo>
                  <a:lnTo>
                    <a:pt x="52027" y="107595"/>
                  </a:lnTo>
                  <a:cubicBezTo>
                    <a:pt x="52027" y="107595"/>
                    <a:pt x="52026" y="107595"/>
                    <a:pt x="52026" y="107595"/>
                  </a:cubicBezTo>
                  <a:close/>
                  <a:moveTo>
                    <a:pt x="49271" y="108099"/>
                  </a:moveTo>
                  <a:cubicBezTo>
                    <a:pt x="49245" y="108099"/>
                    <a:pt x="49218" y="108103"/>
                    <a:pt x="49191" y="108113"/>
                  </a:cubicBezTo>
                  <a:cubicBezTo>
                    <a:pt x="48277" y="108430"/>
                    <a:pt x="47344" y="108740"/>
                    <a:pt x="46418" y="109036"/>
                  </a:cubicBezTo>
                  <a:cubicBezTo>
                    <a:pt x="46304" y="109073"/>
                    <a:pt x="46234" y="109188"/>
                    <a:pt x="46252" y="109306"/>
                  </a:cubicBezTo>
                  <a:cubicBezTo>
                    <a:pt x="46270" y="109424"/>
                    <a:pt x="46372" y="109511"/>
                    <a:pt x="46492" y="109512"/>
                  </a:cubicBezTo>
                  <a:lnTo>
                    <a:pt x="46491" y="109511"/>
                  </a:lnTo>
                  <a:cubicBezTo>
                    <a:pt x="46517" y="109511"/>
                    <a:pt x="46542" y="109507"/>
                    <a:pt x="46566" y="109499"/>
                  </a:cubicBezTo>
                  <a:cubicBezTo>
                    <a:pt x="47495" y="109203"/>
                    <a:pt x="48432" y="108890"/>
                    <a:pt x="49351" y="108573"/>
                  </a:cubicBezTo>
                  <a:cubicBezTo>
                    <a:pt x="49478" y="108529"/>
                    <a:pt x="49544" y="108389"/>
                    <a:pt x="49500" y="108262"/>
                  </a:cubicBezTo>
                  <a:cubicBezTo>
                    <a:pt x="49466" y="108162"/>
                    <a:pt x="49372" y="108099"/>
                    <a:pt x="49271" y="108099"/>
                  </a:cubicBezTo>
                  <a:close/>
                  <a:moveTo>
                    <a:pt x="43688" y="109886"/>
                  </a:moveTo>
                  <a:cubicBezTo>
                    <a:pt x="43667" y="109886"/>
                    <a:pt x="43645" y="109889"/>
                    <a:pt x="43624" y="109895"/>
                  </a:cubicBezTo>
                  <a:cubicBezTo>
                    <a:pt x="42699" y="110167"/>
                    <a:pt x="41752" y="110433"/>
                    <a:pt x="40811" y="110686"/>
                  </a:cubicBezTo>
                  <a:cubicBezTo>
                    <a:pt x="40693" y="110717"/>
                    <a:pt x="40616" y="110832"/>
                    <a:pt x="40633" y="110953"/>
                  </a:cubicBezTo>
                  <a:cubicBezTo>
                    <a:pt x="40649" y="111073"/>
                    <a:pt x="40750" y="111164"/>
                    <a:pt x="40873" y="111165"/>
                  </a:cubicBezTo>
                  <a:lnTo>
                    <a:pt x="40873" y="111164"/>
                  </a:lnTo>
                  <a:cubicBezTo>
                    <a:pt x="40894" y="111164"/>
                    <a:pt x="40916" y="111162"/>
                    <a:pt x="40936" y="111156"/>
                  </a:cubicBezTo>
                  <a:cubicBezTo>
                    <a:pt x="41882" y="110902"/>
                    <a:pt x="42832" y="110635"/>
                    <a:pt x="43761" y="110362"/>
                  </a:cubicBezTo>
                  <a:cubicBezTo>
                    <a:pt x="43888" y="110321"/>
                    <a:pt x="43958" y="110187"/>
                    <a:pt x="43920" y="110060"/>
                  </a:cubicBezTo>
                  <a:cubicBezTo>
                    <a:pt x="43889" y="109955"/>
                    <a:pt x="43793" y="109886"/>
                    <a:pt x="43688" y="109886"/>
                  </a:cubicBezTo>
                  <a:close/>
                  <a:moveTo>
                    <a:pt x="38036" y="111403"/>
                  </a:moveTo>
                  <a:cubicBezTo>
                    <a:pt x="38017" y="111403"/>
                    <a:pt x="37997" y="111405"/>
                    <a:pt x="37978" y="111410"/>
                  </a:cubicBezTo>
                  <a:cubicBezTo>
                    <a:pt x="37041" y="111638"/>
                    <a:pt x="36083" y="111861"/>
                    <a:pt x="35131" y="112069"/>
                  </a:cubicBezTo>
                  <a:cubicBezTo>
                    <a:pt x="35008" y="112094"/>
                    <a:pt x="34924" y="112208"/>
                    <a:pt x="34937" y="112333"/>
                  </a:cubicBezTo>
                  <a:cubicBezTo>
                    <a:pt x="34950" y="112457"/>
                    <a:pt x="35054" y="112551"/>
                    <a:pt x="35178" y="112551"/>
                  </a:cubicBezTo>
                  <a:cubicBezTo>
                    <a:pt x="35179" y="112551"/>
                    <a:pt x="35181" y="112551"/>
                    <a:pt x="35182" y="112551"/>
                  </a:cubicBezTo>
                  <a:lnTo>
                    <a:pt x="35182" y="112549"/>
                  </a:lnTo>
                  <a:cubicBezTo>
                    <a:pt x="35199" y="112549"/>
                    <a:pt x="35217" y="112548"/>
                    <a:pt x="35234" y="112544"/>
                  </a:cubicBezTo>
                  <a:cubicBezTo>
                    <a:pt x="36191" y="112334"/>
                    <a:pt x="37153" y="112112"/>
                    <a:pt x="38094" y="111883"/>
                  </a:cubicBezTo>
                  <a:cubicBezTo>
                    <a:pt x="38224" y="111851"/>
                    <a:pt x="38304" y="111719"/>
                    <a:pt x="38273" y="111589"/>
                  </a:cubicBezTo>
                  <a:cubicBezTo>
                    <a:pt x="38246" y="111478"/>
                    <a:pt x="38145" y="111403"/>
                    <a:pt x="38036" y="111403"/>
                  </a:cubicBezTo>
                  <a:close/>
                  <a:moveTo>
                    <a:pt x="32312" y="112656"/>
                  </a:moveTo>
                  <a:cubicBezTo>
                    <a:pt x="32297" y="112656"/>
                    <a:pt x="32283" y="112658"/>
                    <a:pt x="32268" y="112660"/>
                  </a:cubicBezTo>
                  <a:cubicBezTo>
                    <a:pt x="31317" y="112846"/>
                    <a:pt x="30350" y="113023"/>
                    <a:pt x="29393" y="113186"/>
                  </a:cubicBezTo>
                  <a:cubicBezTo>
                    <a:pt x="29268" y="113208"/>
                    <a:pt x="29180" y="113321"/>
                    <a:pt x="29191" y="113447"/>
                  </a:cubicBezTo>
                  <a:cubicBezTo>
                    <a:pt x="29201" y="113572"/>
                    <a:pt x="29306" y="113670"/>
                    <a:pt x="29433" y="113670"/>
                  </a:cubicBezTo>
                  <a:cubicBezTo>
                    <a:pt x="29447" y="113669"/>
                    <a:pt x="29461" y="113668"/>
                    <a:pt x="29474" y="113665"/>
                  </a:cubicBezTo>
                  <a:cubicBezTo>
                    <a:pt x="30436" y="113501"/>
                    <a:pt x="31407" y="113324"/>
                    <a:pt x="32362" y="113139"/>
                  </a:cubicBezTo>
                  <a:cubicBezTo>
                    <a:pt x="32491" y="113110"/>
                    <a:pt x="32575" y="112984"/>
                    <a:pt x="32550" y="112853"/>
                  </a:cubicBezTo>
                  <a:cubicBezTo>
                    <a:pt x="32527" y="112737"/>
                    <a:pt x="32426" y="112656"/>
                    <a:pt x="32312" y="112656"/>
                  </a:cubicBezTo>
                  <a:close/>
                  <a:moveTo>
                    <a:pt x="26541" y="113642"/>
                  </a:moveTo>
                  <a:cubicBezTo>
                    <a:pt x="26530" y="113642"/>
                    <a:pt x="26518" y="113643"/>
                    <a:pt x="26506" y="113645"/>
                  </a:cubicBezTo>
                  <a:cubicBezTo>
                    <a:pt x="25542" y="113787"/>
                    <a:pt x="24567" y="113919"/>
                    <a:pt x="23610" y="114038"/>
                  </a:cubicBezTo>
                  <a:cubicBezTo>
                    <a:pt x="23482" y="114053"/>
                    <a:pt x="23388" y="114165"/>
                    <a:pt x="23396" y="114294"/>
                  </a:cubicBezTo>
                  <a:cubicBezTo>
                    <a:pt x="23404" y="114421"/>
                    <a:pt x="23509" y="114522"/>
                    <a:pt x="23637" y="114522"/>
                  </a:cubicBezTo>
                  <a:cubicBezTo>
                    <a:pt x="23638" y="114522"/>
                    <a:pt x="23639" y="114522"/>
                    <a:pt x="23639" y="114522"/>
                  </a:cubicBezTo>
                  <a:lnTo>
                    <a:pt x="23638" y="114522"/>
                  </a:lnTo>
                  <a:cubicBezTo>
                    <a:pt x="23650" y="114522"/>
                    <a:pt x="23660" y="114522"/>
                    <a:pt x="23670" y="114521"/>
                  </a:cubicBezTo>
                  <a:cubicBezTo>
                    <a:pt x="24631" y="114402"/>
                    <a:pt x="25610" y="114269"/>
                    <a:pt x="26577" y="114126"/>
                  </a:cubicBezTo>
                  <a:cubicBezTo>
                    <a:pt x="26710" y="114107"/>
                    <a:pt x="26802" y="113984"/>
                    <a:pt x="26782" y="113850"/>
                  </a:cubicBezTo>
                  <a:cubicBezTo>
                    <a:pt x="26765" y="113729"/>
                    <a:pt x="26661" y="113642"/>
                    <a:pt x="26541" y="113642"/>
                  </a:cubicBezTo>
                  <a:close/>
                  <a:moveTo>
                    <a:pt x="20730" y="114363"/>
                  </a:moveTo>
                  <a:cubicBezTo>
                    <a:pt x="20722" y="114363"/>
                    <a:pt x="20713" y="114364"/>
                    <a:pt x="20705" y="114364"/>
                  </a:cubicBezTo>
                  <a:cubicBezTo>
                    <a:pt x="19745" y="114462"/>
                    <a:pt x="18765" y="114550"/>
                    <a:pt x="17795" y="114626"/>
                  </a:cubicBezTo>
                  <a:cubicBezTo>
                    <a:pt x="17664" y="114636"/>
                    <a:pt x="17566" y="114747"/>
                    <a:pt x="17571" y="114878"/>
                  </a:cubicBezTo>
                  <a:cubicBezTo>
                    <a:pt x="17576" y="115008"/>
                    <a:pt x="17682" y="115111"/>
                    <a:pt x="17813" y="115112"/>
                  </a:cubicBezTo>
                  <a:cubicBezTo>
                    <a:pt x="17818" y="115112"/>
                    <a:pt x="17825" y="115112"/>
                    <a:pt x="17832" y="115111"/>
                  </a:cubicBezTo>
                  <a:cubicBezTo>
                    <a:pt x="18807" y="115035"/>
                    <a:pt x="19791" y="114947"/>
                    <a:pt x="20754" y="114849"/>
                  </a:cubicBezTo>
                  <a:cubicBezTo>
                    <a:pt x="20887" y="114836"/>
                    <a:pt x="20985" y="114716"/>
                    <a:pt x="20971" y="114582"/>
                  </a:cubicBezTo>
                  <a:cubicBezTo>
                    <a:pt x="20960" y="114457"/>
                    <a:pt x="20853" y="114363"/>
                    <a:pt x="20730" y="114363"/>
                  </a:cubicBezTo>
                  <a:close/>
                  <a:moveTo>
                    <a:pt x="14886" y="114823"/>
                  </a:moveTo>
                  <a:cubicBezTo>
                    <a:pt x="14883" y="114823"/>
                    <a:pt x="14880" y="114823"/>
                    <a:pt x="14877" y="114823"/>
                  </a:cubicBezTo>
                  <a:cubicBezTo>
                    <a:pt x="13913" y="114878"/>
                    <a:pt x="12931" y="114923"/>
                    <a:pt x="11956" y="114957"/>
                  </a:cubicBezTo>
                  <a:cubicBezTo>
                    <a:pt x="11823" y="114961"/>
                    <a:pt x="11718" y="115071"/>
                    <a:pt x="11721" y="115204"/>
                  </a:cubicBezTo>
                  <a:cubicBezTo>
                    <a:pt x="11723" y="115336"/>
                    <a:pt x="11832" y="115443"/>
                    <a:pt x="11964" y="115443"/>
                  </a:cubicBezTo>
                  <a:lnTo>
                    <a:pt x="11972" y="115443"/>
                  </a:lnTo>
                  <a:cubicBezTo>
                    <a:pt x="12951" y="115409"/>
                    <a:pt x="13938" y="115365"/>
                    <a:pt x="14904" y="115309"/>
                  </a:cubicBezTo>
                  <a:cubicBezTo>
                    <a:pt x="15037" y="115299"/>
                    <a:pt x="15137" y="115186"/>
                    <a:pt x="15129" y="115053"/>
                  </a:cubicBezTo>
                  <a:cubicBezTo>
                    <a:pt x="15122" y="114924"/>
                    <a:pt x="15014" y="114823"/>
                    <a:pt x="14886" y="114823"/>
                  </a:cubicBezTo>
                  <a:close/>
                  <a:moveTo>
                    <a:pt x="243" y="114862"/>
                  </a:moveTo>
                  <a:cubicBezTo>
                    <a:pt x="118" y="114862"/>
                    <a:pt x="14" y="114967"/>
                    <a:pt x="7" y="115094"/>
                  </a:cubicBezTo>
                  <a:cubicBezTo>
                    <a:pt x="0" y="115229"/>
                    <a:pt x="105" y="115342"/>
                    <a:pt x="238" y="115349"/>
                  </a:cubicBezTo>
                  <a:cubicBezTo>
                    <a:pt x="1213" y="115398"/>
                    <a:pt x="2198" y="115437"/>
                    <a:pt x="3170" y="115466"/>
                  </a:cubicBezTo>
                  <a:lnTo>
                    <a:pt x="3178" y="115466"/>
                  </a:lnTo>
                  <a:cubicBezTo>
                    <a:pt x="3180" y="115466"/>
                    <a:pt x="3181" y="115466"/>
                    <a:pt x="3182" y="115466"/>
                  </a:cubicBezTo>
                  <a:cubicBezTo>
                    <a:pt x="3314" y="115466"/>
                    <a:pt x="3423" y="115359"/>
                    <a:pt x="3424" y="115225"/>
                  </a:cubicBezTo>
                  <a:cubicBezTo>
                    <a:pt x="3426" y="115091"/>
                    <a:pt x="3319" y="114981"/>
                    <a:pt x="3185" y="114978"/>
                  </a:cubicBezTo>
                  <a:cubicBezTo>
                    <a:pt x="2216" y="114951"/>
                    <a:pt x="1234" y="114912"/>
                    <a:pt x="262" y="114863"/>
                  </a:cubicBezTo>
                  <a:cubicBezTo>
                    <a:pt x="256" y="114862"/>
                    <a:pt x="249" y="114862"/>
                    <a:pt x="243" y="114862"/>
                  </a:cubicBezTo>
                  <a:close/>
                  <a:moveTo>
                    <a:pt x="9032" y="115026"/>
                  </a:moveTo>
                  <a:cubicBezTo>
                    <a:pt x="8454" y="115034"/>
                    <a:pt x="7874" y="115038"/>
                    <a:pt x="7292" y="115038"/>
                  </a:cubicBezTo>
                  <a:cubicBezTo>
                    <a:pt x="6899" y="115036"/>
                    <a:pt x="6503" y="115036"/>
                    <a:pt x="6108" y="115033"/>
                  </a:cubicBezTo>
                  <a:lnTo>
                    <a:pt x="6106" y="115033"/>
                  </a:lnTo>
                  <a:cubicBezTo>
                    <a:pt x="5972" y="115033"/>
                    <a:pt x="5862" y="115142"/>
                    <a:pt x="5862" y="115275"/>
                  </a:cubicBezTo>
                  <a:cubicBezTo>
                    <a:pt x="5861" y="115410"/>
                    <a:pt x="5970" y="115519"/>
                    <a:pt x="6105" y="115520"/>
                  </a:cubicBezTo>
                  <a:cubicBezTo>
                    <a:pt x="6425" y="115522"/>
                    <a:pt x="6747" y="115525"/>
                    <a:pt x="7066" y="115525"/>
                  </a:cubicBezTo>
                  <a:cubicBezTo>
                    <a:pt x="7142" y="115525"/>
                    <a:pt x="7217" y="115525"/>
                    <a:pt x="7292" y="115525"/>
                  </a:cubicBezTo>
                  <a:cubicBezTo>
                    <a:pt x="7877" y="115525"/>
                    <a:pt x="8459" y="115520"/>
                    <a:pt x="9039" y="115513"/>
                  </a:cubicBezTo>
                  <a:cubicBezTo>
                    <a:pt x="9173" y="115512"/>
                    <a:pt x="9282" y="115402"/>
                    <a:pt x="9280" y="115268"/>
                  </a:cubicBezTo>
                  <a:cubicBezTo>
                    <a:pt x="9279" y="115134"/>
                    <a:pt x="9170" y="115026"/>
                    <a:pt x="9036" y="1150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591557" y="3585551"/>
              <a:ext cx="41004" cy="12509"/>
            </a:xfrm>
            <a:custGeom>
              <a:avLst/>
              <a:gdLst/>
              <a:ahLst/>
              <a:cxnLst/>
              <a:rect l="l" t="t" r="r" b="b"/>
              <a:pathLst>
                <a:path w="1957" h="597" extrusionOk="0">
                  <a:moveTo>
                    <a:pt x="253" y="1"/>
                  </a:moveTo>
                  <a:cubicBezTo>
                    <a:pt x="128" y="1"/>
                    <a:pt x="21" y="98"/>
                    <a:pt x="10" y="225"/>
                  </a:cubicBezTo>
                  <a:cubicBezTo>
                    <a:pt x="0" y="358"/>
                    <a:pt x="100" y="476"/>
                    <a:pt x="234" y="486"/>
                  </a:cubicBezTo>
                  <a:cubicBezTo>
                    <a:pt x="722" y="526"/>
                    <a:pt x="1208" y="562"/>
                    <a:pt x="1693" y="596"/>
                  </a:cubicBezTo>
                  <a:lnTo>
                    <a:pt x="1709" y="596"/>
                  </a:lnTo>
                  <a:cubicBezTo>
                    <a:pt x="1709" y="596"/>
                    <a:pt x="1710" y="596"/>
                    <a:pt x="1711" y="596"/>
                  </a:cubicBezTo>
                  <a:cubicBezTo>
                    <a:pt x="1841" y="596"/>
                    <a:pt x="1948" y="493"/>
                    <a:pt x="1952" y="362"/>
                  </a:cubicBezTo>
                  <a:cubicBezTo>
                    <a:pt x="1957" y="232"/>
                    <a:pt x="1857" y="120"/>
                    <a:pt x="1726" y="111"/>
                  </a:cubicBezTo>
                  <a:cubicBezTo>
                    <a:pt x="1243" y="77"/>
                    <a:pt x="758" y="41"/>
                    <a:pt x="273" y="2"/>
                  </a:cubicBezTo>
                  <a:cubicBezTo>
                    <a:pt x="266" y="1"/>
                    <a:pt x="259" y="1"/>
                    <a:pt x="253" y="1"/>
                  </a:cubicBezTo>
                  <a:close/>
                </a:path>
              </a:pathLst>
            </a:custGeom>
            <a:solidFill>
              <a:srgbClr val="FFF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a:off x="439411" y="2600239"/>
              <a:ext cx="718985" cy="338467"/>
            </a:xfrm>
            <a:custGeom>
              <a:avLst/>
              <a:gdLst/>
              <a:ahLst/>
              <a:cxnLst/>
              <a:rect l="l" t="t" r="r" b="b"/>
              <a:pathLst>
                <a:path w="34315" h="16154" extrusionOk="0">
                  <a:moveTo>
                    <a:pt x="34314" y="1"/>
                  </a:moveTo>
                  <a:lnTo>
                    <a:pt x="1" y="14209"/>
                  </a:lnTo>
                  <a:lnTo>
                    <a:pt x="10143" y="16153"/>
                  </a:lnTo>
                  <a:lnTo>
                    <a:pt x="34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a:off x="651911" y="2600239"/>
              <a:ext cx="506485" cy="515264"/>
            </a:xfrm>
            <a:custGeom>
              <a:avLst/>
              <a:gdLst/>
              <a:ahLst/>
              <a:cxnLst/>
              <a:rect l="l" t="t" r="r" b="b"/>
              <a:pathLst>
                <a:path w="24173" h="24592" extrusionOk="0">
                  <a:moveTo>
                    <a:pt x="24172" y="1"/>
                  </a:moveTo>
                  <a:lnTo>
                    <a:pt x="1" y="16153"/>
                  </a:lnTo>
                  <a:lnTo>
                    <a:pt x="23" y="24592"/>
                  </a:lnTo>
                  <a:lnTo>
                    <a:pt x="3976" y="18734"/>
                  </a:lnTo>
                  <a:lnTo>
                    <a:pt x="24172"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a:off x="652393" y="2992763"/>
              <a:ext cx="140130" cy="122740"/>
            </a:xfrm>
            <a:custGeom>
              <a:avLst/>
              <a:gdLst/>
              <a:ahLst/>
              <a:cxnLst/>
              <a:rect l="l" t="t" r="r" b="b"/>
              <a:pathLst>
                <a:path w="6688" h="5858" extrusionOk="0">
                  <a:moveTo>
                    <a:pt x="3953" y="0"/>
                  </a:moveTo>
                  <a:lnTo>
                    <a:pt x="0" y="5858"/>
                  </a:lnTo>
                  <a:lnTo>
                    <a:pt x="6687" y="2434"/>
                  </a:lnTo>
                  <a:lnTo>
                    <a:pt x="3953"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735218" y="2600239"/>
              <a:ext cx="423178" cy="615144"/>
            </a:xfrm>
            <a:custGeom>
              <a:avLst/>
              <a:gdLst/>
              <a:ahLst/>
              <a:cxnLst/>
              <a:rect l="l" t="t" r="r" b="b"/>
              <a:pathLst>
                <a:path w="20197" h="29359" extrusionOk="0">
                  <a:moveTo>
                    <a:pt x="20196" y="1"/>
                  </a:moveTo>
                  <a:lnTo>
                    <a:pt x="0" y="18734"/>
                  </a:lnTo>
                  <a:lnTo>
                    <a:pt x="8930" y="29359"/>
                  </a:lnTo>
                  <a:lnTo>
                    <a:pt x="20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rot="-559917">
              <a:off x="2422126" y="4015490"/>
              <a:ext cx="303934" cy="716380"/>
            </a:xfrm>
            <a:custGeom>
              <a:avLst/>
              <a:gdLst/>
              <a:ahLst/>
              <a:cxnLst/>
              <a:rect l="l" t="t" r="r" b="b"/>
              <a:pathLst>
                <a:path w="14506" h="34191" extrusionOk="0">
                  <a:moveTo>
                    <a:pt x="0" y="1"/>
                  </a:moveTo>
                  <a:lnTo>
                    <a:pt x="5910" y="28465"/>
                  </a:lnTo>
                  <a:lnTo>
                    <a:pt x="14506" y="34190"/>
                  </a:lnTo>
                  <a:lnTo>
                    <a:pt x="14506" y="34190"/>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rot="-559917">
              <a:off x="2423308" y="4030093"/>
              <a:ext cx="124310" cy="722163"/>
            </a:xfrm>
            <a:custGeom>
              <a:avLst/>
              <a:gdLst/>
              <a:ahLst/>
              <a:cxnLst/>
              <a:rect l="l" t="t" r="r" b="b"/>
              <a:pathLst>
                <a:path w="5933" h="34467" extrusionOk="0">
                  <a:moveTo>
                    <a:pt x="23" y="1"/>
                  </a:moveTo>
                  <a:lnTo>
                    <a:pt x="1289" y="27518"/>
                  </a:lnTo>
                  <a:lnTo>
                    <a:pt x="1" y="34467"/>
                  </a:lnTo>
                  <a:lnTo>
                    <a:pt x="1" y="34467"/>
                  </a:lnTo>
                  <a:lnTo>
                    <a:pt x="5933" y="28465"/>
                  </a:lnTo>
                  <a:lnTo>
                    <a:pt x="23" y="1"/>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rot="-559917">
              <a:off x="2421071" y="4610996"/>
              <a:ext cx="76623" cy="149390"/>
            </a:xfrm>
            <a:custGeom>
              <a:avLst/>
              <a:gdLst/>
              <a:ahLst/>
              <a:cxnLst/>
              <a:rect l="l" t="t" r="r" b="b"/>
              <a:pathLst>
                <a:path w="3657" h="7130" extrusionOk="0">
                  <a:moveTo>
                    <a:pt x="1" y="0"/>
                  </a:moveTo>
                  <a:lnTo>
                    <a:pt x="2369" y="7130"/>
                  </a:lnTo>
                  <a:lnTo>
                    <a:pt x="3657" y="181"/>
                  </a:lnTo>
                  <a:lnTo>
                    <a:pt x="1"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p:nvPr/>
          </p:nvSpPr>
          <p:spPr>
            <a:xfrm rot="-559917">
              <a:off x="2153624" y="4060031"/>
              <a:ext cx="289498" cy="604138"/>
            </a:xfrm>
            <a:custGeom>
              <a:avLst/>
              <a:gdLst/>
              <a:ahLst/>
              <a:cxnLst/>
              <a:rect l="l" t="t" r="r" b="b"/>
              <a:pathLst>
                <a:path w="13817" h="28834" extrusionOk="0">
                  <a:moveTo>
                    <a:pt x="12551" y="1"/>
                  </a:moveTo>
                  <a:lnTo>
                    <a:pt x="1" y="28834"/>
                  </a:lnTo>
                  <a:lnTo>
                    <a:pt x="13817" y="27518"/>
                  </a:lnTo>
                  <a:lnTo>
                    <a:pt x="125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9"/>
            <p:cNvSpPr/>
            <p:nvPr/>
          </p:nvSpPr>
          <p:spPr>
            <a:xfrm>
              <a:off x="1690275" y="2131007"/>
              <a:ext cx="469273" cy="708886"/>
            </a:xfrm>
            <a:custGeom>
              <a:avLst/>
              <a:gdLst/>
              <a:ahLst/>
              <a:cxnLst/>
              <a:rect l="l" t="t" r="r" b="b"/>
              <a:pathLst>
                <a:path w="22397" h="33833" extrusionOk="0">
                  <a:moveTo>
                    <a:pt x="22397" y="0"/>
                  </a:moveTo>
                  <a:lnTo>
                    <a:pt x="0" y="33833"/>
                  </a:lnTo>
                  <a:lnTo>
                    <a:pt x="8457" y="29151"/>
                  </a:lnTo>
                  <a:lnTo>
                    <a:pt x="223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9"/>
            <p:cNvSpPr/>
            <p:nvPr/>
          </p:nvSpPr>
          <p:spPr>
            <a:xfrm>
              <a:off x="1867449" y="2131007"/>
              <a:ext cx="292099" cy="717770"/>
            </a:xfrm>
            <a:custGeom>
              <a:avLst/>
              <a:gdLst/>
              <a:ahLst/>
              <a:cxnLst/>
              <a:rect l="l" t="t" r="r" b="b"/>
              <a:pathLst>
                <a:path w="13941" h="34257" extrusionOk="0">
                  <a:moveTo>
                    <a:pt x="13941" y="0"/>
                  </a:moveTo>
                  <a:lnTo>
                    <a:pt x="1" y="29151"/>
                  </a:lnTo>
                  <a:lnTo>
                    <a:pt x="6495" y="34257"/>
                  </a:lnTo>
                  <a:lnTo>
                    <a:pt x="4407" y="28623"/>
                  </a:lnTo>
                  <a:lnTo>
                    <a:pt x="1394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9"/>
            <p:cNvSpPr/>
            <p:nvPr/>
          </p:nvSpPr>
          <p:spPr>
            <a:xfrm>
              <a:off x="1959766" y="2730731"/>
              <a:ext cx="71741" cy="118046"/>
            </a:xfrm>
            <a:custGeom>
              <a:avLst/>
              <a:gdLst/>
              <a:ahLst/>
              <a:cxnLst/>
              <a:rect l="l" t="t" r="r" b="b"/>
              <a:pathLst>
                <a:path w="3424" h="5634" extrusionOk="0">
                  <a:moveTo>
                    <a:pt x="1" y="0"/>
                  </a:moveTo>
                  <a:lnTo>
                    <a:pt x="2089" y="5634"/>
                  </a:lnTo>
                  <a:lnTo>
                    <a:pt x="3424" y="112"/>
                  </a:lnTo>
                  <a:lnTo>
                    <a:pt x="1" y="0"/>
                  </a:lnTo>
                  <a:close/>
                </a:path>
              </a:pathLst>
            </a:custGeom>
            <a:solidFill>
              <a:srgbClr val="B5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9"/>
            <p:cNvSpPr/>
            <p:nvPr/>
          </p:nvSpPr>
          <p:spPr>
            <a:xfrm>
              <a:off x="1959766" y="2131007"/>
              <a:ext cx="232112" cy="682821"/>
            </a:xfrm>
            <a:custGeom>
              <a:avLst/>
              <a:gdLst/>
              <a:ahLst/>
              <a:cxnLst/>
              <a:rect l="l" t="t" r="r" b="b"/>
              <a:pathLst>
                <a:path w="11078" h="32589" extrusionOk="0">
                  <a:moveTo>
                    <a:pt x="9535" y="0"/>
                  </a:moveTo>
                  <a:lnTo>
                    <a:pt x="1" y="28623"/>
                  </a:lnTo>
                  <a:lnTo>
                    <a:pt x="11078" y="32589"/>
                  </a:lnTo>
                  <a:lnTo>
                    <a:pt x="11078" y="32589"/>
                  </a:lnTo>
                  <a:lnTo>
                    <a:pt x="9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9"/>
            <p:cNvSpPr/>
            <p:nvPr/>
          </p:nvSpPr>
          <p:spPr>
            <a:xfrm>
              <a:off x="2402052" y="654108"/>
              <a:ext cx="817965" cy="444319"/>
            </a:xfrm>
            <a:custGeom>
              <a:avLst/>
              <a:gdLst/>
              <a:ahLst/>
              <a:cxnLst/>
              <a:rect l="l" t="t" r="r" b="b"/>
              <a:pathLst>
                <a:path w="39039" h="21206" extrusionOk="0">
                  <a:moveTo>
                    <a:pt x="39038" y="0"/>
                  </a:moveTo>
                  <a:lnTo>
                    <a:pt x="0" y="18631"/>
                  </a:lnTo>
                  <a:lnTo>
                    <a:pt x="11882" y="21206"/>
                  </a:lnTo>
                  <a:lnTo>
                    <a:pt x="390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9"/>
            <p:cNvSpPr/>
            <p:nvPr/>
          </p:nvSpPr>
          <p:spPr>
            <a:xfrm>
              <a:off x="2651010" y="654108"/>
              <a:ext cx="569007" cy="651979"/>
            </a:xfrm>
            <a:custGeom>
              <a:avLst/>
              <a:gdLst/>
              <a:ahLst/>
              <a:cxnLst/>
              <a:rect l="l" t="t" r="r" b="b"/>
              <a:pathLst>
                <a:path w="27157" h="31117" extrusionOk="0">
                  <a:moveTo>
                    <a:pt x="27156" y="0"/>
                  </a:moveTo>
                  <a:lnTo>
                    <a:pt x="0" y="21206"/>
                  </a:lnTo>
                  <a:lnTo>
                    <a:pt x="706" y="31117"/>
                  </a:lnTo>
                  <a:lnTo>
                    <a:pt x="4605" y="24357"/>
                  </a:lnTo>
                  <a:lnTo>
                    <a:pt x="27156" y="0"/>
                  </a:lnTo>
                  <a:close/>
                </a:path>
              </a:pathLst>
            </a:custGeom>
            <a:solidFill>
              <a:srgbClr val="7C3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p:nvPr/>
          </p:nvSpPr>
          <p:spPr>
            <a:xfrm>
              <a:off x="2665803" y="1164427"/>
              <a:ext cx="147673" cy="141660"/>
            </a:xfrm>
            <a:custGeom>
              <a:avLst/>
              <a:gdLst/>
              <a:ahLst/>
              <a:cxnLst/>
              <a:rect l="l" t="t" r="r" b="b"/>
              <a:pathLst>
                <a:path w="7048" h="6761" extrusionOk="0">
                  <a:moveTo>
                    <a:pt x="3899" y="1"/>
                  </a:moveTo>
                  <a:lnTo>
                    <a:pt x="0" y="6761"/>
                  </a:lnTo>
                  <a:lnTo>
                    <a:pt x="7047" y="2942"/>
                  </a:lnTo>
                  <a:lnTo>
                    <a:pt x="3899" y="1"/>
                  </a:lnTo>
                  <a:close/>
                </a:path>
              </a:pathLst>
            </a:custGeom>
            <a:solidFill>
              <a:srgbClr val="5D2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p:nvPr/>
          </p:nvSpPr>
          <p:spPr>
            <a:xfrm>
              <a:off x="2747475" y="654108"/>
              <a:ext cx="472542" cy="741404"/>
            </a:xfrm>
            <a:custGeom>
              <a:avLst/>
              <a:gdLst/>
              <a:ahLst/>
              <a:cxnLst/>
              <a:rect l="l" t="t" r="r" b="b"/>
              <a:pathLst>
                <a:path w="22553" h="35385" extrusionOk="0">
                  <a:moveTo>
                    <a:pt x="22552" y="0"/>
                  </a:moveTo>
                  <a:lnTo>
                    <a:pt x="1" y="24357"/>
                  </a:lnTo>
                  <a:lnTo>
                    <a:pt x="8825" y="35385"/>
                  </a:lnTo>
                  <a:lnTo>
                    <a:pt x="225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29"/>
          <p:cNvSpPr txBox="1">
            <a:spLocks noGrp="1"/>
          </p:cNvSpPr>
          <p:nvPr>
            <p:ph type="title"/>
          </p:nvPr>
        </p:nvSpPr>
        <p:spPr>
          <a:xfrm>
            <a:off x="4271506" y="445077"/>
            <a:ext cx="4927331" cy="376200"/>
          </a:xfrm>
          <a:prstGeom prst="rect">
            <a:avLst/>
          </a:prstGeom>
        </p:spPr>
        <p:txBody>
          <a:bodyPr spcFirstLastPara="1" wrap="square" lIns="91425" tIns="91425" rIns="91425" bIns="91425" anchor="b" anchorCtr="0">
            <a:noAutofit/>
          </a:bodyPr>
          <a:lstStyle/>
          <a:p>
            <a:pPr lvl="0"/>
            <a:r>
              <a:rPr lang="zh-TW" altLang="en-US" sz="2000" dirty="0"/>
              <a:t>強化董事會職能，提升企業永續價值</a:t>
            </a:r>
          </a:p>
        </p:txBody>
      </p:sp>
      <p:sp>
        <p:nvSpPr>
          <p:cNvPr id="543" name="Google Shape;543;p29"/>
          <p:cNvSpPr txBox="1">
            <a:spLocks noGrp="1"/>
          </p:cNvSpPr>
          <p:nvPr>
            <p:ph type="title" idx="3"/>
          </p:nvPr>
        </p:nvSpPr>
        <p:spPr>
          <a:xfrm>
            <a:off x="4271506" y="1443726"/>
            <a:ext cx="4315538" cy="376200"/>
          </a:xfrm>
          <a:prstGeom prst="rect">
            <a:avLst/>
          </a:prstGeom>
        </p:spPr>
        <p:txBody>
          <a:bodyPr spcFirstLastPara="1" wrap="square" lIns="91425" tIns="91425" rIns="91425" bIns="91425" anchor="b" anchorCtr="0">
            <a:noAutofit/>
          </a:bodyPr>
          <a:lstStyle/>
          <a:p>
            <a:pPr lvl="0"/>
            <a:r>
              <a:rPr lang="zh-TW" altLang="en-US" sz="2000" dirty="0"/>
              <a:t>提高資訊透明度，促進永續經營</a:t>
            </a:r>
          </a:p>
        </p:txBody>
      </p:sp>
      <p:sp>
        <p:nvSpPr>
          <p:cNvPr id="545" name="Google Shape;545;p29"/>
          <p:cNvSpPr txBox="1">
            <a:spLocks noGrp="1"/>
          </p:cNvSpPr>
          <p:nvPr>
            <p:ph type="title" idx="5"/>
          </p:nvPr>
        </p:nvSpPr>
        <p:spPr>
          <a:xfrm>
            <a:off x="2836200" y="1324078"/>
            <a:ext cx="1422900" cy="474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dirty="0"/>
              <a:t>2.</a:t>
            </a:r>
            <a:endParaRPr b="1" dirty="0"/>
          </a:p>
        </p:txBody>
      </p:sp>
      <p:sp>
        <p:nvSpPr>
          <p:cNvPr id="546" name="Google Shape;546;p29"/>
          <p:cNvSpPr txBox="1">
            <a:spLocks noGrp="1"/>
          </p:cNvSpPr>
          <p:nvPr>
            <p:ph type="title" idx="6"/>
          </p:nvPr>
        </p:nvSpPr>
        <p:spPr>
          <a:xfrm>
            <a:off x="4252728" y="2389135"/>
            <a:ext cx="5118512" cy="376200"/>
          </a:xfrm>
          <a:prstGeom prst="rect">
            <a:avLst/>
          </a:prstGeom>
        </p:spPr>
        <p:txBody>
          <a:bodyPr spcFirstLastPara="1" wrap="square" lIns="91425" tIns="91425" rIns="91425" bIns="91425" anchor="b" anchorCtr="0">
            <a:noAutofit/>
          </a:bodyPr>
          <a:lstStyle/>
          <a:p>
            <a:pPr lvl="0"/>
            <a:r>
              <a:rPr lang="zh-TW" altLang="en-US" sz="2000" dirty="0"/>
              <a:t>強化利害關係人溝通，營造良好互動管道</a:t>
            </a:r>
          </a:p>
        </p:txBody>
      </p:sp>
      <p:sp>
        <p:nvSpPr>
          <p:cNvPr id="548" name="Google Shape;548;p29"/>
          <p:cNvSpPr txBox="1">
            <a:spLocks noGrp="1"/>
          </p:cNvSpPr>
          <p:nvPr>
            <p:ph type="title" idx="8"/>
          </p:nvPr>
        </p:nvSpPr>
        <p:spPr>
          <a:xfrm>
            <a:off x="2848606" y="2276565"/>
            <a:ext cx="1422900" cy="474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dirty="0"/>
              <a:t>3.</a:t>
            </a:r>
            <a:endParaRPr b="1" dirty="0"/>
          </a:p>
        </p:txBody>
      </p:sp>
      <p:sp>
        <p:nvSpPr>
          <p:cNvPr id="549" name="Google Shape;549;p29"/>
          <p:cNvSpPr txBox="1">
            <a:spLocks noGrp="1"/>
          </p:cNvSpPr>
          <p:nvPr>
            <p:ph type="title" idx="9"/>
          </p:nvPr>
        </p:nvSpPr>
        <p:spPr>
          <a:xfrm>
            <a:off x="4271506" y="3180149"/>
            <a:ext cx="3993602" cy="376200"/>
          </a:xfrm>
          <a:prstGeom prst="rect">
            <a:avLst/>
          </a:prstGeom>
        </p:spPr>
        <p:txBody>
          <a:bodyPr spcFirstLastPara="1" wrap="square" lIns="91425" tIns="91425" rIns="91425" bIns="91425" anchor="b" anchorCtr="0">
            <a:noAutofit/>
          </a:bodyPr>
          <a:lstStyle/>
          <a:p>
            <a:pPr lvl="0"/>
            <a:r>
              <a:rPr lang="zh-TW" altLang="en-US" sz="2000" dirty="0"/>
              <a:t>接軌國際規範，引導盡職治理</a:t>
            </a:r>
          </a:p>
        </p:txBody>
      </p:sp>
      <p:sp>
        <p:nvSpPr>
          <p:cNvPr id="551" name="Google Shape;551;p29"/>
          <p:cNvSpPr txBox="1">
            <a:spLocks noGrp="1"/>
          </p:cNvSpPr>
          <p:nvPr>
            <p:ph type="title" idx="14"/>
          </p:nvPr>
        </p:nvSpPr>
        <p:spPr>
          <a:xfrm>
            <a:off x="2836200" y="3094802"/>
            <a:ext cx="1422900" cy="474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dirty="0"/>
              <a:t>4.</a:t>
            </a:r>
            <a:endParaRPr b="1" dirty="0"/>
          </a:p>
        </p:txBody>
      </p:sp>
      <p:sp>
        <p:nvSpPr>
          <p:cNvPr id="70" name="Google Shape;551;p29"/>
          <p:cNvSpPr txBox="1">
            <a:spLocks/>
          </p:cNvSpPr>
          <p:nvPr/>
        </p:nvSpPr>
        <p:spPr>
          <a:xfrm>
            <a:off x="2821485" y="3969003"/>
            <a:ext cx="1422900" cy="47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000"/>
              <a:buFont typeface="Abril Fatface"/>
              <a:buNone/>
              <a:defRPr sz="3000" b="0" i="0" u="none" strike="noStrike" cap="none">
                <a:solidFill>
                  <a:schemeClr val="lt1"/>
                </a:solidFill>
                <a:latin typeface="Abril Fatface"/>
                <a:ea typeface="Abril Fatface"/>
                <a:cs typeface="Abril Fatface"/>
                <a:sym typeface="Abril Fatface"/>
              </a:defRPr>
            </a:lvl1pPr>
            <a:lvl2pPr marR="0" lvl="1"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9pPr>
          </a:lstStyle>
          <a:p>
            <a:r>
              <a:rPr lang="en" b="1" dirty="0"/>
              <a:t>5.</a:t>
            </a:r>
          </a:p>
        </p:txBody>
      </p:sp>
      <p:sp>
        <p:nvSpPr>
          <p:cNvPr id="71" name="Google Shape;549;p29"/>
          <p:cNvSpPr txBox="1">
            <a:spLocks/>
          </p:cNvSpPr>
          <p:nvPr/>
        </p:nvSpPr>
        <p:spPr>
          <a:xfrm>
            <a:off x="4234433" y="4088949"/>
            <a:ext cx="5407803" cy="37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9pPr>
          </a:lstStyle>
          <a:p>
            <a:r>
              <a:rPr lang="zh-TW" altLang="en-US" sz="2000" dirty="0"/>
              <a:t>深化公司永續治理文化，提供多元化商品</a:t>
            </a:r>
          </a:p>
        </p:txBody>
      </p:sp>
      <p:grpSp>
        <p:nvGrpSpPr>
          <p:cNvPr id="73" name="Google Shape;1220;p47"/>
          <p:cNvGrpSpPr/>
          <p:nvPr/>
        </p:nvGrpSpPr>
        <p:grpSpPr>
          <a:xfrm>
            <a:off x="844903" y="2789435"/>
            <a:ext cx="2013679" cy="1757332"/>
            <a:chOff x="809100" y="238100"/>
            <a:chExt cx="6002025" cy="5237950"/>
          </a:xfrm>
        </p:grpSpPr>
        <p:sp>
          <p:nvSpPr>
            <p:cNvPr id="74" name="Google Shape;1221;p47"/>
            <p:cNvSpPr/>
            <p:nvPr/>
          </p:nvSpPr>
          <p:spPr>
            <a:xfrm>
              <a:off x="1022300" y="1934900"/>
              <a:ext cx="5664175" cy="3003375"/>
            </a:xfrm>
            <a:custGeom>
              <a:avLst/>
              <a:gdLst/>
              <a:ahLst/>
              <a:cxnLst/>
              <a:rect l="l" t="t" r="r" b="b"/>
              <a:pathLst>
                <a:path w="226567" h="120135" extrusionOk="0">
                  <a:moveTo>
                    <a:pt x="225662" y="1"/>
                  </a:moveTo>
                  <a:cubicBezTo>
                    <a:pt x="225520" y="1"/>
                    <a:pt x="225377" y="39"/>
                    <a:pt x="225248" y="119"/>
                  </a:cubicBezTo>
                  <a:lnTo>
                    <a:pt x="144194" y="50175"/>
                  </a:lnTo>
                  <a:lnTo>
                    <a:pt x="136332" y="43208"/>
                  </a:lnTo>
                  <a:lnTo>
                    <a:pt x="76424" y="79226"/>
                  </a:lnTo>
                  <a:lnTo>
                    <a:pt x="69091" y="73300"/>
                  </a:lnTo>
                  <a:lnTo>
                    <a:pt x="422" y="118683"/>
                  </a:lnTo>
                  <a:cubicBezTo>
                    <a:pt x="131" y="118875"/>
                    <a:pt x="0" y="119237"/>
                    <a:pt x="101" y="119571"/>
                  </a:cubicBezTo>
                  <a:cubicBezTo>
                    <a:pt x="202" y="119906"/>
                    <a:pt x="510" y="120135"/>
                    <a:pt x="861" y="120135"/>
                  </a:cubicBezTo>
                  <a:cubicBezTo>
                    <a:pt x="1015" y="120135"/>
                    <a:pt x="1166" y="120088"/>
                    <a:pt x="1296" y="120003"/>
                  </a:cubicBezTo>
                  <a:lnTo>
                    <a:pt x="68997" y="75260"/>
                  </a:lnTo>
                  <a:lnTo>
                    <a:pt x="76290" y="81154"/>
                  </a:lnTo>
                  <a:lnTo>
                    <a:pt x="136151" y="45164"/>
                  </a:lnTo>
                  <a:lnTo>
                    <a:pt x="144026" y="52142"/>
                  </a:lnTo>
                  <a:lnTo>
                    <a:pt x="226080" y="1467"/>
                  </a:lnTo>
                  <a:cubicBezTo>
                    <a:pt x="226451" y="1237"/>
                    <a:pt x="226566" y="749"/>
                    <a:pt x="226336" y="377"/>
                  </a:cubicBezTo>
                  <a:cubicBezTo>
                    <a:pt x="226187" y="135"/>
                    <a:pt x="225927" y="1"/>
                    <a:pt x="225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22;p47"/>
            <p:cNvSpPr/>
            <p:nvPr/>
          </p:nvSpPr>
          <p:spPr>
            <a:xfrm>
              <a:off x="6592500" y="1842950"/>
              <a:ext cx="218625" cy="219900"/>
            </a:xfrm>
            <a:custGeom>
              <a:avLst/>
              <a:gdLst/>
              <a:ahLst/>
              <a:cxnLst/>
              <a:rect l="l" t="t" r="r" b="b"/>
              <a:pathLst>
                <a:path w="8745" h="8796" extrusionOk="0">
                  <a:moveTo>
                    <a:pt x="918" y="1"/>
                  </a:moveTo>
                  <a:cubicBezTo>
                    <a:pt x="364" y="1"/>
                    <a:pt x="1" y="617"/>
                    <a:pt x="301" y="1108"/>
                  </a:cubicBezTo>
                  <a:lnTo>
                    <a:pt x="4764" y="8445"/>
                  </a:lnTo>
                  <a:cubicBezTo>
                    <a:pt x="4908" y="8681"/>
                    <a:pt x="5147" y="8795"/>
                    <a:pt x="5386" y="8795"/>
                  </a:cubicBezTo>
                  <a:cubicBezTo>
                    <a:pt x="5669" y="8795"/>
                    <a:pt x="5951" y="8634"/>
                    <a:pt x="6068" y="8326"/>
                  </a:cubicBezTo>
                  <a:lnTo>
                    <a:pt x="8573" y="1777"/>
                  </a:lnTo>
                  <a:cubicBezTo>
                    <a:pt x="8744" y="1331"/>
                    <a:pt x="8449" y="844"/>
                    <a:pt x="7974" y="790"/>
                  </a:cubicBezTo>
                  <a:lnTo>
                    <a:pt x="1005" y="6"/>
                  </a:lnTo>
                  <a:cubicBezTo>
                    <a:pt x="976" y="3"/>
                    <a:pt x="947"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23;p47"/>
            <p:cNvSpPr/>
            <p:nvPr/>
          </p:nvSpPr>
          <p:spPr>
            <a:xfrm>
              <a:off x="5435200" y="1048975"/>
              <a:ext cx="362375" cy="403000"/>
            </a:xfrm>
            <a:custGeom>
              <a:avLst/>
              <a:gdLst/>
              <a:ahLst/>
              <a:cxnLst/>
              <a:rect l="l" t="t" r="r" b="b"/>
              <a:pathLst>
                <a:path w="14495" h="16120" extrusionOk="0">
                  <a:moveTo>
                    <a:pt x="7581" y="0"/>
                  </a:moveTo>
                  <a:cubicBezTo>
                    <a:pt x="3748" y="0"/>
                    <a:pt x="0" y="3801"/>
                    <a:pt x="0" y="8445"/>
                  </a:cubicBezTo>
                  <a:cubicBezTo>
                    <a:pt x="0" y="12921"/>
                    <a:pt x="2841" y="16120"/>
                    <a:pt x="6473" y="16120"/>
                  </a:cubicBezTo>
                  <a:cubicBezTo>
                    <a:pt x="6608" y="16120"/>
                    <a:pt x="6745" y="16115"/>
                    <a:pt x="6883" y="16106"/>
                  </a:cubicBezTo>
                  <a:cubicBezTo>
                    <a:pt x="14495" y="15607"/>
                    <a:pt x="13776" y="11753"/>
                    <a:pt x="13131" y="5796"/>
                  </a:cubicBezTo>
                  <a:cubicBezTo>
                    <a:pt x="12605" y="926"/>
                    <a:pt x="11415" y="0"/>
                    <a:pt x="7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24;p47"/>
            <p:cNvSpPr/>
            <p:nvPr/>
          </p:nvSpPr>
          <p:spPr>
            <a:xfrm>
              <a:off x="5436700" y="1497275"/>
              <a:ext cx="805750" cy="544375"/>
            </a:xfrm>
            <a:custGeom>
              <a:avLst/>
              <a:gdLst/>
              <a:ahLst/>
              <a:cxnLst/>
              <a:rect l="l" t="t" r="r" b="b"/>
              <a:pathLst>
                <a:path w="32230" h="21775" extrusionOk="0">
                  <a:moveTo>
                    <a:pt x="31452" y="1"/>
                  </a:moveTo>
                  <a:lnTo>
                    <a:pt x="31452" y="1"/>
                  </a:lnTo>
                  <a:cubicBezTo>
                    <a:pt x="26675" y="4385"/>
                    <a:pt x="18891" y="11516"/>
                    <a:pt x="15446" y="13495"/>
                  </a:cubicBezTo>
                  <a:cubicBezTo>
                    <a:pt x="13779" y="11516"/>
                    <a:pt x="10473" y="6217"/>
                    <a:pt x="9803" y="5377"/>
                  </a:cubicBezTo>
                  <a:cubicBezTo>
                    <a:pt x="8910" y="4258"/>
                    <a:pt x="7640" y="1881"/>
                    <a:pt x="6156" y="1881"/>
                  </a:cubicBezTo>
                  <a:cubicBezTo>
                    <a:pt x="6064" y="1881"/>
                    <a:pt x="5971" y="1890"/>
                    <a:pt x="5877" y="1909"/>
                  </a:cubicBezTo>
                  <a:cubicBezTo>
                    <a:pt x="4490" y="2192"/>
                    <a:pt x="2525" y="4809"/>
                    <a:pt x="1785" y="5919"/>
                  </a:cubicBezTo>
                  <a:cubicBezTo>
                    <a:pt x="586" y="7718"/>
                    <a:pt x="0" y="10071"/>
                    <a:pt x="809" y="12077"/>
                  </a:cubicBezTo>
                  <a:cubicBezTo>
                    <a:pt x="1060" y="12700"/>
                    <a:pt x="1583" y="12824"/>
                    <a:pt x="2200" y="12824"/>
                  </a:cubicBezTo>
                  <a:cubicBezTo>
                    <a:pt x="2607" y="12824"/>
                    <a:pt x="3055" y="12770"/>
                    <a:pt x="3493" y="12770"/>
                  </a:cubicBezTo>
                  <a:cubicBezTo>
                    <a:pt x="4018" y="12770"/>
                    <a:pt x="4528" y="12847"/>
                    <a:pt x="4936" y="13187"/>
                  </a:cubicBezTo>
                  <a:cubicBezTo>
                    <a:pt x="7264" y="15129"/>
                    <a:pt x="9932" y="18441"/>
                    <a:pt x="12262" y="20383"/>
                  </a:cubicBezTo>
                  <a:cubicBezTo>
                    <a:pt x="13074" y="21059"/>
                    <a:pt x="14006" y="21774"/>
                    <a:pt x="15039" y="21774"/>
                  </a:cubicBezTo>
                  <a:cubicBezTo>
                    <a:pt x="15123" y="21774"/>
                    <a:pt x="15208" y="21770"/>
                    <a:pt x="15293" y="21760"/>
                  </a:cubicBezTo>
                  <a:cubicBezTo>
                    <a:pt x="16207" y="21653"/>
                    <a:pt x="16938" y="20982"/>
                    <a:pt x="17601" y="20345"/>
                  </a:cubicBezTo>
                  <a:cubicBezTo>
                    <a:pt x="21630" y="16464"/>
                    <a:pt x="24382" y="13794"/>
                    <a:pt x="28402" y="9903"/>
                  </a:cubicBezTo>
                  <a:cubicBezTo>
                    <a:pt x="29466" y="8873"/>
                    <a:pt x="30549" y="7817"/>
                    <a:pt x="31210" y="6495"/>
                  </a:cubicBezTo>
                  <a:cubicBezTo>
                    <a:pt x="31870" y="5171"/>
                    <a:pt x="32230" y="1259"/>
                    <a:pt x="31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25;p47"/>
            <p:cNvSpPr/>
            <p:nvPr/>
          </p:nvSpPr>
          <p:spPr>
            <a:xfrm>
              <a:off x="5270700" y="2196850"/>
              <a:ext cx="824975" cy="1053875"/>
            </a:xfrm>
            <a:custGeom>
              <a:avLst/>
              <a:gdLst/>
              <a:ahLst/>
              <a:cxnLst/>
              <a:rect l="l" t="t" r="r" b="b"/>
              <a:pathLst>
                <a:path w="32999" h="42155" extrusionOk="0">
                  <a:moveTo>
                    <a:pt x="30719" y="0"/>
                  </a:moveTo>
                  <a:cubicBezTo>
                    <a:pt x="30664" y="0"/>
                    <a:pt x="30607" y="2"/>
                    <a:pt x="30551" y="7"/>
                  </a:cubicBezTo>
                  <a:cubicBezTo>
                    <a:pt x="23172" y="618"/>
                    <a:pt x="15839" y="1689"/>
                    <a:pt x="8593" y="3214"/>
                  </a:cubicBezTo>
                  <a:cubicBezTo>
                    <a:pt x="6088" y="3742"/>
                    <a:pt x="3527" y="3837"/>
                    <a:pt x="2094" y="6124"/>
                  </a:cubicBezTo>
                  <a:cubicBezTo>
                    <a:pt x="1528" y="7026"/>
                    <a:pt x="1" y="16481"/>
                    <a:pt x="516" y="16481"/>
                  </a:cubicBezTo>
                  <a:cubicBezTo>
                    <a:pt x="518" y="16481"/>
                    <a:pt x="519" y="16481"/>
                    <a:pt x="521" y="16481"/>
                  </a:cubicBezTo>
                  <a:cubicBezTo>
                    <a:pt x="8575" y="15692"/>
                    <a:pt x="16505" y="13941"/>
                    <a:pt x="24143" y="11265"/>
                  </a:cubicBezTo>
                  <a:cubicBezTo>
                    <a:pt x="24807" y="20353"/>
                    <a:pt x="25440" y="32713"/>
                    <a:pt x="26106" y="41801"/>
                  </a:cubicBezTo>
                  <a:cubicBezTo>
                    <a:pt x="26910" y="41892"/>
                    <a:pt x="27767" y="42154"/>
                    <a:pt x="28632" y="42154"/>
                  </a:cubicBezTo>
                  <a:cubicBezTo>
                    <a:pt x="29296" y="42154"/>
                    <a:pt x="29964" y="42000"/>
                    <a:pt x="30618" y="41494"/>
                  </a:cubicBezTo>
                  <a:cubicBezTo>
                    <a:pt x="32416" y="29257"/>
                    <a:pt x="32998" y="14630"/>
                    <a:pt x="32777" y="2038"/>
                  </a:cubicBezTo>
                  <a:cubicBezTo>
                    <a:pt x="32757" y="903"/>
                    <a:pt x="31834" y="0"/>
                    <a:pt x="30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26;p47"/>
            <p:cNvSpPr/>
            <p:nvPr/>
          </p:nvSpPr>
          <p:spPr>
            <a:xfrm>
              <a:off x="4932900" y="2353625"/>
              <a:ext cx="625500" cy="1287625"/>
            </a:xfrm>
            <a:custGeom>
              <a:avLst/>
              <a:gdLst/>
              <a:ahLst/>
              <a:cxnLst/>
              <a:rect l="l" t="t" r="r" b="b"/>
              <a:pathLst>
                <a:path w="25020" h="51505" extrusionOk="0">
                  <a:moveTo>
                    <a:pt x="4135" y="1"/>
                  </a:moveTo>
                  <a:cubicBezTo>
                    <a:pt x="3706" y="1"/>
                    <a:pt x="3337" y="66"/>
                    <a:pt x="3070" y="236"/>
                  </a:cubicBezTo>
                  <a:lnTo>
                    <a:pt x="1656" y="1296"/>
                  </a:lnTo>
                  <a:cubicBezTo>
                    <a:pt x="5319" y="15298"/>
                    <a:pt x="13716" y="25108"/>
                    <a:pt x="13694" y="27043"/>
                  </a:cubicBezTo>
                  <a:cubicBezTo>
                    <a:pt x="13678" y="28370"/>
                    <a:pt x="5052" y="41005"/>
                    <a:pt x="1452" y="48488"/>
                  </a:cubicBezTo>
                  <a:cubicBezTo>
                    <a:pt x="0" y="51504"/>
                    <a:pt x="3241" y="49320"/>
                    <a:pt x="2430" y="51395"/>
                  </a:cubicBezTo>
                  <a:cubicBezTo>
                    <a:pt x="9851" y="43842"/>
                    <a:pt x="14216" y="39089"/>
                    <a:pt x="21878" y="31441"/>
                  </a:cubicBezTo>
                  <a:cubicBezTo>
                    <a:pt x="25019" y="28307"/>
                    <a:pt x="23234" y="26393"/>
                    <a:pt x="22457" y="22451"/>
                  </a:cubicBezTo>
                  <a:cubicBezTo>
                    <a:pt x="21574" y="17980"/>
                    <a:pt x="20176" y="6738"/>
                    <a:pt x="19812" y="5674"/>
                  </a:cubicBezTo>
                  <a:cubicBezTo>
                    <a:pt x="19225" y="3963"/>
                    <a:pt x="15296" y="1961"/>
                    <a:pt x="13769" y="994"/>
                  </a:cubicBezTo>
                  <a:cubicBezTo>
                    <a:pt x="13016" y="517"/>
                    <a:pt x="12134" y="314"/>
                    <a:pt x="11239" y="314"/>
                  </a:cubicBezTo>
                  <a:cubicBezTo>
                    <a:pt x="10611" y="314"/>
                    <a:pt x="9978" y="414"/>
                    <a:pt x="9379" y="590"/>
                  </a:cubicBezTo>
                  <a:cubicBezTo>
                    <a:pt x="9202" y="641"/>
                    <a:pt x="8994" y="663"/>
                    <a:pt x="8762" y="663"/>
                  </a:cubicBezTo>
                  <a:cubicBezTo>
                    <a:pt x="7488" y="663"/>
                    <a:pt x="5504" y="1"/>
                    <a:pt x="4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27;p47"/>
            <p:cNvSpPr/>
            <p:nvPr/>
          </p:nvSpPr>
          <p:spPr>
            <a:xfrm>
              <a:off x="4955600" y="1469700"/>
              <a:ext cx="696125" cy="1000550"/>
            </a:xfrm>
            <a:custGeom>
              <a:avLst/>
              <a:gdLst/>
              <a:ahLst/>
              <a:cxnLst/>
              <a:rect l="l" t="t" r="r" b="b"/>
              <a:pathLst>
                <a:path w="27845" h="40022" extrusionOk="0">
                  <a:moveTo>
                    <a:pt x="24211" y="0"/>
                  </a:moveTo>
                  <a:cubicBezTo>
                    <a:pt x="22448" y="0"/>
                    <a:pt x="20351" y="1679"/>
                    <a:pt x="18705" y="3605"/>
                  </a:cubicBezTo>
                  <a:cubicBezTo>
                    <a:pt x="15618" y="7214"/>
                    <a:pt x="11742" y="11649"/>
                    <a:pt x="9315" y="15730"/>
                  </a:cubicBezTo>
                  <a:cubicBezTo>
                    <a:pt x="6271" y="20852"/>
                    <a:pt x="1809" y="30361"/>
                    <a:pt x="1108" y="36367"/>
                  </a:cubicBezTo>
                  <a:cubicBezTo>
                    <a:pt x="814" y="38898"/>
                    <a:pt x="0" y="40022"/>
                    <a:pt x="2545" y="40022"/>
                  </a:cubicBezTo>
                  <a:cubicBezTo>
                    <a:pt x="22381" y="40022"/>
                    <a:pt x="25588" y="31434"/>
                    <a:pt x="25588" y="31434"/>
                  </a:cubicBezTo>
                  <a:cubicBezTo>
                    <a:pt x="25588" y="31434"/>
                    <a:pt x="27845" y="6648"/>
                    <a:pt x="27513" y="4567"/>
                  </a:cubicBezTo>
                  <a:cubicBezTo>
                    <a:pt x="26980" y="1225"/>
                    <a:pt x="25717" y="0"/>
                    <a:pt x="24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28;p47"/>
            <p:cNvSpPr/>
            <p:nvPr/>
          </p:nvSpPr>
          <p:spPr>
            <a:xfrm>
              <a:off x="3718900" y="3271450"/>
              <a:ext cx="824300" cy="1040900"/>
            </a:xfrm>
            <a:custGeom>
              <a:avLst/>
              <a:gdLst/>
              <a:ahLst/>
              <a:cxnLst/>
              <a:rect l="l" t="t" r="r" b="b"/>
              <a:pathLst>
                <a:path w="32972" h="41636" extrusionOk="0">
                  <a:moveTo>
                    <a:pt x="30206" y="1"/>
                  </a:moveTo>
                  <a:cubicBezTo>
                    <a:pt x="30131" y="1"/>
                    <a:pt x="30054" y="4"/>
                    <a:pt x="29978" y="11"/>
                  </a:cubicBezTo>
                  <a:cubicBezTo>
                    <a:pt x="22792" y="629"/>
                    <a:pt x="15651" y="1682"/>
                    <a:pt x="8593" y="3167"/>
                  </a:cubicBezTo>
                  <a:cubicBezTo>
                    <a:pt x="6088" y="3695"/>
                    <a:pt x="3527" y="3791"/>
                    <a:pt x="2094" y="6077"/>
                  </a:cubicBezTo>
                  <a:cubicBezTo>
                    <a:pt x="1528" y="6980"/>
                    <a:pt x="1" y="16435"/>
                    <a:pt x="515" y="16435"/>
                  </a:cubicBezTo>
                  <a:cubicBezTo>
                    <a:pt x="516" y="16435"/>
                    <a:pt x="518" y="16435"/>
                    <a:pt x="519" y="16435"/>
                  </a:cubicBezTo>
                  <a:cubicBezTo>
                    <a:pt x="8574" y="15646"/>
                    <a:pt x="16505" y="13895"/>
                    <a:pt x="24143" y="11219"/>
                  </a:cubicBezTo>
                  <a:cubicBezTo>
                    <a:pt x="24812" y="20373"/>
                    <a:pt x="24996" y="32451"/>
                    <a:pt x="25666" y="41606"/>
                  </a:cubicBezTo>
                  <a:cubicBezTo>
                    <a:pt x="26213" y="41628"/>
                    <a:pt x="26609" y="41636"/>
                    <a:pt x="26918" y="41636"/>
                  </a:cubicBezTo>
                  <a:cubicBezTo>
                    <a:pt x="27743" y="41636"/>
                    <a:pt x="27947" y="41579"/>
                    <a:pt x="28772" y="41579"/>
                  </a:cubicBezTo>
                  <a:cubicBezTo>
                    <a:pt x="29081" y="41579"/>
                    <a:pt x="29477" y="41587"/>
                    <a:pt x="30024" y="41609"/>
                  </a:cubicBezTo>
                  <a:cubicBezTo>
                    <a:pt x="31784" y="29588"/>
                    <a:pt x="32972" y="14668"/>
                    <a:pt x="32785" y="2520"/>
                  </a:cubicBezTo>
                  <a:cubicBezTo>
                    <a:pt x="32764" y="1105"/>
                    <a:pt x="31596" y="1"/>
                    <a:pt x="30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29;p47"/>
            <p:cNvSpPr/>
            <p:nvPr/>
          </p:nvSpPr>
          <p:spPr>
            <a:xfrm>
              <a:off x="4385150" y="238100"/>
              <a:ext cx="1951775" cy="814350"/>
            </a:xfrm>
            <a:custGeom>
              <a:avLst/>
              <a:gdLst/>
              <a:ahLst/>
              <a:cxnLst/>
              <a:rect l="l" t="t" r="r" b="b"/>
              <a:pathLst>
                <a:path w="78071" h="32574" extrusionOk="0">
                  <a:moveTo>
                    <a:pt x="67184" y="1"/>
                  </a:moveTo>
                  <a:cubicBezTo>
                    <a:pt x="64904" y="1"/>
                    <a:pt x="62636" y="392"/>
                    <a:pt x="60687" y="1116"/>
                  </a:cubicBezTo>
                  <a:cubicBezTo>
                    <a:pt x="55489" y="3052"/>
                    <a:pt x="51051" y="6577"/>
                    <a:pt x="46128" y="9127"/>
                  </a:cubicBezTo>
                  <a:cubicBezTo>
                    <a:pt x="45762" y="9316"/>
                    <a:pt x="45394" y="9501"/>
                    <a:pt x="45024" y="9675"/>
                  </a:cubicBezTo>
                  <a:cubicBezTo>
                    <a:pt x="39516" y="12307"/>
                    <a:pt x="33552" y="13411"/>
                    <a:pt x="27484" y="13411"/>
                  </a:cubicBezTo>
                  <a:cubicBezTo>
                    <a:pt x="25181" y="13411"/>
                    <a:pt x="22863" y="13252"/>
                    <a:pt x="20549" y="12957"/>
                  </a:cubicBezTo>
                  <a:cubicBezTo>
                    <a:pt x="14321" y="12166"/>
                    <a:pt x="8122" y="10394"/>
                    <a:pt x="2328" y="8093"/>
                  </a:cubicBezTo>
                  <a:lnTo>
                    <a:pt x="2328" y="8093"/>
                  </a:lnTo>
                  <a:cubicBezTo>
                    <a:pt x="5235" y="12419"/>
                    <a:pt x="9097" y="18952"/>
                    <a:pt x="14016" y="20678"/>
                  </a:cubicBezTo>
                  <a:cubicBezTo>
                    <a:pt x="11883" y="22714"/>
                    <a:pt x="9413" y="23235"/>
                    <a:pt x="6731" y="23235"/>
                  </a:cubicBezTo>
                  <a:cubicBezTo>
                    <a:pt x="4600" y="23235"/>
                    <a:pt x="2336" y="22906"/>
                    <a:pt x="0" y="22747"/>
                  </a:cubicBezTo>
                  <a:lnTo>
                    <a:pt x="0" y="22747"/>
                  </a:lnTo>
                  <a:cubicBezTo>
                    <a:pt x="5661" y="29024"/>
                    <a:pt x="14122" y="32573"/>
                    <a:pt x="22554" y="32573"/>
                  </a:cubicBezTo>
                  <a:cubicBezTo>
                    <a:pt x="25165" y="32573"/>
                    <a:pt x="27774" y="32233"/>
                    <a:pt x="30297" y="31527"/>
                  </a:cubicBezTo>
                  <a:cubicBezTo>
                    <a:pt x="35600" y="30045"/>
                    <a:pt x="40375" y="27137"/>
                    <a:pt x="45209" y="24487"/>
                  </a:cubicBezTo>
                  <a:cubicBezTo>
                    <a:pt x="50044" y="21840"/>
                    <a:pt x="55152" y="19375"/>
                    <a:pt x="60645" y="18910"/>
                  </a:cubicBezTo>
                  <a:cubicBezTo>
                    <a:pt x="60949" y="18885"/>
                    <a:pt x="61257" y="18872"/>
                    <a:pt x="61570" y="18872"/>
                  </a:cubicBezTo>
                  <a:cubicBezTo>
                    <a:pt x="66916" y="18872"/>
                    <a:pt x="73501" y="22482"/>
                    <a:pt x="76402" y="26805"/>
                  </a:cubicBezTo>
                  <a:lnTo>
                    <a:pt x="78070" y="4456"/>
                  </a:lnTo>
                  <a:cubicBezTo>
                    <a:pt x="75730" y="1361"/>
                    <a:pt x="71436" y="1"/>
                    <a:pt x="67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30;p47"/>
            <p:cNvSpPr/>
            <p:nvPr/>
          </p:nvSpPr>
          <p:spPr>
            <a:xfrm>
              <a:off x="6127375" y="324475"/>
              <a:ext cx="211375" cy="2834975"/>
            </a:xfrm>
            <a:custGeom>
              <a:avLst/>
              <a:gdLst/>
              <a:ahLst/>
              <a:cxnLst/>
              <a:rect l="l" t="t" r="r" b="b"/>
              <a:pathLst>
                <a:path w="8455" h="113399" fill="none" extrusionOk="0">
                  <a:moveTo>
                    <a:pt x="8454" y="1"/>
                  </a:moveTo>
                  <a:lnTo>
                    <a:pt x="1" y="113398"/>
                  </a:lnTo>
                </a:path>
              </a:pathLst>
            </a:custGeom>
            <a:noFill/>
            <a:ln w="263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31;p47"/>
            <p:cNvSpPr/>
            <p:nvPr/>
          </p:nvSpPr>
          <p:spPr>
            <a:xfrm>
              <a:off x="2949450" y="3419275"/>
              <a:ext cx="903150" cy="1268375"/>
            </a:xfrm>
            <a:custGeom>
              <a:avLst/>
              <a:gdLst/>
              <a:ahLst/>
              <a:cxnLst/>
              <a:rect l="l" t="t" r="r" b="b"/>
              <a:pathLst>
                <a:path w="36126" h="50735" extrusionOk="0">
                  <a:moveTo>
                    <a:pt x="29705" y="1"/>
                  </a:moveTo>
                  <a:cubicBezTo>
                    <a:pt x="25471" y="1"/>
                    <a:pt x="20246" y="318"/>
                    <a:pt x="19672" y="5026"/>
                  </a:cubicBezTo>
                  <a:cubicBezTo>
                    <a:pt x="18865" y="11633"/>
                    <a:pt x="18883" y="18447"/>
                    <a:pt x="18499" y="25095"/>
                  </a:cubicBezTo>
                  <a:cubicBezTo>
                    <a:pt x="18398" y="26823"/>
                    <a:pt x="18274" y="28638"/>
                    <a:pt x="17346" y="30100"/>
                  </a:cubicBezTo>
                  <a:cubicBezTo>
                    <a:pt x="16488" y="31458"/>
                    <a:pt x="7469" y="41235"/>
                    <a:pt x="725" y="47847"/>
                  </a:cubicBezTo>
                  <a:cubicBezTo>
                    <a:pt x="1" y="48557"/>
                    <a:pt x="2402" y="50734"/>
                    <a:pt x="2402" y="50734"/>
                  </a:cubicBezTo>
                  <a:cubicBezTo>
                    <a:pt x="2402" y="50734"/>
                    <a:pt x="3276" y="49301"/>
                    <a:pt x="3902" y="48825"/>
                  </a:cubicBezTo>
                  <a:cubicBezTo>
                    <a:pt x="12716" y="42122"/>
                    <a:pt x="27153" y="34917"/>
                    <a:pt x="28889" y="32533"/>
                  </a:cubicBezTo>
                  <a:cubicBezTo>
                    <a:pt x="30401" y="30456"/>
                    <a:pt x="30954" y="27855"/>
                    <a:pt x="31471" y="25338"/>
                  </a:cubicBezTo>
                  <a:lnTo>
                    <a:pt x="35596" y="5257"/>
                  </a:lnTo>
                  <a:cubicBezTo>
                    <a:pt x="35891" y="3822"/>
                    <a:pt x="36125" y="2144"/>
                    <a:pt x="35146" y="1054"/>
                  </a:cubicBezTo>
                  <a:cubicBezTo>
                    <a:pt x="34317" y="132"/>
                    <a:pt x="32936" y="9"/>
                    <a:pt x="31694" y="9"/>
                  </a:cubicBezTo>
                  <a:cubicBezTo>
                    <a:pt x="31687" y="9"/>
                    <a:pt x="31680" y="9"/>
                    <a:pt x="31673" y="9"/>
                  </a:cubicBezTo>
                  <a:cubicBezTo>
                    <a:pt x="31646" y="9"/>
                    <a:pt x="31618" y="9"/>
                    <a:pt x="31591" y="9"/>
                  </a:cubicBezTo>
                  <a:cubicBezTo>
                    <a:pt x="31000" y="9"/>
                    <a:pt x="30364" y="1"/>
                    <a:pt x="29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32;p47"/>
            <p:cNvSpPr/>
            <p:nvPr/>
          </p:nvSpPr>
          <p:spPr>
            <a:xfrm>
              <a:off x="4761675" y="1513700"/>
              <a:ext cx="764400" cy="903775"/>
            </a:xfrm>
            <a:custGeom>
              <a:avLst/>
              <a:gdLst/>
              <a:ahLst/>
              <a:cxnLst/>
              <a:rect l="l" t="t" r="r" b="b"/>
              <a:pathLst>
                <a:path w="30576" h="36151" extrusionOk="0">
                  <a:moveTo>
                    <a:pt x="27720" y="1"/>
                  </a:moveTo>
                  <a:cubicBezTo>
                    <a:pt x="27372" y="1"/>
                    <a:pt x="26991" y="29"/>
                    <a:pt x="26585" y="81"/>
                  </a:cubicBezTo>
                  <a:cubicBezTo>
                    <a:pt x="23245" y="493"/>
                    <a:pt x="18328" y="2435"/>
                    <a:pt x="16802" y="3020"/>
                  </a:cubicBezTo>
                  <a:cubicBezTo>
                    <a:pt x="12602" y="4645"/>
                    <a:pt x="8654" y="7253"/>
                    <a:pt x="6205" y="11031"/>
                  </a:cubicBezTo>
                  <a:cubicBezTo>
                    <a:pt x="4179" y="14161"/>
                    <a:pt x="2348" y="17943"/>
                    <a:pt x="1593" y="21590"/>
                  </a:cubicBezTo>
                  <a:cubicBezTo>
                    <a:pt x="849" y="25212"/>
                    <a:pt x="706" y="28447"/>
                    <a:pt x="142" y="32098"/>
                  </a:cubicBezTo>
                  <a:cubicBezTo>
                    <a:pt x="0" y="33005"/>
                    <a:pt x="305" y="34310"/>
                    <a:pt x="706" y="35132"/>
                  </a:cubicBezTo>
                  <a:cubicBezTo>
                    <a:pt x="845" y="35418"/>
                    <a:pt x="1070" y="35666"/>
                    <a:pt x="1335" y="35845"/>
                  </a:cubicBezTo>
                  <a:cubicBezTo>
                    <a:pt x="1541" y="35983"/>
                    <a:pt x="1768" y="36082"/>
                    <a:pt x="2001" y="36120"/>
                  </a:cubicBezTo>
                  <a:cubicBezTo>
                    <a:pt x="2094" y="36140"/>
                    <a:pt x="2187" y="36150"/>
                    <a:pt x="2279" y="36150"/>
                  </a:cubicBezTo>
                  <a:cubicBezTo>
                    <a:pt x="2528" y="36150"/>
                    <a:pt x="2769" y="36075"/>
                    <a:pt x="2977" y="35914"/>
                  </a:cubicBezTo>
                  <a:cubicBezTo>
                    <a:pt x="3790" y="31138"/>
                    <a:pt x="4618" y="26314"/>
                    <a:pt x="6529" y="21861"/>
                  </a:cubicBezTo>
                  <a:cubicBezTo>
                    <a:pt x="8438" y="17407"/>
                    <a:pt x="11557" y="13295"/>
                    <a:pt x="15905" y="11158"/>
                  </a:cubicBezTo>
                  <a:cubicBezTo>
                    <a:pt x="18761" y="9749"/>
                    <a:pt x="21996" y="9253"/>
                    <a:pt x="24866" y="7882"/>
                  </a:cubicBezTo>
                  <a:cubicBezTo>
                    <a:pt x="24882" y="7876"/>
                    <a:pt x="24897" y="7866"/>
                    <a:pt x="24914" y="7861"/>
                  </a:cubicBezTo>
                  <a:cubicBezTo>
                    <a:pt x="25885" y="7386"/>
                    <a:pt x="27943" y="5908"/>
                    <a:pt x="29183" y="4288"/>
                  </a:cubicBezTo>
                  <a:cubicBezTo>
                    <a:pt x="29272" y="4172"/>
                    <a:pt x="29356" y="4050"/>
                    <a:pt x="29442" y="3929"/>
                  </a:cubicBezTo>
                  <a:cubicBezTo>
                    <a:pt x="30285" y="2684"/>
                    <a:pt x="30575" y="1396"/>
                    <a:pt x="29467" y="445"/>
                  </a:cubicBezTo>
                  <a:cubicBezTo>
                    <a:pt x="29246" y="255"/>
                    <a:pt x="28935" y="128"/>
                    <a:pt x="28549" y="65"/>
                  </a:cubicBezTo>
                  <a:cubicBezTo>
                    <a:pt x="28460" y="49"/>
                    <a:pt x="28364" y="39"/>
                    <a:pt x="28264" y="28"/>
                  </a:cubicBezTo>
                  <a:cubicBezTo>
                    <a:pt x="28093" y="9"/>
                    <a:pt x="27912" y="1"/>
                    <a:pt x="27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33;p47"/>
            <p:cNvSpPr/>
            <p:nvPr/>
          </p:nvSpPr>
          <p:spPr>
            <a:xfrm>
              <a:off x="1968775" y="3836850"/>
              <a:ext cx="598350" cy="1482150"/>
            </a:xfrm>
            <a:custGeom>
              <a:avLst/>
              <a:gdLst/>
              <a:ahLst/>
              <a:cxnLst/>
              <a:rect l="l" t="t" r="r" b="b"/>
              <a:pathLst>
                <a:path w="23934" h="59286" extrusionOk="0">
                  <a:moveTo>
                    <a:pt x="8160" y="1"/>
                  </a:moveTo>
                  <a:cubicBezTo>
                    <a:pt x="7054" y="1"/>
                    <a:pt x="6034" y="733"/>
                    <a:pt x="5170" y="1464"/>
                  </a:cubicBezTo>
                  <a:cubicBezTo>
                    <a:pt x="1828" y="4287"/>
                    <a:pt x="0" y="12483"/>
                    <a:pt x="3018" y="17099"/>
                  </a:cubicBezTo>
                  <a:cubicBezTo>
                    <a:pt x="4310" y="19076"/>
                    <a:pt x="13801" y="31344"/>
                    <a:pt x="14276" y="33238"/>
                  </a:cubicBezTo>
                  <a:cubicBezTo>
                    <a:pt x="13936" y="35470"/>
                    <a:pt x="11777" y="51951"/>
                    <a:pt x="10541" y="58413"/>
                  </a:cubicBezTo>
                  <a:cubicBezTo>
                    <a:pt x="11355" y="58992"/>
                    <a:pt x="11974" y="59286"/>
                    <a:pt x="12548" y="59286"/>
                  </a:cubicBezTo>
                  <a:cubicBezTo>
                    <a:pt x="13249" y="59286"/>
                    <a:pt x="13882" y="58848"/>
                    <a:pt x="14717" y="57959"/>
                  </a:cubicBezTo>
                  <a:cubicBezTo>
                    <a:pt x="16088" y="56500"/>
                    <a:pt x="22539" y="33412"/>
                    <a:pt x="23793" y="28888"/>
                  </a:cubicBezTo>
                  <a:cubicBezTo>
                    <a:pt x="23933" y="28385"/>
                    <a:pt x="23926" y="27851"/>
                    <a:pt x="23771" y="27353"/>
                  </a:cubicBezTo>
                  <a:cubicBezTo>
                    <a:pt x="23315" y="25880"/>
                    <a:pt x="16040" y="10202"/>
                    <a:pt x="12643" y="3952"/>
                  </a:cubicBezTo>
                  <a:cubicBezTo>
                    <a:pt x="12383" y="3476"/>
                    <a:pt x="10578" y="1283"/>
                    <a:pt x="10184" y="910"/>
                  </a:cubicBezTo>
                  <a:cubicBezTo>
                    <a:pt x="9489" y="254"/>
                    <a:pt x="8810" y="1"/>
                    <a:pt x="8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34;p47"/>
            <p:cNvSpPr/>
            <p:nvPr/>
          </p:nvSpPr>
          <p:spPr>
            <a:xfrm>
              <a:off x="1122650" y="3976025"/>
              <a:ext cx="1108375" cy="1397825"/>
            </a:xfrm>
            <a:custGeom>
              <a:avLst/>
              <a:gdLst/>
              <a:ahLst/>
              <a:cxnLst/>
              <a:rect l="l" t="t" r="r" b="b"/>
              <a:pathLst>
                <a:path w="44335" h="55913" extrusionOk="0">
                  <a:moveTo>
                    <a:pt x="38868" y="0"/>
                  </a:moveTo>
                  <a:cubicBezTo>
                    <a:pt x="34737" y="0"/>
                    <a:pt x="29226" y="1019"/>
                    <a:pt x="26749" y="1110"/>
                  </a:cubicBezTo>
                  <a:cubicBezTo>
                    <a:pt x="24009" y="1211"/>
                    <a:pt x="23737" y="28155"/>
                    <a:pt x="23737" y="28155"/>
                  </a:cubicBezTo>
                  <a:cubicBezTo>
                    <a:pt x="23737" y="28155"/>
                    <a:pt x="6073" y="47064"/>
                    <a:pt x="1614" y="52680"/>
                  </a:cubicBezTo>
                  <a:cubicBezTo>
                    <a:pt x="1" y="54713"/>
                    <a:pt x="6" y="55913"/>
                    <a:pt x="1035" y="55913"/>
                  </a:cubicBezTo>
                  <a:cubicBezTo>
                    <a:pt x="1634" y="55913"/>
                    <a:pt x="2579" y="55506"/>
                    <a:pt x="3755" y="54621"/>
                  </a:cubicBezTo>
                  <a:cubicBezTo>
                    <a:pt x="10662" y="49417"/>
                    <a:pt x="26644" y="37652"/>
                    <a:pt x="32115" y="31591"/>
                  </a:cubicBezTo>
                  <a:cubicBezTo>
                    <a:pt x="42718" y="12312"/>
                    <a:pt x="44334" y="4652"/>
                    <a:pt x="43988" y="1967"/>
                  </a:cubicBezTo>
                  <a:cubicBezTo>
                    <a:pt x="43794" y="460"/>
                    <a:pt x="41642" y="0"/>
                    <a:pt x="38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35;p47"/>
            <p:cNvSpPr/>
            <p:nvPr/>
          </p:nvSpPr>
          <p:spPr>
            <a:xfrm>
              <a:off x="3467950" y="2550125"/>
              <a:ext cx="639525" cy="987725"/>
            </a:xfrm>
            <a:custGeom>
              <a:avLst/>
              <a:gdLst/>
              <a:ahLst/>
              <a:cxnLst/>
              <a:rect l="l" t="t" r="r" b="b"/>
              <a:pathLst>
                <a:path w="25581" h="39509" extrusionOk="0">
                  <a:moveTo>
                    <a:pt x="21963" y="0"/>
                  </a:moveTo>
                  <a:cubicBezTo>
                    <a:pt x="20180" y="0"/>
                    <a:pt x="17990" y="1966"/>
                    <a:pt x="16259" y="3989"/>
                  </a:cubicBezTo>
                  <a:cubicBezTo>
                    <a:pt x="13173" y="7598"/>
                    <a:pt x="10847" y="8416"/>
                    <a:pt x="8422" y="12497"/>
                  </a:cubicBezTo>
                  <a:cubicBezTo>
                    <a:pt x="5376" y="17621"/>
                    <a:pt x="701" y="31180"/>
                    <a:pt x="1" y="37186"/>
                  </a:cubicBezTo>
                  <a:cubicBezTo>
                    <a:pt x="2804" y="38679"/>
                    <a:pt x="7262" y="39508"/>
                    <a:pt x="11485" y="39508"/>
                  </a:cubicBezTo>
                  <a:cubicBezTo>
                    <a:pt x="16667" y="39508"/>
                    <a:pt x="21495" y="38259"/>
                    <a:pt x="22471" y="35454"/>
                  </a:cubicBezTo>
                  <a:cubicBezTo>
                    <a:pt x="24913" y="28446"/>
                    <a:pt x="25580" y="21406"/>
                    <a:pt x="25081" y="12020"/>
                  </a:cubicBezTo>
                  <a:cubicBezTo>
                    <a:pt x="24969" y="9915"/>
                    <a:pt x="25279" y="6368"/>
                    <a:pt x="24948" y="4288"/>
                  </a:cubicBezTo>
                  <a:cubicBezTo>
                    <a:pt x="24448" y="1146"/>
                    <a:pt x="23324" y="0"/>
                    <a:pt x="21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36;p47"/>
            <p:cNvSpPr/>
            <p:nvPr/>
          </p:nvSpPr>
          <p:spPr>
            <a:xfrm>
              <a:off x="3184600" y="2597150"/>
              <a:ext cx="774575" cy="884750"/>
            </a:xfrm>
            <a:custGeom>
              <a:avLst/>
              <a:gdLst/>
              <a:ahLst/>
              <a:cxnLst/>
              <a:rect l="l" t="t" r="r" b="b"/>
              <a:pathLst>
                <a:path w="30983" h="35390" extrusionOk="0">
                  <a:moveTo>
                    <a:pt x="28178" y="1"/>
                  </a:moveTo>
                  <a:cubicBezTo>
                    <a:pt x="24946" y="1"/>
                    <a:pt x="18964" y="2359"/>
                    <a:pt x="17253" y="3019"/>
                  </a:cubicBezTo>
                  <a:cubicBezTo>
                    <a:pt x="13057" y="4640"/>
                    <a:pt x="9105" y="7251"/>
                    <a:pt x="6656" y="11030"/>
                  </a:cubicBezTo>
                  <a:cubicBezTo>
                    <a:pt x="4634" y="14160"/>
                    <a:pt x="1106" y="26179"/>
                    <a:pt x="351" y="29831"/>
                  </a:cubicBezTo>
                  <a:cubicBezTo>
                    <a:pt x="0" y="31524"/>
                    <a:pt x="4" y="31796"/>
                    <a:pt x="165" y="31796"/>
                  </a:cubicBezTo>
                  <a:cubicBezTo>
                    <a:pt x="241" y="31796"/>
                    <a:pt x="352" y="31735"/>
                    <a:pt x="478" y="31735"/>
                  </a:cubicBezTo>
                  <a:cubicBezTo>
                    <a:pt x="652" y="31735"/>
                    <a:pt x="854" y="31854"/>
                    <a:pt x="1025" y="32423"/>
                  </a:cubicBezTo>
                  <a:cubicBezTo>
                    <a:pt x="1288" y="33303"/>
                    <a:pt x="760" y="34302"/>
                    <a:pt x="1157" y="35130"/>
                  </a:cubicBezTo>
                  <a:cubicBezTo>
                    <a:pt x="1246" y="35314"/>
                    <a:pt x="1400" y="35390"/>
                    <a:pt x="1593" y="35390"/>
                  </a:cubicBezTo>
                  <a:cubicBezTo>
                    <a:pt x="2260" y="35390"/>
                    <a:pt x="3395" y="34481"/>
                    <a:pt x="3956" y="34042"/>
                  </a:cubicBezTo>
                  <a:cubicBezTo>
                    <a:pt x="3531" y="30254"/>
                    <a:pt x="5581" y="26516"/>
                    <a:pt x="7486" y="22063"/>
                  </a:cubicBezTo>
                  <a:cubicBezTo>
                    <a:pt x="8592" y="19488"/>
                    <a:pt x="9560" y="16404"/>
                    <a:pt x="11335" y="14312"/>
                  </a:cubicBezTo>
                  <a:cubicBezTo>
                    <a:pt x="12628" y="12789"/>
                    <a:pt x="22481" y="9246"/>
                    <a:pt x="25367" y="7852"/>
                  </a:cubicBezTo>
                  <a:cubicBezTo>
                    <a:pt x="26355" y="7377"/>
                    <a:pt x="28455" y="5863"/>
                    <a:pt x="29685" y="4217"/>
                  </a:cubicBezTo>
                  <a:cubicBezTo>
                    <a:pt x="29790" y="4075"/>
                    <a:pt x="29890" y="3932"/>
                    <a:pt x="29981" y="3795"/>
                  </a:cubicBezTo>
                  <a:cubicBezTo>
                    <a:pt x="30755" y="2592"/>
                    <a:pt x="30982" y="1362"/>
                    <a:pt x="29918" y="444"/>
                  </a:cubicBezTo>
                  <a:cubicBezTo>
                    <a:pt x="29791" y="332"/>
                    <a:pt x="29628" y="244"/>
                    <a:pt x="29443" y="175"/>
                  </a:cubicBezTo>
                  <a:cubicBezTo>
                    <a:pt x="29433" y="169"/>
                    <a:pt x="29422" y="165"/>
                    <a:pt x="29410" y="164"/>
                  </a:cubicBezTo>
                  <a:cubicBezTo>
                    <a:pt x="29088" y="59"/>
                    <a:pt x="28699" y="5"/>
                    <a:pt x="28255" y="1"/>
                  </a:cubicBezTo>
                  <a:cubicBezTo>
                    <a:pt x="28229" y="1"/>
                    <a:pt x="28204" y="1"/>
                    <a:pt x="28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37;p47"/>
            <p:cNvSpPr/>
            <p:nvPr/>
          </p:nvSpPr>
          <p:spPr>
            <a:xfrm>
              <a:off x="1398775" y="3195075"/>
              <a:ext cx="762800" cy="903725"/>
            </a:xfrm>
            <a:custGeom>
              <a:avLst/>
              <a:gdLst/>
              <a:ahLst/>
              <a:cxnLst/>
              <a:rect l="l" t="t" r="r" b="b"/>
              <a:pathLst>
                <a:path w="30512" h="36149" extrusionOk="0">
                  <a:moveTo>
                    <a:pt x="27710" y="0"/>
                  </a:moveTo>
                  <a:cubicBezTo>
                    <a:pt x="24478" y="0"/>
                    <a:pt x="18493" y="2359"/>
                    <a:pt x="16780" y="3020"/>
                  </a:cubicBezTo>
                  <a:cubicBezTo>
                    <a:pt x="12584" y="4639"/>
                    <a:pt x="8632" y="7252"/>
                    <a:pt x="6183" y="11030"/>
                  </a:cubicBezTo>
                  <a:cubicBezTo>
                    <a:pt x="4163" y="14160"/>
                    <a:pt x="554" y="23641"/>
                    <a:pt x="111" y="31030"/>
                  </a:cubicBezTo>
                  <a:cubicBezTo>
                    <a:pt x="37" y="32261"/>
                    <a:pt x="0" y="32620"/>
                    <a:pt x="5" y="32620"/>
                  </a:cubicBezTo>
                  <a:cubicBezTo>
                    <a:pt x="11" y="32620"/>
                    <a:pt x="96" y="31926"/>
                    <a:pt x="273" y="31926"/>
                  </a:cubicBezTo>
                  <a:cubicBezTo>
                    <a:pt x="349" y="31926"/>
                    <a:pt x="442" y="32055"/>
                    <a:pt x="552" y="32424"/>
                  </a:cubicBezTo>
                  <a:cubicBezTo>
                    <a:pt x="817" y="33303"/>
                    <a:pt x="289" y="34302"/>
                    <a:pt x="686" y="35132"/>
                  </a:cubicBezTo>
                  <a:cubicBezTo>
                    <a:pt x="970" y="35715"/>
                    <a:pt x="1629" y="36148"/>
                    <a:pt x="2246" y="36148"/>
                  </a:cubicBezTo>
                  <a:cubicBezTo>
                    <a:pt x="2499" y="36148"/>
                    <a:pt x="2744" y="36076"/>
                    <a:pt x="2954" y="35912"/>
                  </a:cubicBezTo>
                  <a:cubicBezTo>
                    <a:pt x="2529" y="32124"/>
                    <a:pt x="7859" y="18893"/>
                    <a:pt x="9635" y="16801"/>
                  </a:cubicBezTo>
                  <a:cubicBezTo>
                    <a:pt x="10928" y="15280"/>
                    <a:pt x="22010" y="9247"/>
                    <a:pt x="24896" y="7854"/>
                  </a:cubicBezTo>
                  <a:cubicBezTo>
                    <a:pt x="25884" y="7379"/>
                    <a:pt x="27984" y="5864"/>
                    <a:pt x="29212" y="4217"/>
                  </a:cubicBezTo>
                  <a:cubicBezTo>
                    <a:pt x="29319" y="4076"/>
                    <a:pt x="29418" y="3933"/>
                    <a:pt x="29508" y="3796"/>
                  </a:cubicBezTo>
                  <a:cubicBezTo>
                    <a:pt x="30284" y="2592"/>
                    <a:pt x="30511" y="1364"/>
                    <a:pt x="29445" y="445"/>
                  </a:cubicBezTo>
                  <a:cubicBezTo>
                    <a:pt x="29319" y="332"/>
                    <a:pt x="29155" y="244"/>
                    <a:pt x="28970" y="176"/>
                  </a:cubicBezTo>
                  <a:cubicBezTo>
                    <a:pt x="28960" y="169"/>
                    <a:pt x="28950" y="166"/>
                    <a:pt x="28939" y="164"/>
                  </a:cubicBezTo>
                  <a:cubicBezTo>
                    <a:pt x="28617" y="59"/>
                    <a:pt x="28226" y="6"/>
                    <a:pt x="27783" y="0"/>
                  </a:cubicBezTo>
                  <a:cubicBezTo>
                    <a:pt x="27759" y="0"/>
                    <a:pt x="27735" y="0"/>
                    <a:pt x="27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38;p47"/>
            <p:cNvSpPr/>
            <p:nvPr/>
          </p:nvSpPr>
          <p:spPr>
            <a:xfrm>
              <a:off x="3995775" y="2322325"/>
              <a:ext cx="996000" cy="529650"/>
            </a:xfrm>
            <a:custGeom>
              <a:avLst/>
              <a:gdLst/>
              <a:ahLst/>
              <a:cxnLst/>
              <a:rect l="l" t="t" r="r" b="b"/>
              <a:pathLst>
                <a:path w="39840" h="21186" extrusionOk="0">
                  <a:moveTo>
                    <a:pt x="32386" y="1"/>
                  </a:moveTo>
                  <a:lnTo>
                    <a:pt x="32386" y="1"/>
                  </a:lnTo>
                  <a:cubicBezTo>
                    <a:pt x="32714" y="175"/>
                    <a:pt x="4596" y="12275"/>
                    <a:pt x="971" y="12275"/>
                  </a:cubicBezTo>
                  <a:cubicBezTo>
                    <a:pt x="697" y="12275"/>
                    <a:pt x="563" y="12206"/>
                    <a:pt x="592" y="12058"/>
                  </a:cubicBezTo>
                  <a:lnTo>
                    <a:pt x="592" y="12058"/>
                  </a:lnTo>
                  <a:cubicBezTo>
                    <a:pt x="296" y="13586"/>
                    <a:pt x="1" y="15144"/>
                    <a:pt x="180" y="16691"/>
                  </a:cubicBezTo>
                  <a:cubicBezTo>
                    <a:pt x="361" y="18237"/>
                    <a:pt x="1095" y="19799"/>
                    <a:pt x="2433" y="20597"/>
                  </a:cubicBezTo>
                  <a:cubicBezTo>
                    <a:pt x="3144" y="21019"/>
                    <a:pt x="3922" y="21186"/>
                    <a:pt x="4728" y="21186"/>
                  </a:cubicBezTo>
                  <a:cubicBezTo>
                    <a:pt x="6210" y="21186"/>
                    <a:pt x="7784" y="20621"/>
                    <a:pt x="9194" y="20047"/>
                  </a:cubicBezTo>
                  <a:cubicBezTo>
                    <a:pt x="11238" y="19214"/>
                    <a:pt x="39839" y="3950"/>
                    <a:pt x="32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39;p47"/>
            <p:cNvSpPr/>
            <p:nvPr/>
          </p:nvSpPr>
          <p:spPr>
            <a:xfrm>
              <a:off x="1717775" y="3130725"/>
              <a:ext cx="597875" cy="976825"/>
            </a:xfrm>
            <a:custGeom>
              <a:avLst/>
              <a:gdLst/>
              <a:ahLst/>
              <a:cxnLst/>
              <a:rect l="l" t="t" r="r" b="b"/>
              <a:pathLst>
                <a:path w="23915" h="39073" extrusionOk="0">
                  <a:moveTo>
                    <a:pt x="16649" y="1"/>
                  </a:moveTo>
                  <a:cubicBezTo>
                    <a:pt x="13978" y="1"/>
                    <a:pt x="11139" y="2699"/>
                    <a:pt x="9857" y="5344"/>
                  </a:cubicBezTo>
                  <a:cubicBezTo>
                    <a:pt x="7787" y="9617"/>
                    <a:pt x="4698" y="12479"/>
                    <a:pt x="3385" y="17042"/>
                  </a:cubicBezTo>
                  <a:cubicBezTo>
                    <a:pt x="1739" y="22770"/>
                    <a:pt x="1" y="33073"/>
                    <a:pt x="847" y="39059"/>
                  </a:cubicBezTo>
                  <a:cubicBezTo>
                    <a:pt x="946" y="39068"/>
                    <a:pt x="1053" y="39073"/>
                    <a:pt x="1168" y="39073"/>
                  </a:cubicBezTo>
                  <a:cubicBezTo>
                    <a:pt x="5103" y="39073"/>
                    <a:pt x="18119" y="33731"/>
                    <a:pt x="21974" y="32427"/>
                  </a:cubicBezTo>
                  <a:cubicBezTo>
                    <a:pt x="22269" y="32327"/>
                    <a:pt x="22683" y="32197"/>
                    <a:pt x="22683" y="32197"/>
                  </a:cubicBezTo>
                  <a:cubicBezTo>
                    <a:pt x="22683" y="32197"/>
                    <a:pt x="22632" y="31844"/>
                    <a:pt x="22608" y="31667"/>
                  </a:cubicBezTo>
                  <a:cubicBezTo>
                    <a:pt x="21657" y="24494"/>
                    <a:pt x="23914" y="16947"/>
                    <a:pt x="23261" y="9733"/>
                  </a:cubicBezTo>
                  <a:cubicBezTo>
                    <a:pt x="23071" y="7635"/>
                    <a:pt x="21737" y="5411"/>
                    <a:pt x="20888" y="3481"/>
                  </a:cubicBezTo>
                  <a:cubicBezTo>
                    <a:pt x="19781" y="965"/>
                    <a:pt x="18245" y="1"/>
                    <a:pt x="16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40;p47"/>
            <p:cNvSpPr/>
            <p:nvPr/>
          </p:nvSpPr>
          <p:spPr>
            <a:xfrm>
              <a:off x="2077525" y="3049975"/>
              <a:ext cx="82500" cy="113800"/>
            </a:xfrm>
            <a:custGeom>
              <a:avLst/>
              <a:gdLst/>
              <a:ahLst/>
              <a:cxnLst/>
              <a:rect l="l" t="t" r="r" b="b"/>
              <a:pathLst>
                <a:path w="3300" h="4552" extrusionOk="0">
                  <a:moveTo>
                    <a:pt x="1651" y="0"/>
                  </a:moveTo>
                  <a:cubicBezTo>
                    <a:pt x="740" y="0"/>
                    <a:pt x="0" y="1019"/>
                    <a:pt x="0" y="2275"/>
                  </a:cubicBezTo>
                  <a:cubicBezTo>
                    <a:pt x="0" y="3532"/>
                    <a:pt x="740" y="4552"/>
                    <a:pt x="1651" y="4552"/>
                  </a:cubicBezTo>
                  <a:cubicBezTo>
                    <a:pt x="2561" y="4552"/>
                    <a:pt x="3300" y="3532"/>
                    <a:pt x="3300" y="2275"/>
                  </a:cubicBezTo>
                  <a:cubicBezTo>
                    <a:pt x="3300" y="1019"/>
                    <a:pt x="2561" y="0"/>
                    <a:pt x="1651" y="0"/>
                  </a:cubicBezTo>
                  <a:close/>
                </a:path>
              </a:pathLst>
            </a:custGeom>
            <a:solidFill>
              <a:srgbClr val="852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41;p47"/>
            <p:cNvSpPr/>
            <p:nvPr/>
          </p:nvSpPr>
          <p:spPr>
            <a:xfrm>
              <a:off x="5564350" y="1594575"/>
              <a:ext cx="117900" cy="735025"/>
            </a:xfrm>
            <a:custGeom>
              <a:avLst/>
              <a:gdLst/>
              <a:ahLst/>
              <a:cxnLst/>
              <a:rect l="l" t="t" r="r" b="b"/>
              <a:pathLst>
                <a:path w="4716" h="29401" extrusionOk="0">
                  <a:moveTo>
                    <a:pt x="3098" y="1"/>
                  </a:moveTo>
                  <a:cubicBezTo>
                    <a:pt x="2322" y="5043"/>
                    <a:pt x="1" y="29401"/>
                    <a:pt x="1" y="29401"/>
                  </a:cubicBezTo>
                  <a:lnTo>
                    <a:pt x="3196" y="27414"/>
                  </a:lnTo>
                  <a:cubicBezTo>
                    <a:pt x="4715" y="17211"/>
                    <a:pt x="3296" y="8754"/>
                    <a:pt x="3296" y="8754"/>
                  </a:cubicBezTo>
                  <a:lnTo>
                    <a:pt x="30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42;p47"/>
            <p:cNvSpPr/>
            <p:nvPr/>
          </p:nvSpPr>
          <p:spPr>
            <a:xfrm>
              <a:off x="2145925" y="3213850"/>
              <a:ext cx="964925" cy="320450"/>
            </a:xfrm>
            <a:custGeom>
              <a:avLst/>
              <a:gdLst/>
              <a:ahLst/>
              <a:cxnLst/>
              <a:rect l="l" t="t" r="r" b="b"/>
              <a:pathLst>
                <a:path w="38597" h="12818" extrusionOk="0">
                  <a:moveTo>
                    <a:pt x="3714" y="0"/>
                  </a:moveTo>
                  <a:cubicBezTo>
                    <a:pt x="3714" y="0"/>
                    <a:pt x="1704" y="3231"/>
                    <a:pt x="985" y="4612"/>
                  </a:cubicBezTo>
                  <a:cubicBezTo>
                    <a:pt x="268" y="5994"/>
                    <a:pt x="0" y="7699"/>
                    <a:pt x="662" y="9110"/>
                  </a:cubicBezTo>
                  <a:cubicBezTo>
                    <a:pt x="1011" y="9854"/>
                    <a:pt x="1306" y="10090"/>
                    <a:pt x="1641" y="10090"/>
                  </a:cubicBezTo>
                  <a:cubicBezTo>
                    <a:pt x="2224" y="10090"/>
                    <a:pt x="2932" y="9376"/>
                    <a:pt x="4273" y="9376"/>
                  </a:cubicBezTo>
                  <a:cubicBezTo>
                    <a:pt x="4362" y="9376"/>
                    <a:pt x="4454" y="9379"/>
                    <a:pt x="4549" y="9386"/>
                  </a:cubicBezTo>
                  <a:cubicBezTo>
                    <a:pt x="21176" y="10574"/>
                    <a:pt x="30958" y="12817"/>
                    <a:pt x="35273" y="12817"/>
                  </a:cubicBezTo>
                  <a:cubicBezTo>
                    <a:pt x="38154" y="12817"/>
                    <a:pt x="38597" y="11817"/>
                    <a:pt x="37012" y="8835"/>
                  </a:cubicBezTo>
                  <a:lnTo>
                    <a:pt x="37012" y="8835"/>
                  </a:lnTo>
                  <a:cubicBezTo>
                    <a:pt x="37015" y="8842"/>
                    <a:pt x="37007" y="8845"/>
                    <a:pt x="36987" y="8845"/>
                  </a:cubicBezTo>
                  <a:cubicBezTo>
                    <a:pt x="35949" y="8845"/>
                    <a:pt x="3714" y="0"/>
                    <a:pt x="3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43;p47"/>
            <p:cNvSpPr/>
            <p:nvPr/>
          </p:nvSpPr>
          <p:spPr>
            <a:xfrm>
              <a:off x="2113000" y="3066100"/>
              <a:ext cx="135700" cy="241675"/>
            </a:xfrm>
            <a:custGeom>
              <a:avLst/>
              <a:gdLst/>
              <a:ahLst/>
              <a:cxnLst/>
              <a:rect l="l" t="t" r="r" b="b"/>
              <a:pathLst>
                <a:path w="5428" h="9667" extrusionOk="0">
                  <a:moveTo>
                    <a:pt x="5428" y="1"/>
                  </a:moveTo>
                  <a:lnTo>
                    <a:pt x="5428" y="1"/>
                  </a:lnTo>
                  <a:cubicBezTo>
                    <a:pt x="5428" y="1"/>
                    <a:pt x="5428" y="1"/>
                    <a:pt x="5428" y="1"/>
                  </a:cubicBezTo>
                  <a:lnTo>
                    <a:pt x="5428" y="1"/>
                  </a:lnTo>
                  <a:cubicBezTo>
                    <a:pt x="5428" y="1"/>
                    <a:pt x="5428" y="1"/>
                    <a:pt x="5428" y="1"/>
                  </a:cubicBezTo>
                  <a:close/>
                  <a:moveTo>
                    <a:pt x="5428" y="1"/>
                  </a:moveTo>
                  <a:lnTo>
                    <a:pt x="5428" y="1"/>
                  </a:lnTo>
                  <a:cubicBezTo>
                    <a:pt x="5424" y="141"/>
                    <a:pt x="2689" y="322"/>
                    <a:pt x="2376" y="341"/>
                  </a:cubicBezTo>
                  <a:cubicBezTo>
                    <a:pt x="2081" y="360"/>
                    <a:pt x="1785" y="375"/>
                    <a:pt x="1488" y="389"/>
                  </a:cubicBezTo>
                  <a:cubicBezTo>
                    <a:pt x="1482" y="389"/>
                    <a:pt x="1475" y="389"/>
                    <a:pt x="1468" y="389"/>
                  </a:cubicBezTo>
                  <a:cubicBezTo>
                    <a:pt x="1192" y="389"/>
                    <a:pt x="555" y="179"/>
                    <a:pt x="555" y="179"/>
                  </a:cubicBezTo>
                  <a:cubicBezTo>
                    <a:pt x="555" y="179"/>
                    <a:pt x="363" y="1267"/>
                    <a:pt x="332" y="1591"/>
                  </a:cubicBezTo>
                  <a:cubicBezTo>
                    <a:pt x="275" y="2236"/>
                    <a:pt x="163" y="2874"/>
                    <a:pt x="0" y="3501"/>
                  </a:cubicBezTo>
                  <a:cubicBezTo>
                    <a:pt x="967" y="4578"/>
                    <a:pt x="2707" y="9666"/>
                    <a:pt x="4556" y="9666"/>
                  </a:cubicBezTo>
                  <a:cubicBezTo>
                    <a:pt x="4820" y="8387"/>
                    <a:pt x="5405" y="1307"/>
                    <a:pt x="5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44;p47"/>
            <p:cNvSpPr/>
            <p:nvPr/>
          </p:nvSpPr>
          <p:spPr>
            <a:xfrm>
              <a:off x="5319150" y="862025"/>
              <a:ext cx="491250" cy="587900"/>
            </a:xfrm>
            <a:custGeom>
              <a:avLst/>
              <a:gdLst/>
              <a:ahLst/>
              <a:cxnLst/>
              <a:rect l="l" t="t" r="r" b="b"/>
              <a:pathLst>
                <a:path w="19650" h="23516" extrusionOk="0">
                  <a:moveTo>
                    <a:pt x="17673" y="1"/>
                  </a:moveTo>
                  <a:cubicBezTo>
                    <a:pt x="17504" y="1"/>
                    <a:pt x="17332" y="91"/>
                    <a:pt x="17181" y="181"/>
                  </a:cubicBezTo>
                  <a:cubicBezTo>
                    <a:pt x="16101" y="818"/>
                    <a:pt x="15070" y="1544"/>
                    <a:pt x="13931" y="2069"/>
                  </a:cubicBezTo>
                  <a:cubicBezTo>
                    <a:pt x="11742" y="3081"/>
                    <a:pt x="9356" y="3037"/>
                    <a:pt x="7119" y="3916"/>
                  </a:cubicBezTo>
                  <a:cubicBezTo>
                    <a:pt x="3586" y="5304"/>
                    <a:pt x="324" y="8358"/>
                    <a:pt x="117" y="12354"/>
                  </a:cubicBezTo>
                  <a:cubicBezTo>
                    <a:pt x="1" y="14592"/>
                    <a:pt x="1064" y="16665"/>
                    <a:pt x="2360" y="18417"/>
                  </a:cubicBezTo>
                  <a:cubicBezTo>
                    <a:pt x="3024" y="19314"/>
                    <a:pt x="3771" y="20139"/>
                    <a:pt x="4529" y="20953"/>
                  </a:cubicBezTo>
                  <a:cubicBezTo>
                    <a:pt x="4810" y="21257"/>
                    <a:pt x="6303" y="23515"/>
                    <a:pt x="6418" y="23515"/>
                  </a:cubicBezTo>
                  <a:cubicBezTo>
                    <a:pt x="6418" y="23515"/>
                    <a:pt x="6418" y="23515"/>
                    <a:pt x="6418" y="23515"/>
                  </a:cubicBezTo>
                  <a:cubicBezTo>
                    <a:pt x="6951" y="23492"/>
                    <a:pt x="7424" y="23337"/>
                    <a:pt x="7811" y="23182"/>
                  </a:cubicBezTo>
                  <a:cubicBezTo>
                    <a:pt x="8133" y="23052"/>
                    <a:pt x="8300" y="22899"/>
                    <a:pt x="8250" y="22516"/>
                  </a:cubicBezTo>
                  <a:cubicBezTo>
                    <a:pt x="8226" y="22333"/>
                    <a:pt x="8095" y="22173"/>
                    <a:pt x="8086" y="21990"/>
                  </a:cubicBezTo>
                  <a:cubicBezTo>
                    <a:pt x="8010" y="20590"/>
                    <a:pt x="7458" y="19768"/>
                    <a:pt x="7478" y="18619"/>
                  </a:cubicBezTo>
                  <a:cubicBezTo>
                    <a:pt x="7480" y="18444"/>
                    <a:pt x="7018" y="18343"/>
                    <a:pt x="6902" y="18305"/>
                  </a:cubicBezTo>
                  <a:cubicBezTo>
                    <a:pt x="6612" y="18208"/>
                    <a:pt x="6325" y="18101"/>
                    <a:pt x="6054" y="17953"/>
                  </a:cubicBezTo>
                  <a:cubicBezTo>
                    <a:pt x="5366" y="17577"/>
                    <a:pt x="4578" y="16526"/>
                    <a:pt x="5244" y="15758"/>
                  </a:cubicBezTo>
                  <a:cubicBezTo>
                    <a:pt x="5511" y="15453"/>
                    <a:pt x="5918" y="15305"/>
                    <a:pt x="6319" y="15305"/>
                  </a:cubicBezTo>
                  <a:cubicBezTo>
                    <a:pt x="6335" y="15305"/>
                    <a:pt x="6352" y="15305"/>
                    <a:pt x="6368" y="15306"/>
                  </a:cubicBezTo>
                  <a:cubicBezTo>
                    <a:pt x="6823" y="15318"/>
                    <a:pt x="7252" y="15533"/>
                    <a:pt x="7602" y="15824"/>
                  </a:cubicBezTo>
                  <a:cubicBezTo>
                    <a:pt x="7953" y="16115"/>
                    <a:pt x="8233" y="16477"/>
                    <a:pt x="8512" y="16837"/>
                  </a:cubicBezTo>
                  <a:cubicBezTo>
                    <a:pt x="8413" y="16143"/>
                    <a:pt x="8196" y="15552"/>
                    <a:pt x="8198" y="14887"/>
                  </a:cubicBezTo>
                  <a:cubicBezTo>
                    <a:pt x="8198" y="14755"/>
                    <a:pt x="8209" y="14621"/>
                    <a:pt x="8265" y="14503"/>
                  </a:cubicBezTo>
                  <a:cubicBezTo>
                    <a:pt x="8341" y="14346"/>
                    <a:pt x="8453" y="14324"/>
                    <a:pt x="8596" y="14260"/>
                  </a:cubicBezTo>
                  <a:cubicBezTo>
                    <a:pt x="9204" y="13990"/>
                    <a:pt x="9803" y="13704"/>
                    <a:pt x="10396" y="13403"/>
                  </a:cubicBezTo>
                  <a:cubicBezTo>
                    <a:pt x="12464" y="12354"/>
                    <a:pt x="14440" y="11131"/>
                    <a:pt x="16343" y="9807"/>
                  </a:cubicBezTo>
                  <a:cubicBezTo>
                    <a:pt x="17974" y="8673"/>
                    <a:pt x="19156" y="7125"/>
                    <a:pt x="19425" y="5106"/>
                  </a:cubicBezTo>
                  <a:cubicBezTo>
                    <a:pt x="19649" y="3418"/>
                    <a:pt x="19173" y="1646"/>
                    <a:pt x="18132" y="298"/>
                  </a:cubicBezTo>
                  <a:cubicBezTo>
                    <a:pt x="18045" y="186"/>
                    <a:pt x="17950" y="73"/>
                    <a:pt x="17817" y="25"/>
                  </a:cubicBezTo>
                  <a:cubicBezTo>
                    <a:pt x="17770" y="8"/>
                    <a:pt x="17722" y="1"/>
                    <a:pt x="17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45;p47"/>
            <p:cNvSpPr/>
            <p:nvPr/>
          </p:nvSpPr>
          <p:spPr>
            <a:xfrm>
              <a:off x="3892450" y="2181400"/>
              <a:ext cx="383950" cy="397450"/>
            </a:xfrm>
            <a:custGeom>
              <a:avLst/>
              <a:gdLst/>
              <a:ahLst/>
              <a:cxnLst/>
              <a:rect l="l" t="t" r="r" b="b"/>
              <a:pathLst>
                <a:path w="15358" h="15898" extrusionOk="0">
                  <a:moveTo>
                    <a:pt x="9139" y="1"/>
                  </a:moveTo>
                  <a:cubicBezTo>
                    <a:pt x="5816" y="1"/>
                    <a:pt x="2266" y="2523"/>
                    <a:pt x="1220" y="6370"/>
                  </a:cubicBezTo>
                  <a:cubicBezTo>
                    <a:pt x="1" y="10851"/>
                    <a:pt x="2094" y="14807"/>
                    <a:pt x="5851" y="15569"/>
                  </a:cubicBezTo>
                  <a:cubicBezTo>
                    <a:pt x="6947" y="15792"/>
                    <a:pt x="7889" y="15898"/>
                    <a:pt x="8702" y="15898"/>
                  </a:cubicBezTo>
                  <a:cubicBezTo>
                    <a:pt x="13433" y="15898"/>
                    <a:pt x="13783" y="12311"/>
                    <a:pt x="14586" y="7260"/>
                  </a:cubicBezTo>
                  <a:cubicBezTo>
                    <a:pt x="15357" y="2424"/>
                    <a:pt x="14452" y="1219"/>
                    <a:pt x="10752" y="212"/>
                  </a:cubicBezTo>
                  <a:cubicBezTo>
                    <a:pt x="10229" y="69"/>
                    <a:pt x="9687" y="1"/>
                    <a:pt x="9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46;p47"/>
            <p:cNvSpPr/>
            <p:nvPr/>
          </p:nvSpPr>
          <p:spPr>
            <a:xfrm>
              <a:off x="3810175" y="2031875"/>
              <a:ext cx="577300" cy="484000"/>
            </a:xfrm>
            <a:custGeom>
              <a:avLst/>
              <a:gdLst/>
              <a:ahLst/>
              <a:cxnLst/>
              <a:rect l="l" t="t" r="r" b="b"/>
              <a:pathLst>
                <a:path w="23092" h="19360" extrusionOk="0">
                  <a:moveTo>
                    <a:pt x="17085" y="0"/>
                  </a:moveTo>
                  <a:cubicBezTo>
                    <a:pt x="16760" y="0"/>
                    <a:pt x="16436" y="24"/>
                    <a:pt x="16115" y="69"/>
                  </a:cubicBezTo>
                  <a:cubicBezTo>
                    <a:pt x="15605" y="140"/>
                    <a:pt x="15101" y="268"/>
                    <a:pt x="14627" y="472"/>
                  </a:cubicBezTo>
                  <a:cubicBezTo>
                    <a:pt x="14385" y="576"/>
                    <a:pt x="14154" y="702"/>
                    <a:pt x="13937" y="851"/>
                  </a:cubicBezTo>
                  <a:cubicBezTo>
                    <a:pt x="13850" y="911"/>
                    <a:pt x="13736" y="1043"/>
                    <a:pt x="13637" y="1078"/>
                  </a:cubicBezTo>
                  <a:cubicBezTo>
                    <a:pt x="13612" y="1086"/>
                    <a:pt x="13589" y="1090"/>
                    <a:pt x="13566" y="1090"/>
                  </a:cubicBezTo>
                  <a:cubicBezTo>
                    <a:pt x="13476" y="1090"/>
                    <a:pt x="13398" y="1032"/>
                    <a:pt x="13306" y="989"/>
                  </a:cubicBezTo>
                  <a:cubicBezTo>
                    <a:pt x="12446" y="589"/>
                    <a:pt x="11511" y="383"/>
                    <a:pt x="10566" y="383"/>
                  </a:cubicBezTo>
                  <a:cubicBezTo>
                    <a:pt x="10373" y="383"/>
                    <a:pt x="10179" y="392"/>
                    <a:pt x="9986" y="409"/>
                  </a:cubicBezTo>
                  <a:cubicBezTo>
                    <a:pt x="9529" y="451"/>
                    <a:pt x="9071" y="544"/>
                    <a:pt x="8662" y="754"/>
                  </a:cubicBezTo>
                  <a:cubicBezTo>
                    <a:pt x="8352" y="912"/>
                    <a:pt x="8072" y="1143"/>
                    <a:pt x="7881" y="1438"/>
                  </a:cubicBezTo>
                  <a:cubicBezTo>
                    <a:pt x="7727" y="1676"/>
                    <a:pt x="7529" y="1751"/>
                    <a:pt x="7308" y="1751"/>
                  </a:cubicBezTo>
                  <a:cubicBezTo>
                    <a:pt x="6939" y="1751"/>
                    <a:pt x="6505" y="1541"/>
                    <a:pt x="6091" y="1530"/>
                  </a:cubicBezTo>
                  <a:cubicBezTo>
                    <a:pt x="6053" y="1529"/>
                    <a:pt x="6015" y="1528"/>
                    <a:pt x="5977" y="1528"/>
                  </a:cubicBezTo>
                  <a:cubicBezTo>
                    <a:pt x="5244" y="1528"/>
                    <a:pt x="4510" y="1734"/>
                    <a:pt x="3893" y="2135"/>
                  </a:cubicBezTo>
                  <a:cubicBezTo>
                    <a:pt x="3062" y="2675"/>
                    <a:pt x="2464" y="3556"/>
                    <a:pt x="2247" y="4521"/>
                  </a:cubicBezTo>
                  <a:cubicBezTo>
                    <a:pt x="2192" y="4762"/>
                    <a:pt x="2165" y="5065"/>
                    <a:pt x="2055" y="5289"/>
                  </a:cubicBezTo>
                  <a:cubicBezTo>
                    <a:pt x="1943" y="5512"/>
                    <a:pt x="1724" y="5551"/>
                    <a:pt x="1513" y="5691"/>
                  </a:cubicBezTo>
                  <a:cubicBezTo>
                    <a:pt x="1074" y="5980"/>
                    <a:pt x="724" y="6392"/>
                    <a:pt x="480" y="6854"/>
                  </a:cubicBezTo>
                  <a:cubicBezTo>
                    <a:pt x="145" y="7493"/>
                    <a:pt x="11" y="8223"/>
                    <a:pt x="5" y="8944"/>
                  </a:cubicBezTo>
                  <a:cubicBezTo>
                    <a:pt x="1" y="9738"/>
                    <a:pt x="147" y="10526"/>
                    <a:pt x="435" y="11264"/>
                  </a:cubicBezTo>
                  <a:cubicBezTo>
                    <a:pt x="539" y="11528"/>
                    <a:pt x="687" y="11767"/>
                    <a:pt x="818" y="12016"/>
                  </a:cubicBezTo>
                  <a:cubicBezTo>
                    <a:pt x="972" y="12311"/>
                    <a:pt x="865" y="12386"/>
                    <a:pt x="766" y="12686"/>
                  </a:cubicBezTo>
                  <a:cubicBezTo>
                    <a:pt x="601" y="13181"/>
                    <a:pt x="609" y="13734"/>
                    <a:pt x="799" y="14222"/>
                  </a:cubicBezTo>
                  <a:cubicBezTo>
                    <a:pt x="907" y="14499"/>
                    <a:pt x="1080" y="14747"/>
                    <a:pt x="1301" y="14945"/>
                  </a:cubicBezTo>
                  <a:cubicBezTo>
                    <a:pt x="1570" y="15187"/>
                    <a:pt x="2021" y="15222"/>
                    <a:pt x="1954" y="15631"/>
                  </a:cubicBezTo>
                  <a:cubicBezTo>
                    <a:pt x="1892" y="16012"/>
                    <a:pt x="1818" y="16353"/>
                    <a:pt x="1860" y="16745"/>
                  </a:cubicBezTo>
                  <a:cubicBezTo>
                    <a:pt x="1941" y="17490"/>
                    <a:pt x="2300" y="18212"/>
                    <a:pt x="2879" y="18694"/>
                  </a:cubicBezTo>
                  <a:cubicBezTo>
                    <a:pt x="3395" y="19125"/>
                    <a:pt x="4092" y="19359"/>
                    <a:pt x="4781" y="19359"/>
                  </a:cubicBezTo>
                  <a:cubicBezTo>
                    <a:pt x="5224" y="19359"/>
                    <a:pt x="5663" y="19263"/>
                    <a:pt x="6050" y="19059"/>
                  </a:cubicBezTo>
                  <a:cubicBezTo>
                    <a:pt x="6510" y="18818"/>
                    <a:pt x="6381" y="17958"/>
                    <a:pt x="6381" y="17501"/>
                  </a:cubicBezTo>
                  <a:cubicBezTo>
                    <a:pt x="6381" y="16895"/>
                    <a:pt x="6367" y="16287"/>
                    <a:pt x="6538" y="15698"/>
                  </a:cubicBezTo>
                  <a:cubicBezTo>
                    <a:pt x="6587" y="15529"/>
                    <a:pt x="6168" y="15312"/>
                    <a:pt x="6066" y="15244"/>
                  </a:cubicBezTo>
                  <a:cubicBezTo>
                    <a:pt x="5811" y="15075"/>
                    <a:pt x="5561" y="14896"/>
                    <a:pt x="5340" y="14683"/>
                  </a:cubicBezTo>
                  <a:cubicBezTo>
                    <a:pt x="4775" y="14138"/>
                    <a:pt x="4289" y="12917"/>
                    <a:pt x="5134" y="12351"/>
                  </a:cubicBezTo>
                  <a:cubicBezTo>
                    <a:pt x="5352" y="12206"/>
                    <a:pt x="5610" y="12140"/>
                    <a:pt x="5870" y="12140"/>
                  </a:cubicBezTo>
                  <a:cubicBezTo>
                    <a:pt x="6028" y="12140"/>
                    <a:pt x="6187" y="12164"/>
                    <a:pt x="6338" y="12210"/>
                  </a:cubicBezTo>
                  <a:cubicBezTo>
                    <a:pt x="6772" y="12342"/>
                    <a:pt x="7131" y="12662"/>
                    <a:pt x="7393" y="13034"/>
                  </a:cubicBezTo>
                  <a:cubicBezTo>
                    <a:pt x="7654" y="13406"/>
                    <a:pt x="7830" y="13831"/>
                    <a:pt x="8003" y="14250"/>
                  </a:cubicBezTo>
                  <a:cubicBezTo>
                    <a:pt x="8092" y="13555"/>
                    <a:pt x="8036" y="12927"/>
                    <a:pt x="8213" y="12285"/>
                  </a:cubicBezTo>
                  <a:cubicBezTo>
                    <a:pt x="8249" y="12159"/>
                    <a:pt x="8295" y="12032"/>
                    <a:pt x="8380" y="11934"/>
                  </a:cubicBezTo>
                  <a:cubicBezTo>
                    <a:pt x="8470" y="11830"/>
                    <a:pt x="8574" y="11792"/>
                    <a:pt x="8683" y="11792"/>
                  </a:cubicBezTo>
                  <a:cubicBezTo>
                    <a:pt x="8925" y="11792"/>
                    <a:pt x="9197" y="11976"/>
                    <a:pt x="9416" y="12039"/>
                  </a:cubicBezTo>
                  <a:cubicBezTo>
                    <a:pt x="9670" y="12112"/>
                    <a:pt x="9931" y="12148"/>
                    <a:pt x="10194" y="12148"/>
                  </a:cubicBezTo>
                  <a:cubicBezTo>
                    <a:pt x="10381" y="12148"/>
                    <a:pt x="10568" y="12130"/>
                    <a:pt x="10753" y="12092"/>
                  </a:cubicBezTo>
                  <a:cubicBezTo>
                    <a:pt x="10798" y="12082"/>
                    <a:pt x="10840" y="12073"/>
                    <a:pt x="10882" y="12061"/>
                  </a:cubicBezTo>
                  <a:cubicBezTo>
                    <a:pt x="11349" y="11942"/>
                    <a:pt x="11776" y="11707"/>
                    <a:pt x="12126" y="11379"/>
                  </a:cubicBezTo>
                  <a:cubicBezTo>
                    <a:pt x="12275" y="11240"/>
                    <a:pt x="12313" y="11112"/>
                    <a:pt x="12458" y="11112"/>
                  </a:cubicBezTo>
                  <a:cubicBezTo>
                    <a:pt x="12495" y="11112"/>
                    <a:pt x="12539" y="11121"/>
                    <a:pt x="12594" y="11139"/>
                  </a:cubicBezTo>
                  <a:cubicBezTo>
                    <a:pt x="12816" y="11214"/>
                    <a:pt x="13044" y="11268"/>
                    <a:pt x="13275" y="11298"/>
                  </a:cubicBezTo>
                  <a:cubicBezTo>
                    <a:pt x="13424" y="11318"/>
                    <a:pt x="13573" y="11327"/>
                    <a:pt x="13721" y="11327"/>
                  </a:cubicBezTo>
                  <a:cubicBezTo>
                    <a:pt x="14590" y="11327"/>
                    <a:pt x="15432" y="10992"/>
                    <a:pt x="16067" y="10383"/>
                  </a:cubicBezTo>
                  <a:cubicBezTo>
                    <a:pt x="16233" y="10226"/>
                    <a:pt x="16352" y="9989"/>
                    <a:pt x="16520" y="9848"/>
                  </a:cubicBezTo>
                  <a:cubicBezTo>
                    <a:pt x="16729" y="9673"/>
                    <a:pt x="17152" y="9612"/>
                    <a:pt x="17408" y="9521"/>
                  </a:cubicBezTo>
                  <a:cubicBezTo>
                    <a:pt x="20048" y="8583"/>
                    <a:pt x="23092" y="5610"/>
                    <a:pt x="21639" y="2563"/>
                  </a:cubicBezTo>
                  <a:cubicBezTo>
                    <a:pt x="21174" y="1588"/>
                    <a:pt x="20301" y="832"/>
                    <a:pt x="19302" y="419"/>
                  </a:cubicBezTo>
                  <a:cubicBezTo>
                    <a:pt x="18602" y="130"/>
                    <a:pt x="17844" y="0"/>
                    <a:pt x="170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47;p47"/>
            <p:cNvSpPr/>
            <p:nvPr/>
          </p:nvSpPr>
          <p:spPr>
            <a:xfrm>
              <a:off x="2041575" y="2703925"/>
              <a:ext cx="360950" cy="398700"/>
            </a:xfrm>
            <a:custGeom>
              <a:avLst/>
              <a:gdLst/>
              <a:ahLst/>
              <a:cxnLst/>
              <a:rect l="l" t="t" r="r" b="b"/>
              <a:pathLst>
                <a:path w="14438" h="15948" extrusionOk="0">
                  <a:moveTo>
                    <a:pt x="8649" y="1"/>
                  </a:moveTo>
                  <a:cubicBezTo>
                    <a:pt x="5135" y="1"/>
                    <a:pt x="1466" y="2976"/>
                    <a:pt x="766" y="7162"/>
                  </a:cubicBezTo>
                  <a:cubicBezTo>
                    <a:pt x="1" y="11742"/>
                    <a:pt x="2478" y="15469"/>
                    <a:pt x="6294" y="15853"/>
                  </a:cubicBezTo>
                  <a:cubicBezTo>
                    <a:pt x="6926" y="15916"/>
                    <a:pt x="7506" y="15947"/>
                    <a:pt x="8036" y="15947"/>
                  </a:cubicBezTo>
                  <a:cubicBezTo>
                    <a:pt x="13874" y="15947"/>
                    <a:pt x="13838" y="12196"/>
                    <a:pt x="14155" y="6713"/>
                  </a:cubicBezTo>
                  <a:cubicBezTo>
                    <a:pt x="14438" y="1823"/>
                    <a:pt x="13418" y="713"/>
                    <a:pt x="9637" y="82"/>
                  </a:cubicBezTo>
                  <a:cubicBezTo>
                    <a:pt x="9311" y="27"/>
                    <a:pt x="8980" y="1"/>
                    <a:pt x="8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48;p47"/>
            <p:cNvSpPr/>
            <p:nvPr/>
          </p:nvSpPr>
          <p:spPr>
            <a:xfrm>
              <a:off x="1753150" y="2550125"/>
              <a:ext cx="751700" cy="757650"/>
            </a:xfrm>
            <a:custGeom>
              <a:avLst/>
              <a:gdLst/>
              <a:ahLst/>
              <a:cxnLst/>
              <a:rect l="l" t="t" r="r" b="b"/>
              <a:pathLst>
                <a:path w="30068" h="30306" extrusionOk="0">
                  <a:moveTo>
                    <a:pt x="24440" y="0"/>
                  </a:moveTo>
                  <a:cubicBezTo>
                    <a:pt x="23901" y="0"/>
                    <a:pt x="23360" y="70"/>
                    <a:pt x="22837" y="198"/>
                  </a:cubicBezTo>
                  <a:cubicBezTo>
                    <a:pt x="22226" y="347"/>
                    <a:pt x="21755" y="582"/>
                    <a:pt x="21144" y="589"/>
                  </a:cubicBezTo>
                  <a:cubicBezTo>
                    <a:pt x="21131" y="589"/>
                    <a:pt x="21117" y="589"/>
                    <a:pt x="21104" y="589"/>
                  </a:cubicBezTo>
                  <a:cubicBezTo>
                    <a:pt x="20387" y="589"/>
                    <a:pt x="19622" y="375"/>
                    <a:pt x="18900" y="331"/>
                  </a:cubicBezTo>
                  <a:cubicBezTo>
                    <a:pt x="18525" y="309"/>
                    <a:pt x="18149" y="297"/>
                    <a:pt x="17773" y="297"/>
                  </a:cubicBezTo>
                  <a:cubicBezTo>
                    <a:pt x="16624" y="297"/>
                    <a:pt x="15475" y="408"/>
                    <a:pt x="14357" y="677"/>
                  </a:cubicBezTo>
                  <a:cubicBezTo>
                    <a:pt x="10892" y="1512"/>
                    <a:pt x="9138" y="3649"/>
                    <a:pt x="7293" y="6484"/>
                  </a:cubicBezTo>
                  <a:cubicBezTo>
                    <a:pt x="5249" y="9624"/>
                    <a:pt x="3499" y="12947"/>
                    <a:pt x="2067" y="16410"/>
                  </a:cubicBezTo>
                  <a:cubicBezTo>
                    <a:pt x="746" y="19607"/>
                    <a:pt x="1" y="23364"/>
                    <a:pt x="1654" y="26603"/>
                  </a:cubicBezTo>
                  <a:cubicBezTo>
                    <a:pt x="2499" y="28260"/>
                    <a:pt x="3989" y="29618"/>
                    <a:pt x="5781" y="30115"/>
                  </a:cubicBezTo>
                  <a:cubicBezTo>
                    <a:pt x="6256" y="30247"/>
                    <a:pt x="6700" y="30305"/>
                    <a:pt x="7124" y="30305"/>
                  </a:cubicBezTo>
                  <a:cubicBezTo>
                    <a:pt x="8491" y="30305"/>
                    <a:pt x="9643" y="29694"/>
                    <a:pt x="10924" y="28958"/>
                  </a:cubicBezTo>
                  <a:cubicBezTo>
                    <a:pt x="12565" y="28016"/>
                    <a:pt x="13831" y="26753"/>
                    <a:pt x="14543" y="24948"/>
                  </a:cubicBezTo>
                  <a:cubicBezTo>
                    <a:pt x="15267" y="23109"/>
                    <a:pt x="14897" y="22146"/>
                    <a:pt x="14836" y="19263"/>
                  </a:cubicBezTo>
                  <a:lnTo>
                    <a:pt x="14836" y="19263"/>
                  </a:lnTo>
                  <a:cubicBezTo>
                    <a:pt x="14895" y="18592"/>
                    <a:pt x="14882" y="17918"/>
                    <a:pt x="14798" y="17250"/>
                  </a:cubicBezTo>
                  <a:cubicBezTo>
                    <a:pt x="14791" y="17185"/>
                    <a:pt x="14780" y="17115"/>
                    <a:pt x="14736" y="17065"/>
                  </a:cubicBezTo>
                  <a:cubicBezTo>
                    <a:pt x="14683" y="17006"/>
                    <a:pt x="14599" y="16989"/>
                    <a:pt x="14522" y="16974"/>
                  </a:cubicBezTo>
                  <a:cubicBezTo>
                    <a:pt x="14102" y="16890"/>
                    <a:pt x="13700" y="16714"/>
                    <a:pt x="13367" y="16444"/>
                  </a:cubicBezTo>
                  <a:cubicBezTo>
                    <a:pt x="13035" y="16174"/>
                    <a:pt x="12779" y="15808"/>
                    <a:pt x="12663" y="15396"/>
                  </a:cubicBezTo>
                  <a:cubicBezTo>
                    <a:pt x="12516" y="14872"/>
                    <a:pt x="12615" y="14289"/>
                    <a:pt x="12909" y="13834"/>
                  </a:cubicBezTo>
                  <a:cubicBezTo>
                    <a:pt x="13063" y="13597"/>
                    <a:pt x="13232" y="13408"/>
                    <a:pt x="13501" y="13309"/>
                  </a:cubicBezTo>
                  <a:cubicBezTo>
                    <a:pt x="13661" y="13249"/>
                    <a:pt x="13833" y="13221"/>
                    <a:pt x="14004" y="13221"/>
                  </a:cubicBezTo>
                  <a:cubicBezTo>
                    <a:pt x="14111" y="13221"/>
                    <a:pt x="14217" y="13232"/>
                    <a:pt x="14322" y="13253"/>
                  </a:cubicBezTo>
                  <a:cubicBezTo>
                    <a:pt x="14768" y="13339"/>
                    <a:pt x="15157" y="13624"/>
                    <a:pt x="15454" y="13967"/>
                  </a:cubicBezTo>
                  <a:cubicBezTo>
                    <a:pt x="15752" y="14312"/>
                    <a:pt x="15969" y="14715"/>
                    <a:pt x="16183" y="15116"/>
                  </a:cubicBezTo>
                  <a:cubicBezTo>
                    <a:pt x="16202" y="14415"/>
                    <a:pt x="16084" y="13796"/>
                    <a:pt x="16196" y="13141"/>
                  </a:cubicBezTo>
                  <a:cubicBezTo>
                    <a:pt x="16242" y="12875"/>
                    <a:pt x="16304" y="12799"/>
                    <a:pt x="16454" y="12799"/>
                  </a:cubicBezTo>
                  <a:cubicBezTo>
                    <a:pt x="16519" y="12799"/>
                    <a:pt x="16600" y="12813"/>
                    <a:pt x="16705" y="12832"/>
                  </a:cubicBezTo>
                  <a:cubicBezTo>
                    <a:pt x="17010" y="12887"/>
                    <a:pt x="17317" y="12922"/>
                    <a:pt x="17626" y="12937"/>
                  </a:cubicBezTo>
                  <a:cubicBezTo>
                    <a:pt x="17763" y="12945"/>
                    <a:pt x="17900" y="12949"/>
                    <a:pt x="18036" y="12949"/>
                  </a:cubicBezTo>
                  <a:cubicBezTo>
                    <a:pt x="18307" y="12949"/>
                    <a:pt x="18578" y="12934"/>
                    <a:pt x="18847" y="12905"/>
                  </a:cubicBezTo>
                  <a:cubicBezTo>
                    <a:pt x="19057" y="12884"/>
                    <a:pt x="19266" y="12853"/>
                    <a:pt x="19474" y="12814"/>
                  </a:cubicBezTo>
                  <a:cubicBezTo>
                    <a:pt x="20134" y="12691"/>
                    <a:pt x="20777" y="12482"/>
                    <a:pt x="21385" y="12195"/>
                  </a:cubicBezTo>
                  <a:cubicBezTo>
                    <a:pt x="21996" y="11906"/>
                    <a:pt x="22509" y="11503"/>
                    <a:pt x="23071" y="11138"/>
                  </a:cubicBezTo>
                  <a:cubicBezTo>
                    <a:pt x="23697" y="10732"/>
                    <a:pt x="24173" y="10215"/>
                    <a:pt x="24731" y="9733"/>
                  </a:cubicBezTo>
                  <a:cubicBezTo>
                    <a:pt x="25172" y="9352"/>
                    <a:pt x="25748" y="9131"/>
                    <a:pt x="26233" y="8783"/>
                  </a:cubicBezTo>
                  <a:cubicBezTo>
                    <a:pt x="28264" y="7332"/>
                    <a:pt x="30067" y="4576"/>
                    <a:pt x="28582" y="2127"/>
                  </a:cubicBezTo>
                  <a:cubicBezTo>
                    <a:pt x="28022" y="1203"/>
                    <a:pt x="27078" y="540"/>
                    <a:pt x="26042" y="228"/>
                  </a:cubicBezTo>
                  <a:cubicBezTo>
                    <a:pt x="25523" y="72"/>
                    <a:pt x="24983" y="0"/>
                    <a:pt x="24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49;p47"/>
            <p:cNvSpPr/>
            <p:nvPr/>
          </p:nvSpPr>
          <p:spPr>
            <a:xfrm>
              <a:off x="5496125" y="1415775"/>
              <a:ext cx="150625" cy="163000"/>
            </a:xfrm>
            <a:custGeom>
              <a:avLst/>
              <a:gdLst/>
              <a:ahLst/>
              <a:cxnLst/>
              <a:rect l="l" t="t" r="r" b="b"/>
              <a:pathLst>
                <a:path w="6025" h="6520" extrusionOk="0">
                  <a:moveTo>
                    <a:pt x="1217" y="1"/>
                  </a:moveTo>
                  <a:cubicBezTo>
                    <a:pt x="1217" y="1"/>
                    <a:pt x="808" y="1028"/>
                    <a:pt x="712" y="1339"/>
                  </a:cubicBezTo>
                  <a:cubicBezTo>
                    <a:pt x="525" y="1958"/>
                    <a:pt x="287" y="2562"/>
                    <a:pt x="1" y="3142"/>
                  </a:cubicBezTo>
                  <a:cubicBezTo>
                    <a:pt x="728" y="4393"/>
                    <a:pt x="2628" y="6146"/>
                    <a:pt x="4439" y="6520"/>
                  </a:cubicBezTo>
                  <a:cubicBezTo>
                    <a:pt x="4955" y="5320"/>
                    <a:pt x="5738" y="2090"/>
                    <a:pt x="6025" y="815"/>
                  </a:cubicBezTo>
                  <a:lnTo>
                    <a:pt x="6025" y="815"/>
                  </a:lnTo>
                  <a:cubicBezTo>
                    <a:pt x="6020" y="835"/>
                    <a:pt x="5954" y="844"/>
                    <a:pt x="5844" y="844"/>
                  </a:cubicBezTo>
                  <a:cubicBezTo>
                    <a:pt x="5226" y="844"/>
                    <a:pt x="3230" y="567"/>
                    <a:pt x="2968" y="529"/>
                  </a:cubicBezTo>
                  <a:cubicBezTo>
                    <a:pt x="2674" y="487"/>
                    <a:pt x="2381" y="442"/>
                    <a:pt x="2088" y="395"/>
                  </a:cubicBezTo>
                  <a:cubicBezTo>
                    <a:pt x="1828" y="352"/>
                    <a:pt x="1217" y="1"/>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50;p47"/>
            <p:cNvSpPr/>
            <p:nvPr/>
          </p:nvSpPr>
          <p:spPr>
            <a:xfrm>
              <a:off x="3944375" y="2505675"/>
              <a:ext cx="150625" cy="163000"/>
            </a:xfrm>
            <a:custGeom>
              <a:avLst/>
              <a:gdLst/>
              <a:ahLst/>
              <a:cxnLst/>
              <a:rect l="l" t="t" r="r" b="b"/>
              <a:pathLst>
                <a:path w="6025" h="6520" extrusionOk="0">
                  <a:moveTo>
                    <a:pt x="1216" y="1"/>
                  </a:moveTo>
                  <a:cubicBezTo>
                    <a:pt x="1216" y="1"/>
                    <a:pt x="807" y="1028"/>
                    <a:pt x="712" y="1339"/>
                  </a:cubicBezTo>
                  <a:cubicBezTo>
                    <a:pt x="524" y="1958"/>
                    <a:pt x="286" y="2560"/>
                    <a:pt x="0" y="3142"/>
                  </a:cubicBezTo>
                  <a:cubicBezTo>
                    <a:pt x="727" y="4393"/>
                    <a:pt x="2627" y="6146"/>
                    <a:pt x="4438" y="6520"/>
                  </a:cubicBezTo>
                  <a:cubicBezTo>
                    <a:pt x="4954" y="5320"/>
                    <a:pt x="5737" y="2090"/>
                    <a:pt x="6024" y="813"/>
                  </a:cubicBezTo>
                  <a:lnTo>
                    <a:pt x="6024" y="813"/>
                  </a:lnTo>
                  <a:cubicBezTo>
                    <a:pt x="6020" y="834"/>
                    <a:pt x="5953" y="843"/>
                    <a:pt x="5841" y="843"/>
                  </a:cubicBezTo>
                  <a:cubicBezTo>
                    <a:pt x="5222" y="843"/>
                    <a:pt x="3229" y="566"/>
                    <a:pt x="2967" y="529"/>
                  </a:cubicBezTo>
                  <a:cubicBezTo>
                    <a:pt x="2673" y="487"/>
                    <a:pt x="2380" y="442"/>
                    <a:pt x="2088" y="394"/>
                  </a:cubicBezTo>
                  <a:cubicBezTo>
                    <a:pt x="1827" y="352"/>
                    <a:pt x="1216" y="1"/>
                    <a:pt x="1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51;p47"/>
            <p:cNvSpPr/>
            <p:nvPr/>
          </p:nvSpPr>
          <p:spPr>
            <a:xfrm>
              <a:off x="5588875" y="1573225"/>
              <a:ext cx="61050" cy="71425"/>
            </a:xfrm>
            <a:custGeom>
              <a:avLst/>
              <a:gdLst/>
              <a:ahLst/>
              <a:cxnLst/>
              <a:rect l="l" t="t" r="r" b="b"/>
              <a:pathLst>
                <a:path w="2442" h="2857" extrusionOk="0">
                  <a:moveTo>
                    <a:pt x="1415" y="1"/>
                  </a:moveTo>
                  <a:cubicBezTo>
                    <a:pt x="1017" y="1"/>
                    <a:pt x="555" y="358"/>
                    <a:pt x="237" y="521"/>
                  </a:cubicBezTo>
                  <a:cubicBezTo>
                    <a:pt x="167" y="556"/>
                    <a:pt x="96" y="596"/>
                    <a:pt x="52" y="660"/>
                  </a:cubicBezTo>
                  <a:cubicBezTo>
                    <a:pt x="1" y="741"/>
                    <a:pt x="5" y="848"/>
                    <a:pt x="24" y="943"/>
                  </a:cubicBezTo>
                  <a:cubicBezTo>
                    <a:pt x="83" y="1230"/>
                    <a:pt x="251" y="1483"/>
                    <a:pt x="442" y="1705"/>
                  </a:cubicBezTo>
                  <a:cubicBezTo>
                    <a:pt x="903" y="2240"/>
                    <a:pt x="1500" y="2638"/>
                    <a:pt x="2169" y="2857"/>
                  </a:cubicBezTo>
                  <a:cubicBezTo>
                    <a:pt x="2441" y="2233"/>
                    <a:pt x="2281" y="1516"/>
                    <a:pt x="2117" y="855"/>
                  </a:cubicBezTo>
                  <a:cubicBezTo>
                    <a:pt x="2064" y="636"/>
                    <a:pt x="2007" y="409"/>
                    <a:pt x="1868" y="230"/>
                  </a:cubicBezTo>
                  <a:cubicBezTo>
                    <a:pt x="1738" y="64"/>
                    <a:pt x="1582" y="1"/>
                    <a:pt x="1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52;p47"/>
            <p:cNvSpPr/>
            <p:nvPr/>
          </p:nvSpPr>
          <p:spPr>
            <a:xfrm>
              <a:off x="5275225" y="1630875"/>
              <a:ext cx="461450" cy="365150"/>
            </a:xfrm>
            <a:custGeom>
              <a:avLst/>
              <a:gdLst/>
              <a:ahLst/>
              <a:cxnLst/>
              <a:rect l="l" t="t" r="r" b="b"/>
              <a:pathLst>
                <a:path w="18458" h="14606" extrusionOk="0">
                  <a:moveTo>
                    <a:pt x="14162" y="0"/>
                  </a:moveTo>
                  <a:cubicBezTo>
                    <a:pt x="14162" y="0"/>
                    <a:pt x="14162" y="0"/>
                    <a:pt x="14162" y="0"/>
                  </a:cubicBezTo>
                  <a:lnTo>
                    <a:pt x="14162" y="0"/>
                  </a:lnTo>
                  <a:cubicBezTo>
                    <a:pt x="14162" y="0"/>
                    <a:pt x="14162" y="0"/>
                    <a:pt x="14162" y="0"/>
                  </a:cubicBezTo>
                  <a:close/>
                  <a:moveTo>
                    <a:pt x="14162" y="0"/>
                  </a:moveTo>
                  <a:lnTo>
                    <a:pt x="14162" y="0"/>
                  </a:lnTo>
                  <a:cubicBezTo>
                    <a:pt x="14825" y="1767"/>
                    <a:pt x="15598" y="3525"/>
                    <a:pt x="16175" y="5318"/>
                  </a:cubicBezTo>
                  <a:cubicBezTo>
                    <a:pt x="16612" y="6675"/>
                    <a:pt x="16497" y="8185"/>
                    <a:pt x="15213" y="9028"/>
                  </a:cubicBezTo>
                  <a:cubicBezTo>
                    <a:pt x="15042" y="9139"/>
                    <a:pt x="14860" y="9231"/>
                    <a:pt x="14669" y="9303"/>
                  </a:cubicBezTo>
                  <a:cubicBezTo>
                    <a:pt x="14087" y="9527"/>
                    <a:pt x="13451" y="9593"/>
                    <a:pt x="12814" y="9593"/>
                  </a:cubicBezTo>
                  <a:cubicBezTo>
                    <a:pt x="12319" y="9593"/>
                    <a:pt x="11822" y="9553"/>
                    <a:pt x="11349" y="9517"/>
                  </a:cubicBezTo>
                  <a:cubicBezTo>
                    <a:pt x="10148" y="9425"/>
                    <a:pt x="8943" y="9342"/>
                    <a:pt x="7738" y="9342"/>
                  </a:cubicBezTo>
                  <a:cubicBezTo>
                    <a:pt x="7577" y="9342"/>
                    <a:pt x="7416" y="9343"/>
                    <a:pt x="7255" y="9346"/>
                  </a:cubicBezTo>
                  <a:cubicBezTo>
                    <a:pt x="6071" y="9370"/>
                    <a:pt x="4886" y="9482"/>
                    <a:pt x="3730" y="9747"/>
                  </a:cubicBezTo>
                  <a:cubicBezTo>
                    <a:pt x="3173" y="9874"/>
                    <a:pt x="2616" y="10026"/>
                    <a:pt x="2070" y="10188"/>
                  </a:cubicBezTo>
                  <a:cubicBezTo>
                    <a:pt x="1893" y="10240"/>
                    <a:pt x="1256" y="10347"/>
                    <a:pt x="1171" y="10548"/>
                  </a:cubicBezTo>
                  <a:cubicBezTo>
                    <a:pt x="1171" y="10551"/>
                    <a:pt x="322" y="12651"/>
                    <a:pt x="1" y="13329"/>
                  </a:cubicBezTo>
                  <a:cubicBezTo>
                    <a:pt x="749" y="13580"/>
                    <a:pt x="1818" y="14353"/>
                    <a:pt x="2567" y="14606"/>
                  </a:cubicBezTo>
                  <a:cubicBezTo>
                    <a:pt x="3999" y="13391"/>
                    <a:pt x="5602" y="12389"/>
                    <a:pt x="7475" y="12253"/>
                  </a:cubicBezTo>
                  <a:cubicBezTo>
                    <a:pt x="8046" y="12212"/>
                    <a:pt x="8619" y="12199"/>
                    <a:pt x="9192" y="12199"/>
                  </a:cubicBezTo>
                  <a:cubicBezTo>
                    <a:pt x="10084" y="12199"/>
                    <a:pt x="10978" y="12230"/>
                    <a:pt x="11871" y="12230"/>
                  </a:cubicBezTo>
                  <a:cubicBezTo>
                    <a:pt x="12283" y="12230"/>
                    <a:pt x="12694" y="12223"/>
                    <a:pt x="13106" y="12204"/>
                  </a:cubicBezTo>
                  <a:cubicBezTo>
                    <a:pt x="14491" y="12141"/>
                    <a:pt x="15957" y="11897"/>
                    <a:pt x="16995" y="10978"/>
                  </a:cubicBezTo>
                  <a:cubicBezTo>
                    <a:pt x="18024" y="10069"/>
                    <a:pt x="18457" y="8614"/>
                    <a:pt x="18358" y="7243"/>
                  </a:cubicBezTo>
                  <a:cubicBezTo>
                    <a:pt x="18260" y="5873"/>
                    <a:pt x="17685" y="4577"/>
                    <a:pt x="16972" y="3403"/>
                  </a:cubicBezTo>
                  <a:cubicBezTo>
                    <a:pt x="16548" y="2707"/>
                    <a:pt x="16073" y="2046"/>
                    <a:pt x="15605" y="1382"/>
                  </a:cubicBezTo>
                  <a:cubicBezTo>
                    <a:pt x="15370" y="1051"/>
                    <a:pt x="15148" y="705"/>
                    <a:pt x="14904" y="381"/>
                  </a:cubicBezTo>
                  <a:cubicBezTo>
                    <a:pt x="14811" y="255"/>
                    <a:pt x="14754" y="94"/>
                    <a:pt x="14612" y="24"/>
                  </a:cubicBezTo>
                  <a:cubicBezTo>
                    <a:pt x="14598" y="18"/>
                    <a:pt x="14563" y="16"/>
                    <a:pt x="14517" y="16"/>
                  </a:cubicBezTo>
                  <a:cubicBezTo>
                    <a:pt x="14451" y="16"/>
                    <a:pt x="14365" y="20"/>
                    <a:pt x="14293" y="20"/>
                  </a:cubicBezTo>
                  <a:cubicBezTo>
                    <a:pt x="14223" y="20"/>
                    <a:pt x="14168" y="16"/>
                    <a:pt x="1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53;p47"/>
            <p:cNvSpPr/>
            <p:nvPr/>
          </p:nvSpPr>
          <p:spPr>
            <a:xfrm>
              <a:off x="5450050" y="1513575"/>
              <a:ext cx="81300" cy="140050"/>
            </a:xfrm>
            <a:custGeom>
              <a:avLst/>
              <a:gdLst/>
              <a:ahLst/>
              <a:cxnLst/>
              <a:rect l="l" t="t" r="r" b="b"/>
              <a:pathLst>
                <a:path w="3252" h="5602" extrusionOk="0">
                  <a:moveTo>
                    <a:pt x="314" y="0"/>
                  </a:moveTo>
                  <a:cubicBezTo>
                    <a:pt x="239" y="0"/>
                    <a:pt x="188" y="7"/>
                    <a:pt x="48" y="9"/>
                  </a:cubicBezTo>
                  <a:cubicBezTo>
                    <a:pt x="0" y="926"/>
                    <a:pt x="444" y="2926"/>
                    <a:pt x="1648" y="4293"/>
                  </a:cubicBezTo>
                  <a:cubicBezTo>
                    <a:pt x="2144" y="4867"/>
                    <a:pt x="2693" y="5342"/>
                    <a:pt x="3252" y="5602"/>
                  </a:cubicBezTo>
                  <a:cubicBezTo>
                    <a:pt x="3173" y="5527"/>
                    <a:pt x="2529" y="4911"/>
                    <a:pt x="1907" y="3934"/>
                  </a:cubicBezTo>
                  <a:cubicBezTo>
                    <a:pt x="1272" y="2937"/>
                    <a:pt x="671" y="1569"/>
                    <a:pt x="729" y="34"/>
                  </a:cubicBezTo>
                  <a:cubicBezTo>
                    <a:pt x="489" y="7"/>
                    <a:pt x="389" y="0"/>
                    <a:pt x="314" y="0"/>
                  </a:cubicBez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54;p47"/>
            <p:cNvSpPr/>
            <p:nvPr/>
          </p:nvSpPr>
          <p:spPr>
            <a:xfrm>
              <a:off x="3972900" y="2668650"/>
              <a:ext cx="113350" cy="74325"/>
            </a:xfrm>
            <a:custGeom>
              <a:avLst/>
              <a:gdLst/>
              <a:ahLst/>
              <a:cxnLst/>
              <a:rect l="l" t="t" r="r" b="b"/>
              <a:pathLst>
                <a:path w="4534" h="2973" extrusionOk="0">
                  <a:moveTo>
                    <a:pt x="3297" y="1"/>
                  </a:moveTo>
                  <a:lnTo>
                    <a:pt x="1" y="2972"/>
                  </a:lnTo>
                  <a:cubicBezTo>
                    <a:pt x="509" y="2853"/>
                    <a:pt x="3087" y="920"/>
                    <a:pt x="3087" y="920"/>
                  </a:cubicBezTo>
                  <a:lnTo>
                    <a:pt x="4533" y="2679"/>
                  </a:lnTo>
                  <a:cubicBezTo>
                    <a:pt x="4533" y="2679"/>
                    <a:pt x="3603" y="722"/>
                    <a:pt x="3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55;p47"/>
            <p:cNvSpPr/>
            <p:nvPr/>
          </p:nvSpPr>
          <p:spPr>
            <a:xfrm>
              <a:off x="4751125" y="1513725"/>
              <a:ext cx="719675" cy="981775"/>
            </a:xfrm>
            <a:custGeom>
              <a:avLst/>
              <a:gdLst/>
              <a:ahLst/>
              <a:cxnLst/>
              <a:rect l="l" t="t" r="r" b="b"/>
              <a:pathLst>
                <a:path w="28787" h="39271" extrusionOk="0">
                  <a:moveTo>
                    <a:pt x="28143" y="1"/>
                  </a:moveTo>
                  <a:cubicBezTo>
                    <a:pt x="27795" y="1"/>
                    <a:pt x="27414" y="30"/>
                    <a:pt x="27009" y="81"/>
                  </a:cubicBezTo>
                  <a:cubicBezTo>
                    <a:pt x="23667" y="492"/>
                    <a:pt x="18750" y="2435"/>
                    <a:pt x="17224" y="3021"/>
                  </a:cubicBezTo>
                  <a:cubicBezTo>
                    <a:pt x="13024" y="4646"/>
                    <a:pt x="9077" y="7252"/>
                    <a:pt x="6628" y="11030"/>
                  </a:cubicBezTo>
                  <a:cubicBezTo>
                    <a:pt x="4601" y="14160"/>
                    <a:pt x="202" y="19950"/>
                    <a:pt x="14" y="31945"/>
                  </a:cubicBezTo>
                  <a:cubicBezTo>
                    <a:pt x="0" y="32863"/>
                    <a:pt x="729" y="34307"/>
                    <a:pt x="1130" y="35131"/>
                  </a:cubicBezTo>
                  <a:cubicBezTo>
                    <a:pt x="1267" y="35416"/>
                    <a:pt x="1494" y="35665"/>
                    <a:pt x="1757" y="35843"/>
                  </a:cubicBezTo>
                  <a:cubicBezTo>
                    <a:pt x="1910" y="35875"/>
                    <a:pt x="2064" y="35912"/>
                    <a:pt x="2217" y="35948"/>
                  </a:cubicBezTo>
                  <a:cubicBezTo>
                    <a:pt x="2295" y="35970"/>
                    <a:pt x="2337" y="36053"/>
                    <a:pt x="2423" y="36117"/>
                  </a:cubicBezTo>
                  <a:cubicBezTo>
                    <a:pt x="2505" y="36181"/>
                    <a:pt x="2583" y="36211"/>
                    <a:pt x="2658" y="36211"/>
                  </a:cubicBezTo>
                  <a:cubicBezTo>
                    <a:pt x="4636" y="36211"/>
                    <a:pt x="4204" y="14723"/>
                    <a:pt x="17616" y="11672"/>
                  </a:cubicBezTo>
                  <a:lnTo>
                    <a:pt x="17616" y="11672"/>
                  </a:lnTo>
                  <a:cubicBezTo>
                    <a:pt x="15263" y="17382"/>
                    <a:pt x="8175" y="30693"/>
                    <a:pt x="8555" y="37992"/>
                  </a:cubicBezTo>
                  <a:cubicBezTo>
                    <a:pt x="9440" y="38950"/>
                    <a:pt x="10641" y="39271"/>
                    <a:pt x="12614" y="39271"/>
                  </a:cubicBezTo>
                  <a:cubicBezTo>
                    <a:pt x="13770" y="39271"/>
                    <a:pt x="15190" y="39161"/>
                    <a:pt x="16966" y="39005"/>
                  </a:cubicBezTo>
                  <a:cubicBezTo>
                    <a:pt x="17441" y="35417"/>
                    <a:pt x="17710" y="31786"/>
                    <a:pt x="18523" y="28266"/>
                  </a:cubicBezTo>
                  <a:cubicBezTo>
                    <a:pt x="19966" y="21998"/>
                    <a:pt x="21936" y="15863"/>
                    <a:pt x="24413" y="9927"/>
                  </a:cubicBezTo>
                  <a:cubicBezTo>
                    <a:pt x="24697" y="9242"/>
                    <a:pt x="24987" y="8561"/>
                    <a:pt x="25288" y="7881"/>
                  </a:cubicBezTo>
                  <a:cubicBezTo>
                    <a:pt x="25638" y="7090"/>
                    <a:pt x="25996" y="6303"/>
                    <a:pt x="26358" y="5516"/>
                  </a:cubicBezTo>
                  <a:cubicBezTo>
                    <a:pt x="26808" y="4566"/>
                    <a:pt x="28786" y="39"/>
                    <a:pt x="28687" y="28"/>
                  </a:cubicBezTo>
                  <a:cubicBezTo>
                    <a:pt x="28517" y="10"/>
                    <a:pt x="28335" y="1"/>
                    <a:pt x="28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56;p47"/>
            <p:cNvSpPr/>
            <p:nvPr/>
          </p:nvSpPr>
          <p:spPr>
            <a:xfrm>
              <a:off x="6224500" y="1423475"/>
              <a:ext cx="86425" cy="132325"/>
            </a:xfrm>
            <a:custGeom>
              <a:avLst/>
              <a:gdLst/>
              <a:ahLst/>
              <a:cxnLst/>
              <a:rect l="l" t="t" r="r" b="b"/>
              <a:pathLst>
                <a:path w="3457" h="5293" extrusionOk="0">
                  <a:moveTo>
                    <a:pt x="1492" y="1"/>
                  </a:moveTo>
                  <a:cubicBezTo>
                    <a:pt x="1386" y="1"/>
                    <a:pt x="1284" y="25"/>
                    <a:pt x="1193" y="80"/>
                  </a:cubicBezTo>
                  <a:cubicBezTo>
                    <a:pt x="917" y="246"/>
                    <a:pt x="711" y="631"/>
                    <a:pt x="562" y="905"/>
                  </a:cubicBezTo>
                  <a:cubicBezTo>
                    <a:pt x="387" y="1224"/>
                    <a:pt x="257" y="1565"/>
                    <a:pt x="174" y="1919"/>
                  </a:cubicBezTo>
                  <a:cubicBezTo>
                    <a:pt x="1" y="2681"/>
                    <a:pt x="55" y="3477"/>
                    <a:pt x="330" y="4210"/>
                  </a:cubicBezTo>
                  <a:cubicBezTo>
                    <a:pt x="471" y="4585"/>
                    <a:pt x="688" y="4958"/>
                    <a:pt x="1040" y="5151"/>
                  </a:cubicBezTo>
                  <a:cubicBezTo>
                    <a:pt x="1214" y="5247"/>
                    <a:pt x="1413" y="5293"/>
                    <a:pt x="1612" y="5293"/>
                  </a:cubicBezTo>
                  <a:cubicBezTo>
                    <a:pt x="1735" y="5293"/>
                    <a:pt x="1858" y="5275"/>
                    <a:pt x="1976" y="5242"/>
                  </a:cubicBezTo>
                  <a:cubicBezTo>
                    <a:pt x="2286" y="5154"/>
                    <a:pt x="2559" y="4963"/>
                    <a:pt x="2772" y="4722"/>
                  </a:cubicBezTo>
                  <a:cubicBezTo>
                    <a:pt x="3352" y="4065"/>
                    <a:pt x="3457" y="3106"/>
                    <a:pt x="3325" y="2238"/>
                  </a:cubicBezTo>
                  <a:cubicBezTo>
                    <a:pt x="3247" y="1714"/>
                    <a:pt x="3086" y="1190"/>
                    <a:pt x="2765" y="769"/>
                  </a:cubicBezTo>
                  <a:cubicBezTo>
                    <a:pt x="2536" y="468"/>
                    <a:pt x="1964" y="1"/>
                    <a:pt x="1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57;p47"/>
            <p:cNvSpPr/>
            <p:nvPr/>
          </p:nvSpPr>
          <p:spPr>
            <a:xfrm>
              <a:off x="6198650" y="1381675"/>
              <a:ext cx="47700" cy="124075"/>
            </a:xfrm>
            <a:custGeom>
              <a:avLst/>
              <a:gdLst/>
              <a:ahLst/>
              <a:cxnLst/>
              <a:rect l="l" t="t" r="r" b="b"/>
              <a:pathLst>
                <a:path w="1908" h="4963" extrusionOk="0">
                  <a:moveTo>
                    <a:pt x="1439" y="0"/>
                  </a:moveTo>
                  <a:cubicBezTo>
                    <a:pt x="1399" y="0"/>
                    <a:pt x="1357" y="9"/>
                    <a:pt x="1311" y="27"/>
                  </a:cubicBezTo>
                  <a:cubicBezTo>
                    <a:pt x="986" y="156"/>
                    <a:pt x="872" y="963"/>
                    <a:pt x="810" y="1250"/>
                  </a:cubicBezTo>
                  <a:cubicBezTo>
                    <a:pt x="665" y="1920"/>
                    <a:pt x="518" y="2588"/>
                    <a:pt x="372" y="3258"/>
                  </a:cubicBezTo>
                  <a:cubicBezTo>
                    <a:pt x="319" y="3504"/>
                    <a:pt x="1" y="4680"/>
                    <a:pt x="92" y="4916"/>
                  </a:cubicBezTo>
                  <a:cubicBezTo>
                    <a:pt x="104" y="4948"/>
                    <a:pt x="125" y="4962"/>
                    <a:pt x="153" y="4962"/>
                  </a:cubicBezTo>
                  <a:cubicBezTo>
                    <a:pt x="329" y="4962"/>
                    <a:pt x="772" y="4399"/>
                    <a:pt x="960" y="4287"/>
                  </a:cubicBezTo>
                  <a:cubicBezTo>
                    <a:pt x="1060" y="4228"/>
                    <a:pt x="1120" y="4123"/>
                    <a:pt x="1173" y="4021"/>
                  </a:cubicBezTo>
                  <a:cubicBezTo>
                    <a:pt x="1659" y="3085"/>
                    <a:pt x="1907" y="2043"/>
                    <a:pt x="1893" y="989"/>
                  </a:cubicBezTo>
                  <a:cubicBezTo>
                    <a:pt x="1890" y="723"/>
                    <a:pt x="1804"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58;p47"/>
            <p:cNvSpPr/>
            <p:nvPr/>
          </p:nvSpPr>
          <p:spPr>
            <a:xfrm>
              <a:off x="6199925" y="1447050"/>
              <a:ext cx="99550" cy="111750"/>
            </a:xfrm>
            <a:custGeom>
              <a:avLst/>
              <a:gdLst/>
              <a:ahLst/>
              <a:cxnLst/>
              <a:rect l="l" t="t" r="r" b="b"/>
              <a:pathLst>
                <a:path w="3982" h="4470" extrusionOk="0">
                  <a:moveTo>
                    <a:pt x="1121" y="0"/>
                  </a:moveTo>
                  <a:cubicBezTo>
                    <a:pt x="731" y="0"/>
                    <a:pt x="576" y="181"/>
                    <a:pt x="462" y="490"/>
                  </a:cubicBezTo>
                  <a:cubicBezTo>
                    <a:pt x="307" y="917"/>
                    <a:pt x="157" y="1347"/>
                    <a:pt x="86" y="1794"/>
                  </a:cubicBezTo>
                  <a:cubicBezTo>
                    <a:pt x="0" y="2327"/>
                    <a:pt x="28" y="2886"/>
                    <a:pt x="266" y="3379"/>
                  </a:cubicBezTo>
                  <a:cubicBezTo>
                    <a:pt x="503" y="3872"/>
                    <a:pt x="972" y="4292"/>
                    <a:pt x="1554" y="4422"/>
                  </a:cubicBezTo>
                  <a:cubicBezTo>
                    <a:pt x="1699" y="4455"/>
                    <a:pt x="1849" y="4470"/>
                    <a:pt x="1999" y="4470"/>
                  </a:cubicBezTo>
                  <a:cubicBezTo>
                    <a:pt x="2213" y="4470"/>
                    <a:pt x="2428" y="4441"/>
                    <a:pt x="2635" y="4394"/>
                  </a:cubicBezTo>
                  <a:cubicBezTo>
                    <a:pt x="2976" y="4319"/>
                    <a:pt x="3315" y="4191"/>
                    <a:pt x="3553" y="3960"/>
                  </a:cubicBezTo>
                  <a:cubicBezTo>
                    <a:pt x="3949" y="3575"/>
                    <a:pt x="3982" y="2984"/>
                    <a:pt x="3854" y="2471"/>
                  </a:cubicBezTo>
                  <a:cubicBezTo>
                    <a:pt x="3603" y="1459"/>
                    <a:pt x="2798" y="571"/>
                    <a:pt x="1744" y="144"/>
                  </a:cubicBezTo>
                  <a:cubicBezTo>
                    <a:pt x="1561" y="70"/>
                    <a:pt x="1366" y="8"/>
                    <a:pt x="1166" y="1"/>
                  </a:cubicBezTo>
                  <a:cubicBezTo>
                    <a:pt x="1151" y="0"/>
                    <a:pt x="1136"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59;p47"/>
            <p:cNvSpPr/>
            <p:nvPr/>
          </p:nvSpPr>
          <p:spPr>
            <a:xfrm>
              <a:off x="5923325" y="3231350"/>
              <a:ext cx="197400" cy="89450"/>
            </a:xfrm>
            <a:custGeom>
              <a:avLst/>
              <a:gdLst/>
              <a:ahLst/>
              <a:cxnLst/>
              <a:rect l="l" t="t" r="r" b="b"/>
              <a:pathLst>
                <a:path w="7896" h="3578" extrusionOk="0">
                  <a:moveTo>
                    <a:pt x="4535" y="1"/>
                  </a:moveTo>
                  <a:cubicBezTo>
                    <a:pt x="4370" y="1"/>
                    <a:pt x="3186" y="652"/>
                    <a:pt x="2905" y="690"/>
                  </a:cubicBezTo>
                  <a:cubicBezTo>
                    <a:pt x="2761" y="710"/>
                    <a:pt x="2622" y="719"/>
                    <a:pt x="2486" y="719"/>
                  </a:cubicBezTo>
                  <a:cubicBezTo>
                    <a:pt x="2001" y="719"/>
                    <a:pt x="1554" y="605"/>
                    <a:pt x="1067" y="473"/>
                  </a:cubicBezTo>
                  <a:cubicBezTo>
                    <a:pt x="552" y="333"/>
                    <a:pt x="205" y="316"/>
                    <a:pt x="67" y="316"/>
                  </a:cubicBezTo>
                  <a:cubicBezTo>
                    <a:pt x="23" y="316"/>
                    <a:pt x="1" y="317"/>
                    <a:pt x="1" y="317"/>
                  </a:cubicBezTo>
                  <a:cubicBezTo>
                    <a:pt x="1" y="317"/>
                    <a:pt x="192" y="2743"/>
                    <a:pt x="257" y="3505"/>
                  </a:cubicBezTo>
                  <a:cubicBezTo>
                    <a:pt x="750" y="3519"/>
                    <a:pt x="1216" y="3524"/>
                    <a:pt x="1671" y="3524"/>
                  </a:cubicBezTo>
                  <a:cubicBezTo>
                    <a:pt x="2735" y="3524"/>
                    <a:pt x="3733" y="3497"/>
                    <a:pt x="4850" y="3497"/>
                  </a:cubicBezTo>
                  <a:cubicBezTo>
                    <a:pt x="5753" y="3497"/>
                    <a:pt x="6735" y="3514"/>
                    <a:pt x="7895" y="3578"/>
                  </a:cubicBezTo>
                  <a:cubicBezTo>
                    <a:pt x="7468" y="1838"/>
                    <a:pt x="6224" y="634"/>
                    <a:pt x="4547" y="2"/>
                  </a:cubicBezTo>
                  <a:cubicBezTo>
                    <a:pt x="4544" y="1"/>
                    <a:pt x="4540" y="1"/>
                    <a:pt x="4535"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60;p47"/>
            <p:cNvSpPr/>
            <p:nvPr/>
          </p:nvSpPr>
          <p:spPr>
            <a:xfrm>
              <a:off x="4358950" y="4288975"/>
              <a:ext cx="197400" cy="89475"/>
            </a:xfrm>
            <a:custGeom>
              <a:avLst/>
              <a:gdLst/>
              <a:ahLst/>
              <a:cxnLst/>
              <a:rect l="l" t="t" r="r" b="b"/>
              <a:pathLst>
                <a:path w="7896" h="3579" extrusionOk="0">
                  <a:moveTo>
                    <a:pt x="4536" y="0"/>
                  </a:moveTo>
                  <a:cubicBezTo>
                    <a:pt x="4372" y="0"/>
                    <a:pt x="3186" y="651"/>
                    <a:pt x="2905" y="689"/>
                  </a:cubicBezTo>
                  <a:cubicBezTo>
                    <a:pt x="2762" y="709"/>
                    <a:pt x="2624" y="718"/>
                    <a:pt x="2488" y="718"/>
                  </a:cubicBezTo>
                  <a:cubicBezTo>
                    <a:pt x="2003" y="718"/>
                    <a:pt x="1555" y="605"/>
                    <a:pt x="1067" y="472"/>
                  </a:cubicBezTo>
                  <a:cubicBezTo>
                    <a:pt x="552" y="332"/>
                    <a:pt x="205" y="315"/>
                    <a:pt x="67" y="315"/>
                  </a:cubicBezTo>
                  <a:cubicBezTo>
                    <a:pt x="23" y="315"/>
                    <a:pt x="1" y="317"/>
                    <a:pt x="1" y="317"/>
                  </a:cubicBezTo>
                  <a:cubicBezTo>
                    <a:pt x="1" y="317"/>
                    <a:pt x="192" y="2743"/>
                    <a:pt x="257" y="3504"/>
                  </a:cubicBezTo>
                  <a:cubicBezTo>
                    <a:pt x="755" y="3518"/>
                    <a:pt x="1226" y="3523"/>
                    <a:pt x="1685" y="3523"/>
                  </a:cubicBezTo>
                  <a:cubicBezTo>
                    <a:pt x="2743" y="3523"/>
                    <a:pt x="3736" y="3497"/>
                    <a:pt x="4847" y="3497"/>
                  </a:cubicBezTo>
                  <a:cubicBezTo>
                    <a:pt x="5751" y="3497"/>
                    <a:pt x="6734" y="3514"/>
                    <a:pt x="7895" y="3578"/>
                  </a:cubicBezTo>
                  <a:cubicBezTo>
                    <a:pt x="7468" y="1837"/>
                    <a:pt x="6224" y="633"/>
                    <a:pt x="4547" y="1"/>
                  </a:cubicBezTo>
                  <a:cubicBezTo>
                    <a:pt x="4544" y="1"/>
                    <a:pt x="4540" y="0"/>
                    <a:pt x="4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61;p47"/>
            <p:cNvSpPr/>
            <p:nvPr/>
          </p:nvSpPr>
          <p:spPr>
            <a:xfrm>
              <a:off x="2229975" y="5284475"/>
              <a:ext cx="197350" cy="89475"/>
            </a:xfrm>
            <a:custGeom>
              <a:avLst/>
              <a:gdLst/>
              <a:ahLst/>
              <a:cxnLst/>
              <a:rect l="l" t="t" r="r" b="b"/>
              <a:pathLst>
                <a:path w="7894" h="3579" extrusionOk="0">
                  <a:moveTo>
                    <a:pt x="4536" y="0"/>
                  </a:moveTo>
                  <a:cubicBezTo>
                    <a:pt x="4373" y="0"/>
                    <a:pt x="3186" y="651"/>
                    <a:pt x="2904" y="690"/>
                  </a:cubicBezTo>
                  <a:cubicBezTo>
                    <a:pt x="2761" y="709"/>
                    <a:pt x="2623" y="718"/>
                    <a:pt x="2488" y="718"/>
                  </a:cubicBezTo>
                  <a:cubicBezTo>
                    <a:pt x="2003" y="718"/>
                    <a:pt x="1554" y="605"/>
                    <a:pt x="1067" y="473"/>
                  </a:cubicBezTo>
                  <a:cubicBezTo>
                    <a:pt x="546" y="331"/>
                    <a:pt x="197" y="314"/>
                    <a:pt x="62" y="314"/>
                  </a:cubicBezTo>
                  <a:cubicBezTo>
                    <a:pt x="22" y="314"/>
                    <a:pt x="1" y="316"/>
                    <a:pt x="1" y="316"/>
                  </a:cubicBezTo>
                  <a:cubicBezTo>
                    <a:pt x="1" y="316"/>
                    <a:pt x="193" y="2744"/>
                    <a:pt x="257" y="3504"/>
                  </a:cubicBezTo>
                  <a:cubicBezTo>
                    <a:pt x="755" y="3519"/>
                    <a:pt x="1226" y="3524"/>
                    <a:pt x="1685" y="3524"/>
                  </a:cubicBezTo>
                  <a:cubicBezTo>
                    <a:pt x="2743" y="3524"/>
                    <a:pt x="3736" y="3497"/>
                    <a:pt x="4847" y="3497"/>
                  </a:cubicBezTo>
                  <a:cubicBezTo>
                    <a:pt x="5751" y="3497"/>
                    <a:pt x="6733" y="3515"/>
                    <a:pt x="7894" y="3579"/>
                  </a:cubicBezTo>
                  <a:cubicBezTo>
                    <a:pt x="7468" y="1837"/>
                    <a:pt x="6224" y="634"/>
                    <a:pt x="4547" y="2"/>
                  </a:cubicBezTo>
                  <a:cubicBezTo>
                    <a:pt x="4544" y="1"/>
                    <a:pt x="4540" y="0"/>
                    <a:pt x="4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62;p47"/>
            <p:cNvSpPr/>
            <p:nvPr/>
          </p:nvSpPr>
          <p:spPr>
            <a:xfrm>
              <a:off x="4932650" y="3558525"/>
              <a:ext cx="141525" cy="176625"/>
            </a:xfrm>
            <a:custGeom>
              <a:avLst/>
              <a:gdLst/>
              <a:ahLst/>
              <a:cxnLst/>
              <a:rect l="l" t="t" r="r" b="b"/>
              <a:pathLst>
                <a:path w="5661" h="7065" extrusionOk="0">
                  <a:moveTo>
                    <a:pt x="1582" y="0"/>
                  </a:moveTo>
                  <a:lnTo>
                    <a:pt x="1582" y="0"/>
                  </a:lnTo>
                  <a:cubicBezTo>
                    <a:pt x="1582" y="1"/>
                    <a:pt x="714" y="1001"/>
                    <a:pt x="153" y="1648"/>
                  </a:cubicBezTo>
                  <a:cubicBezTo>
                    <a:pt x="9" y="1818"/>
                    <a:pt x="1" y="2078"/>
                    <a:pt x="137" y="2288"/>
                  </a:cubicBezTo>
                  <a:cubicBezTo>
                    <a:pt x="1350" y="4153"/>
                    <a:pt x="2357" y="5130"/>
                    <a:pt x="4071" y="7064"/>
                  </a:cubicBezTo>
                  <a:cubicBezTo>
                    <a:pt x="5661" y="4573"/>
                    <a:pt x="3949" y="1658"/>
                    <a:pt x="3949" y="1658"/>
                  </a:cubicBezTo>
                  <a:cubicBezTo>
                    <a:pt x="3949" y="1658"/>
                    <a:pt x="3717" y="1741"/>
                    <a:pt x="3386" y="1741"/>
                  </a:cubicBezTo>
                  <a:cubicBezTo>
                    <a:pt x="3034" y="1741"/>
                    <a:pt x="2569" y="1646"/>
                    <a:pt x="2157" y="1252"/>
                  </a:cubicBezTo>
                  <a:cubicBezTo>
                    <a:pt x="1574" y="694"/>
                    <a:pt x="1582" y="1"/>
                    <a:pt x="1582"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63;p47"/>
            <p:cNvSpPr/>
            <p:nvPr/>
          </p:nvSpPr>
          <p:spPr>
            <a:xfrm>
              <a:off x="2947750" y="4591375"/>
              <a:ext cx="132650" cy="182975"/>
            </a:xfrm>
            <a:custGeom>
              <a:avLst/>
              <a:gdLst/>
              <a:ahLst/>
              <a:cxnLst/>
              <a:rect l="l" t="t" r="r" b="b"/>
              <a:pathLst>
                <a:path w="5306" h="7319" extrusionOk="0">
                  <a:moveTo>
                    <a:pt x="1830" y="0"/>
                  </a:moveTo>
                  <a:lnTo>
                    <a:pt x="1830" y="0"/>
                  </a:lnTo>
                  <a:cubicBezTo>
                    <a:pt x="1830" y="0"/>
                    <a:pt x="843" y="883"/>
                    <a:pt x="207" y="1457"/>
                  </a:cubicBezTo>
                  <a:cubicBezTo>
                    <a:pt x="41" y="1607"/>
                    <a:pt x="0" y="1865"/>
                    <a:pt x="109" y="2089"/>
                  </a:cubicBezTo>
                  <a:cubicBezTo>
                    <a:pt x="1082" y="4090"/>
                    <a:pt x="1957" y="5185"/>
                    <a:pt x="3417" y="7319"/>
                  </a:cubicBezTo>
                  <a:cubicBezTo>
                    <a:pt x="5306" y="5045"/>
                    <a:pt x="3970" y="1941"/>
                    <a:pt x="3970" y="1941"/>
                  </a:cubicBezTo>
                  <a:lnTo>
                    <a:pt x="3970" y="1941"/>
                  </a:lnTo>
                  <a:cubicBezTo>
                    <a:pt x="3970" y="1941"/>
                    <a:pt x="3845" y="1969"/>
                    <a:pt x="3652" y="1969"/>
                  </a:cubicBezTo>
                  <a:cubicBezTo>
                    <a:pt x="3292" y="1969"/>
                    <a:pt x="2698" y="1871"/>
                    <a:pt x="2244" y="1313"/>
                  </a:cubicBezTo>
                  <a:cubicBezTo>
                    <a:pt x="1736" y="687"/>
                    <a:pt x="1830" y="0"/>
                    <a:pt x="1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64;p47"/>
            <p:cNvSpPr/>
            <p:nvPr/>
          </p:nvSpPr>
          <p:spPr>
            <a:xfrm>
              <a:off x="1117250" y="5293025"/>
              <a:ext cx="132650" cy="183025"/>
            </a:xfrm>
            <a:custGeom>
              <a:avLst/>
              <a:gdLst/>
              <a:ahLst/>
              <a:cxnLst/>
              <a:rect l="l" t="t" r="r" b="b"/>
              <a:pathLst>
                <a:path w="5306" h="7321" extrusionOk="0">
                  <a:moveTo>
                    <a:pt x="1830" y="0"/>
                  </a:moveTo>
                  <a:cubicBezTo>
                    <a:pt x="1830" y="0"/>
                    <a:pt x="844" y="883"/>
                    <a:pt x="208" y="1457"/>
                  </a:cubicBezTo>
                  <a:cubicBezTo>
                    <a:pt x="41" y="1607"/>
                    <a:pt x="0" y="1865"/>
                    <a:pt x="110" y="2089"/>
                  </a:cubicBezTo>
                  <a:cubicBezTo>
                    <a:pt x="1082" y="4091"/>
                    <a:pt x="1958" y="5187"/>
                    <a:pt x="3417" y="7320"/>
                  </a:cubicBezTo>
                  <a:cubicBezTo>
                    <a:pt x="5306" y="5047"/>
                    <a:pt x="3971" y="1941"/>
                    <a:pt x="3971" y="1941"/>
                  </a:cubicBezTo>
                  <a:lnTo>
                    <a:pt x="3971" y="1941"/>
                  </a:lnTo>
                  <a:cubicBezTo>
                    <a:pt x="3971" y="1941"/>
                    <a:pt x="3845" y="1969"/>
                    <a:pt x="3652" y="1969"/>
                  </a:cubicBezTo>
                  <a:cubicBezTo>
                    <a:pt x="3292" y="1969"/>
                    <a:pt x="2698" y="1871"/>
                    <a:pt x="2245" y="1314"/>
                  </a:cubicBezTo>
                  <a:cubicBezTo>
                    <a:pt x="1736" y="687"/>
                    <a:pt x="1830" y="0"/>
                    <a:pt x="1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65;p47"/>
            <p:cNvSpPr/>
            <p:nvPr/>
          </p:nvSpPr>
          <p:spPr>
            <a:xfrm>
              <a:off x="4732175" y="2315000"/>
              <a:ext cx="132025" cy="157525"/>
            </a:xfrm>
            <a:custGeom>
              <a:avLst/>
              <a:gdLst/>
              <a:ahLst/>
              <a:cxnLst/>
              <a:rect l="l" t="t" r="r" b="b"/>
              <a:pathLst>
                <a:path w="5281" h="6301" extrusionOk="0">
                  <a:moveTo>
                    <a:pt x="1876" y="1"/>
                  </a:moveTo>
                  <a:cubicBezTo>
                    <a:pt x="1702" y="1"/>
                    <a:pt x="1536" y="30"/>
                    <a:pt x="1383" y="96"/>
                  </a:cubicBezTo>
                  <a:cubicBezTo>
                    <a:pt x="956" y="280"/>
                    <a:pt x="718" y="1031"/>
                    <a:pt x="554" y="1428"/>
                  </a:cubicBezTo>
                  <a:cubicBezTo>
                    <a:pt x="278" y="2099"/>
                    <a:pt x="107" y="2808"/>
                    <a:pt x="47" y="3531"/>
                  </a:cubicBezTo>
                  <a:cubicBezTo>
                    <a:pt x="0" y="4089"/>
                    <a:pt x="34" y="4689"/>
                    <a:pt x="359" y="5142"/>
                  </a:cubicBezTo>
                  <a:cubicBezTo>
                    <a:pt x="700" y="5615"/>
                    <a:pt x="1284" y="5833"/>
                    <a:pt x="1833" y="6026"/>
                  </a:cubicBezTo>
                  <a:cubicBezTo>
                    <a:pt x="2221" y="6163"/>
                    <a:pt x="2628" y="6301"/>
                    <a:pt x="3033" y="6301"/>
                  </a:cubicBezTo>
                  <a:cubicBezTo>
                    <a:pt x="3142" y="6301"/>
                    <a:pt x="3252" y="6290"/>
                    <a:pt x="3361" y="6267"/>
                  </a:cubicBezTo>
                  <a:cubicBezTo>
                    <a:pt x="3922" y="6148"/>
                    <a:pt x="4365" y="5701"/>
                    <a:pt x="4646" y="5203"/>
                  </a:cubicBezTo>
                  <a:cubicBezTo>
                    <a:pt x="5281" y="4075"/>
                    <a:pt x="5206" y="2583"/>
                    <a:pt x="4460" y="1525"/>
                  </a:cubicBezTo>
                  <a:cubicBezTo>
                    <a:pt x="4015" y="895"/>
                    <a:pt x="2833" y="1"/>
                    <a:pt x="1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66;p47"/>
            <p:cNvSpPr/>
            <p:nvPr/>
          </p:nvSpPr>
          <p:spPr>
            <a:xfrm>
              <a:off x="3158800" y="3340525"/>
              <a:ext cx="132075" cy="157525"/>
            </a:xfrm>
            <a:custGeom>
              <a:avLst/>
              <a:gdLst/>
              <a:ahLst/>
              <a:cxnLst/>
              <a:rect l="l" t="t" r="r" b="b"/>
              <a:pathLst>
                <a:path w="5283" h="6301" extrusionOk="0">
                  <a:moveTo>
                    <a:pt x="1876" y="1"/>
                  </a:moveTo>
                  <a:cubicBezTo>
                    <a:pt x="1702" y="1"/>
                    <a:pt x="1536" y="30"/>
                    <a:pt x="1383" y="96"/>
                  </a:cubicBezTo>
                  <a:cubicBezTo>
                    <a:pt x="956" y="280"/>
                    <a:pt x="718" y="1030"/>
                    <a:pt x="555" y="1428"/>
                  </a:cubicBezTo>
                  <a:cubicBezTo>
                    <a:pt x="278" y="2098"/>
                    <a:pt x="107" y="2807"/>
                    <a:pt x="47" y="3530"/>
                  </a:cubicBezTo>
                  <a:cubicBezTo>
                    <a:pt x="0" y="4087"/>
                    <a:pt x="34" y="4688"/>
                    <a:pt x="360" y="5142"/>
                  </a:cubicBezTo>
                  <a:cubicBezTo>
                    <a:pt x="699" y="5614"/>
                    <a:pt x="1284" y="5833"/>
                    <a:pt x="1833" y="6026"/>
                  </a:cubicBezTo>
                  <a:cubicBezTo>
                    <a:pt x="2221" y="6163"/>
                    <a:pt x="2628" y="6301"/>
                    <a:pt x="3033" y="6301"/>
                  </a:cubicBezTo>
                  <a:cubicBezTo>
                    <a:pt x="3142" y="6301"/>
                    <a:pt x="3252" y="6290"/>
                    <a:pt x="3361" y="6267"/>
                  </a:cubicBezTo>
                  <a:cubicBezTo>
                    <a:pt x="3922" y="6148"/>
                    <a:pt x="4364" y="5701"/>
                    <a:pt x="4646" y="5203"/>
                  </a:cubicBezTo>
                  <a:cubicBezTo>
                    <a:pt x="5282" y="4075"/>
                    <a:pt x="5206" y="2583"/>
                    <a:pt x="4460" y="1525"/>
                  </a:cubicBezTo>
                  <a:cubicBezTo>
                    <a:pt x="4015" y="895"/>
                    <a:pt x="2833" y="1"/>
                    <a:pt x="1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67;p47"/>
            <p:cNvSpPr/>
            <p:nvPr/>
          </p:nvSpPr>
          <p:spPr>
            <a:xfrm>
              <a:off x="1073225" y="3985050"/>
              <a:ext cx="634600" cy="435950"/>
            </a:xfrm>
            <a:custGeom>
              <a:avLst/>
              <a:gdLst/>
              <a:ahLst/>
              <a:cxnLst/>
              <a:rect l="l" t="t" r="r" b="b"/>
              <a:pathLst>
                <a:path w="25384" h="17438" extrusionOk="0">
                  <a:moveTo>
                    <a:pt x="4188" y="1"/>
                  </a:moveTo>
                  <a:cubicBezTo>
                    <a:pt x="2990" y="3939"/>
                    <a:pt x="1198" y="8621"/>
                    <a:pt x="0" y="12559"/>
                  </a:cubicBezTo>
                  <a:lnTo>
                    <a:pt x="21235" y="17437"/>
                  </a:lnTo>
                  <a:cubicBezTo>
                    <a:pt x="23097" y="11656"/>
                    <a:pt x="24076" y="9118"/>
                    <a:pt x="25383" y="4550"/>
                  </a:cubicBezTo>
                  <a:cubicBezTo>
                    <a:pt x="17650" y="3255"/>
                    <a:pt x="11921" y="1297"/>
                    <a:pt x="4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68;p47"/>
            <p:cNvSpPr/>
            <p:nvPr/>
          </p:nvSpPr>
          <p:spPr>
            <a:xfrm>
              <a:off x="4021775" y="2692575"/>
              <a:ext cx="51400" cy="76275"/>
            </a:xfrm>
            <a:custGeom>
              <a:avLst/>
              <a:gdLst/>
              <a:ahLst/>
              <a:cxnLst/>
              <a:rect l="l" t="t" r="r" b="b"/>
              <a:pathLst>
                <a:path w="2056" h="3051" extrusionOk="0">
                  <a:moveTo>
                    <a:pt x="420" y="21"/>
                  </a:moveTo>
                  <a:cubicBezTo>
                    <a:pt x="380" y="21"/>
                    <a:pt x="340" y="26"/>
                    <a:pt x="303" y="41"/>
                  </a:cubicBezTo>
                  <a:cubicBezTo>
                    <a:pt x="213" y="78"/>
                    <a:pt x="157" y="169"/>
                    <a:pt x="119" y="258"/>
                  </a:cubicBezTo>
                  <a:cubicBezTo>
                    <a:pt x="4" y="527"/>
                    <a:pt x="0" y="831"/>
                    <a:pt x="32" y="1123"/>
                  </a:cubicBezTo>
                  <a:cubicBezTo>
                    <a:pt x="110" y="1823"/>
                    <a:pt x="376" y="2490"/>
                    <a:pt x="804" y="3050"/>
                  </a:cubicBezTo>
                  <a:cubicBezTo>
                    <a:pt x="1382" y="2689"/>
                    <a:pt x="1656" y="2007"/>
                    <a:pt x="1894" y="1371"/>
                  </a:cubicBezTo>
                  <a:cubicBezTo>
                    <a:pt x="1974" y="1159"/>
                    <a:pt x="2056" y="939"/>
                    <a:pt x="2041" y="714"/>
                  </a:cubicBezTo>
                  <a:cubicBezTo>
                    <a:pt x="2001" y="0"/>
                    <a:pt x="1037" y="94"/>
                    <a:pt x="533" y="30"/>
                  </a:cubicBezTo>
                  <a:cubicBezTo>
                    <a:pt x="496" y="25"/>
                    <a:pt x="457" y="21"/>
                    <a:pt x="42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69;p47"/>
            <p:cNvSpPr/>
            <p:nvPr/>
          </p:nvSpPr>
          <p:spPr>
            <a:xfrm>
              <a:off x="3800650" y="2732400"/>
              <a:ext cx="270975" cy="614475"/>
            </a:xfrm>
            <a:custGeom>
              <a:avLst/>
              <a:gdLst/>
              <a:ahLst/>
              <a:cxnLst/>
              <a:rect l="l" t="t" r="r" b="b"/>
              <a:pathLst>
                <a:path w="10839" h="24579" extrusionOk="0">
                  <a:moveTo>
                    <a:pt x="9645" y="1"/>
                  </a:moveTo>
                  <a:cubicBezTo>
                    <a:pt x="9603" y="1"/>
                    <a:pt x="9559" y="14"/>
                    <a:pt x="9514" y="41"/>
                  </a:cubicBezTo>
                  <a:cubicBezTo>
                    <a:pt x="9043" y="323"/>
                    <a:pt x="9124" y="9002"/>
                    <a:pt x="8761" y="12001"/>
                  </a:cubicBezTo>
                  <a:cubicBezTo>
                    <a:pt x="8723" y="12316"/>
                    <a:pt x="7259" y="17626"/>
                    <a:pt x="5517" y="19157"/>
                  </a:cubicBezTo>
                  <a:cubicBezTo>
                    <a:pt x="4796" y="19791"/>
                    <a:pt x="3879" y="20103"/>
                    <a:pt x="2950" y="20273"/>
                  </a:cubicBezTo>
                  <a:cubicBezTo>
                    <a:pt x="2534" y="20348"/>
                    <a:pt x="1895" y="20200"/>
                    <a:pt x="1574" y="20528"/>
                  </a:cubicBezTo>
                  <a:cubicBezTo>
                    <a:pt x="1440" y="20666"/>
                    <a:pt x="1360" y="20848"/>
                    <a:pt x="1283" y="21026"/>
                  </a:cubicBezTo>
                  <a:lnTo>
                    <a:pt x="159" y="23621"/>
                  </a:lnTo>
                  <a:cubicBezTo>
                    <a:pt x="105" y="23749"/>
                    <a:pt x="48" y="23877"/>
                    <a:pt x="34" y="24015"/>
                  </a:cubicBezTo>
                  <a:cubicBezTo>
                    <a:pt x="1" y="24332"/>
                    <a:pt x="214" y="24389"/>
                    <a:pt x="464" y="24389"/>
                  </a:cubicBezTo>
                  <a:cubicBezTo>
                    <a:pt x="604" y="24389"/>
                    <a:pt x="755" y="24371"/>
                    <a:pt x="880" y="24371"/>
                  </a:cubicBezTo>
                  <a:cubicBezTo>
                    <a:pt x="893" y="24371"/>
                    <a:pt x="905" y="24372"/>
                    <a:pt x="917" y="24372"/>
                  </a:cubicBezTo>
                  <a:cubicBezTo>
                    <a:pt x="1365" y="24386"/>
                    <a:pt x="1815" y="24410"/>
                    <a:pt x="2263" y="24443"/>
                  </a:cubicBezTo>
                  <a:cubicBezTo>
                    <a:pt x="2637" y="24471"/>
                    <a:pt x="3078" y="24579"/>
                    <a:pt x="3479" y="24579"/>
                  </a:cubicBezTo>
                  <a:cubicBezTo>
                    <a:pt x="3684" y="24579"/>
                    <a:pt x="3878" y="24550"/>
                    <a:pt x="4047" y="24469"/>
                  </a:cubicBezTo>
                  <a:cubicBezTo>
                    <a:pt x="4770" y="24118"/>
                    <a:pt x="5477" y="23316"/>
                    <a:pt x="6080" y="22790"/>
                  </a:cubicBezTo>
                  <a:cubicBezTo>
                    <a:pt x="7317" y="21706"/>
                    <a:pt x="8964" y="20393"/>
                    <a:pt x="9554" y="18799"/>
                  </a:cubicBezTo>
                  <a:cubicBezTo>
                    <a:pt x="10391" y="16543"/>
                    <a:pt x="10644" y="14114"/>
                    <a:pt x="10745" y="11710"/>
                  </a:cubicBezTo>
                  <a:cubicBezTo>
                    <a:pt x="10839" y="9500"/>
                    <a:pt x="10809" y="7287"/>
                    <a:pt x="10657" y="5080"/>
                  </a:cubicBezTo>
                  <a:cubicBezTo>
                    <a:pt x="10612" y="4436"/>
                    <a:pt x="10420" y="1"/>
                    <a:pt x="9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70;p47"/>
            <p:cNvSpPr/>
            <p:nvPr/>
          </p:nvSpPr>
          <p:spPr>
            <a:xfrm>
              <a:off x="3041850" y="3391050"/>
              <a:ext cx="175950" cy="134225"/>
            </a:xfrm>
            <a:custGeom>
              <a:avLst/>
              <a:gdLst/>
              <a:ahLst/>
              <a:cxnLst/>
              <a:rect l="l" t="t" r="r" b="b"/>
              <a:pathLst>
                <a:path w="7038" h="5369" extrusionOk="0">
                  <a:moveTo>
                    <a:pt x="3891" y="0"/>
                  </a:moveTo>
                  <a:cubicBezTo>
                    <a:pt x="3539" y="0"/>
                    <a:pt x="3187" y="54"/>
                    <a:pt x="2853" y="158"/>
                  </a:cubicBezTo>
                  <a:cubicBezTo>
                    <a:pt x="1320" y="636"/>
                    <a:pt x="16" y="2086"/>
                    <a:pt x="5" y="3739"/>
                  </a:cubicBezTo>
                  <a:cubicBezTo>
                    <a:pt x="1" y="4315"/>
                    <a:pt x="255" y="4930"/>
                    <a:pt x="770" y="5191"/>
                  </a:cubicBezTo>
                  <a:cubicBezTo>
                    <a:pt x="1050" y="5332"/>
                    <a:pt x="1373" y="5356"/>
                    <a:pt x="1687" y="5364"/>
                  </a:cubicBezTo>
                  <a:cubicBezTo>
                    <a:pt x="1796" y="5367"/>
                    <a:pt x="1904" y="5369"/>
                    <a:pt x="2012" y="5369"/>
                  </a:cubicBezTo>
                  <a:cubicBezTo>
                    <a:pt x="2496" y="5369"/>
                    <a:pt x="2980" y="5340"/>
                    <a:pt x="3461" y="5283"/>
                  </a:cubicBezTo>
                  <a:cubicBezTo>
                    <a:pt x="4073" y="5212"/>
                    <a:pt x="4688" y="5091"/>
                    <a:pt x="5244" y="4826"/>
                  </a:cubicBezTo>
                  <a:cubicBezTo>
                    <a:pt x="5802" y="4562"/>
                    <a:pt x="6301" y="4143"/>
                    <a:pt x="6571" y="3588"/>
                  </a:cubicBezTo>
                  <a:cubicBezTo>
                    <a:pt x="7038" y="2625"/>
                    <a:pt x="6693" y="1381"/>
                    <a:pt x="5879" y="689"/>
                  </a:cubicBezTo>
                  <a:cubicBezTo>
                    <a:pt x="5331" y="225"/>
                    <a:pt x="4613" y="0"/>
                    <a:pt x="3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71;p47"/>
            <p:cNvSpPr/>
            <p:nvPr/>
          </p:nvSpPr>
          <p:spPr>
            <a:xfrm>
              <a:off x="1353100" y="3965675"/>
              <a:ext cx="140675" cy="175525"/>
            </a:xfrm>
            <a:custGeom>
              <a:avLst/>
              <a:gdLst/>
              <a:ahLst/>
              <a:cxnLst/>
              <a:rect l="l" t="t" r="r" b="b"/>
              <a:pathLst>
                <a:path w="5627" h="7021" extrusionOk="0">
                  <a:moveTo>
                    <a:pt x="2658" y="1"/>
                  </a:moveTo>
                  <a:cubicBezTo>
                    <a:pt x="2402" y="1"/>
                    <a:pt x="2152" y="63"/>
                    <a:pt x="1938" y="206"/>
                  </a:cubicBezTo>
                  <a:cubicBezTo>
                    <a:pt x="1676" y="379"/>
                    <a:pt x="1497" y="650"/>
                    <a:pt x="1334" y="919"/>
                  </a:cubicBezTo>
                  <a:cubicBezTo>
                    <a:pt x="1028" y="1426"/>
                    <a:pt x="759" y="1954"/>
                    <a:pt x="529" y="2500"/>
                  </a:cubicBezTo>
                  <a:cubicBezTo>
                    <a:pt x="289" y="3069"/>
                    <a:pt x="92" y="3663"/>
                    <a:pt x="47" y="4277"/>
                  </a:cubicBezTo>
                  <a:cubicBezTo>
                    <a:pt x="1" y="4892"/>
                    <a:pt x="120" y="5533"/>
                    <a:pt x="470" y="6042"/>
                  </a:cubicBezTo>
                  <a:cubicBezTo>
                    <a:pt x="909" y="6679"/>
                    <a:pt x="1687" y="7020"/>
                    <a:pt x="2464" y="7020"/>
                  </a:cubicBezTo>
                  <a:cubicBezTo>
                    <a:pt x="2760" y="7020"/>
                    <a:pt x="3055" y="6971"/>
                    <a:pt x="3332" y="6870"/>
                  </a:cubicBezTo>
                  <a:cubicBezTo>
                    <a:pt x="4335" y="6503"/>
                    <a:pt x="5061" y="5545"/>
                    <a:pt x="5288" y="4500"/>
                  </a:cubicBezTo>
                  <a:cubicBezTo>
                    <a:pt x="5627" y="2930"/>
                    <a:pt x="5009" y="1081"/>
                    <a:pt x="3577" y="256"/>
                  </a:cubicBezTo>
                  <a:cubicBezTo>
                    <a:pt x="3301" y="97"/>
                    <a:pt x="2975" y="1"/>
                    <a:pt x="26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72;p47"/>
            <p:cNvSpPr/>
            <p:nvPr/>
          </p:nvSpPr>
          <p:spPr>
            <a:xfrm>
              <a:off x="4787275" y="2294225"/>
              <a:ext cx="85925" cy="125650"/>
            </a:xfrm>
            <a:custGeom>
              <a:avLst/>
              <a:gdLst/>
              <a:ahLst/>
              <a:cxnLst/>
              <a:rect l="l" t="t" r="r" b="b"/>
              <a:pathLst>
                <a:path w="3437" h="5026" extrusionOk="0">
                  <a:moveTo>
                    <a:pt x="1699" y="0"/>
                  </a:moveTo>
                  <a:cubicBezTo>
                    <a:pt x="1056" y="0"/>
                    <a:pt x="232" y="551"/>
                    <a:pt x="130" y="1178"/>
                  </a:cubicBezTo>
                  <a:cubicBezTo>
                    <a:pt x="0" y="1985"/>
                    <a:pt x="705" y="3277"/>
                    <a:pt x="1061" y="3970"/>
                  </a:cubicBezTo>
                  <a:cubicBezTo>
                    <a:pt x="1321" y="4478"/>
                    <a:pt x="1731" y="5025"/>
                    <a:pt x="2297" y="5025"/>
                  </a:cubicBezTo>
                  <a:cubicBezTo>
                    <a:pt x="2307" y="5025"/>
                    <a:pt x="2317" y="5025"/>
                    <a:pt x="2327" y="5025"/>
                  </a:cubicBezTo>
                  <a:cubicBezTo>
                    <a:pt x="2780" y="5011"/>
                    <a:pt x="3152" y="4623"/>
                    <a:pt x="3294" y="4193"/>
                  </a:cubicBezTo>
                  <a:cubicBezTo>
                    <a:pt x="3437" y="3761"/>
                    <a:pt x="3399" y="3295"/>
                    <a:pt x="3360" y="2844"/>
                  </a:cubicBezTo>
                  <a:cubicBezTo>
                    <a:pt x="3309" y="2259"/>
                    <a:pt x="3256" y="1665"/>
                    <a:pt x="3040" y="1120"/>
                  </a:cubicBezTo>
                  <a:cubicBezTo>
                    <a:pt x="2826" y="581"/>
                    <a:pt x="2392" y="71"/>
                    <a:pt x="1814" y="7"/>
                  </a:cubicBezTo>
                  <a:cubicBezTo>
                    <a:pt x="1777" y="2"/>
                    <a:pt x="1738"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73;p47"/>
            <p:cNvSpPr/>
            <p:nvPr/>
          </p:nvSpPr>
          <p:spPr>
            <a:xfrm>
              <a:off x="4684675" y="2875725"/>
              <a:ext cx="293950" cy="192925"/>
            </a:xfrm>
            <a:custGeom>
              <a:avLst/>
              <a:gdLst/>
              <a:ahLst/>
              <a:cxnLst/>
              <a:rect l="l" t="t" r="r" b="b"/>
              <a:pathLst>
                <a:path w="11758" h="7717" extrusionOk="0">
                  <a:moveTo>
                    <a:pt x="11457" y="1"/>
                  </a:moveTo>
                  <a:cubicBezTo>
                    <a:pt x="11406" y="1"/>
                    <a:pt x="11355" y="15"/>
                    <a:pt x="11309" y="45"/>
                  </a:cubicBezTo>
                  <a:lnTo>
                    <a:pt x="221" y="7231"/>
                  </a:lnTo>
                  <a:cubicBezTo>
                    <a:pt x="1" y="7374"/>
                    <a:pt x="102" y="7717"/>
                    <a:pt x="364" y="7717"/>
                  </a:cubicBezTo>
                  <a:cubicBezTo>
                    <a:pt x="415" y="7717"/>
                    <a:pt x="464" y="7701"/>
                    <a:pt x="508" y="7675"/>
                  </a:cubicBezTo>
                  <a:lnTo>
                    <a:pt x="11597" y="488"/>
                  </a:lnTo>
                  <a:cubicBezTo>
                    <a:pt x="11721" y="409"/>
                    <a:pt x="11758" y="244"/>
                    <a:pt x="11678" y="121"/>
                  </a:cubicBezTo>
                  <a:cubicBezTo>
                    <a:pt x="11627" y="43"/>
                    <a:pt x="11543" y="1"/>
                    <a:pt x="11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4;p47"/>
            <p:cNvSpPr/>
            <p:nvPr/>
          </p:nvSpPr>
          <p:spPr>
            <a:xfrm>
              <a:off x="4614375" y="3150675"/>
              <a:ext cx="294025" cy="192975"/>
            </a:xfrm>
            <a:custGeom>
              <a:avLst/>
              <a:gdLst/>
              <a:ahLst/>
              <a:cxnLst/>
              <a:rect l="l" t="t" r="r" b="b"/>
              <a:pathLst>
                <a:path w="11761" h="7719" extrusionOk="0">
                  <a:moveTo>
                    <a:pt x="11459" y="1"/>
                  </a:moveTo>
                  <a:cubicBezTo>
                    <a:pt x="11408" y="1"/>
                    <a:pt x="11356" y="16"/>
                    <a:pt x="11311" y="46"/>
                  </a:cubicBezTo>
                  <a:lnTo>
                    <a:pt x="222" y="7232"/>
                  </a:lnTo>
                  <a:cubicBezTo>
                    <a:pt x="1" y="7375"/>
                    <a:pt x="102" y="7718"/>
                    <a:pt x="365" y="7718"/>
                  </a:cubicBezTo>
                  <a:cubicBezTo>
                    <a:pt x="416" y="7718"/>
                    <a:pt x="466" y="7703"/>
                    <a:pt x="509" y="7676"/>
                  </a:cubicBezTo>
                  <a:lnTo>
                    <a:pt x="11597" y="489"/>
                  </a:lnTo>
                  <a:cubicBezTo>
                    <a:pt x="11723" y="412"/>
                    <a:pt x="11761" y="245"/>
                    <a:pt x="11681" y="120"/>
                  </a:cubicBezTo>
                  <a:cubicBezTo>
                    <a:pt x="11630" y="43"/>
                    <a:pt x="11545" y="1"/>
                    <a:pt x="114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75;p47"/>
            <p:cNvSpPr/>
            <p:nvPr/>
          </p:nvSpPr>
          <p:spPr>
            <a:xfrm>
              <a:off x="6306350" y="2100350"/>
              <a:ext cx="294050" cy="192975"/>
            </a:xfrm>
            <a:custGeom>
              <a:avLst/>
              <a:gdLst/>
              <a:ahLst/>
              <a:cxnLst/>
              <a:rect l="l" t="t" r="r" b="b"/>
              <a:pathLst>
                <a:path w="11762" h="7719" extrusionOk="0">
                  <a:moveTo>
                    <a:pt x="11460" y="0"/>
                  </a:moveTo>
                  <a:cubicBezTo>
                    <a:pt x="11409" y="0"/>
                    <a:pt x="11357" y="15"/>
                    <a:pt x="11311" y="46"/>
                  </a:cubicBezTo>
                  <a:lnTo>
                    <a:pt x="222" y="7232"/>
                  </a:lnTo>
                  <a:cubicBezTo>
                    <a:pt x="1" y="7375"/>
                    <a:pt x="103" y="7718"/>
                    <a:pt x="366" y="7718"/>
                  </a:cubicBezTo>
                  <a:cubicBezTo>
                    <a:pt x="417" y="7718"/>
                    <a:pt x="466" y="7703"/>
                    <a:pt x="509" y="7675"/>
                  </a:cubicBezTo>
                  <a:lnTo>
                    <a:pt x="11598" y="489"/>
                  </a:lnTo>
                  <a:cubicBezTo>
                    <a:pt x="11724" y="411"/>
                    <a:pt x="11762" y="245"/>
                    <a:pt x="11681" y="121"/>
                  </a:cubicBezTo>
                  <a:cubicBezTo>
                    <a:pt x="11631" y="42"/>
                    <a:pt x="11546" y="0"/>
                    <a:pt x="11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76;p47"/>
            <p:cNvSpPr/>
            <p:nvPr/>
          </p:nvSpPr>
          <p:spPr>
            <a:xfrm>
              <a:off x="6173500" y="2260525"/>
              <a:ext cx="294025" cy="192950"/>
            </a:xfrm>
            <a:custGeom>
              <a:avLst/>
              <a:gdLst/>
              <a:ahLst/>
              <a:cxnLst/>
              <a:rect l="l" t="t" r="r" b="b"/>
              <a:pathLst>
                <a:path w="11761" h="7718" extrusionOk="0">
                  <a:moveTo>
                    <a:pt x="11458" y="1"/>
                  </a:moveTo>
                  <a:cubicBezTo>
                    <a:pt x="11408" y="1"/>
                    <a:pt x="11356" y="15"/>
                    <a:pt x="11311" y="46"/>
                  </a:cubicBezTo>
                  <a:lnTo>
                    <a:pt x="221" y="7232"/>
                  </a:lnTo>
                  <a:cubicBezTo>
                    <a:pt x="1" y="7375"/>
                    <a:pt x="102" y="7718"/>
                    <a:pt x="364" y="7718"/>
                  </a:cubicBezTo>
                  <a:cubicBezTo>
                    <a:pt x="415" y="7718"/>
                    <a:pt x="464" y="7702"/>
                    <a:pt x="508" y="7676"/>
                  </a:cubicBezTo>
                  <a:lnTo>
                    <a:pt x="11597" y="489"/>
                  </a:lnTo>
                  <a:cubicBezTo>
                    <a:pt x="11723" y="412"/>
                    <a:pt x="11761" y="245"/>
                    <a:pt x="11679" y="120"/>
                  </a:cubicBezTo>
                  <a:cubicBezTo>
                    <a:pt x="11629" y="43"/>
                    <a:pt x="11545" y="1"/>
                    <a:pt x="11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77;p47"/>
            <p:cNvSpPr/>
            <p:nvPr/>
          </p:nvSpPr>
          <p:spPr>
            <a:xfrm>
              <a:off x="2485525" y="3675250"/>
              <a:ext cx="293725" cy="192825"/>
            </a:xfrm>
            <a:custGeom>
              <a:avLst/>
              <a:gdLst/>
              <a:ahLst/>
              <a:cxnLst/>
              <a:rect l="l" t="t" r="r" b="b"/>
              <a:pathLst>
                <a:path w="11749" h="7713" extrusionOk="0">
                  <a:moveTo>
                    <a:pt x="11450" y="0"/>
                  </a:moveTo>
                  <a:cubicBezTo>
                    <a:pt x="11402" y="0"/>
                    <a:pt x="11354" y="13"/>
                    <a:pt x="11310" y="40"/>
                  </a:cubicBezTo>
                  <a:lnTo>
                    <a:pt x="222" y="7226"/>
                  </a:lnTo>
                  <a:cubicBezTo>
                    <a:pt x="0" y="7369"/>
                    <a:pt x="103" y="7711"/>
                    <a:pt x="365" y="7712"/>
                  </a:cubicBezTo>
                  <a:cubicBezTo>
                    <a:pt x="415" y="7711"/>
                    <a:pt x="465" y="7697"/>
                    <a:pt x="507" y="7669"/>
                  </a:cubicBezTo>
                  <a:lnTo>
                    <a:pt x="11598" y="483"/>
                  </a:lnTo>
                  <a:cubicBezTo>
                    <a:pt x="11717" y="402"/>
                    <a:pt x="11749" y="241"/>
                    <a:pt x="11670" y="120"/>
                  </a:cubicBezTo>
                  <a:cubicBezTo>
                    <a:pt x="11620" y="42"/>
                    <a:pt x="11536" y="0"/>
                    <a:pt x="11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78;p47"/>
            <p:cNvSpPr/>
            <p:nvPr/>
          </p:nvSpPr>
          <p:spPr>
            <a:xfrm>
              <a:off x="2495525" y="3880775"/>
              <a:ext cx="293725" cy="192825"/>
            </a:xfrm>
            <a:custGeom>
              <a:avLst/>
              <a:gdLst/>
              <a:ahLst/>
              <a:cxnLst/>
              <a:rect l="l" t="t" r="r" b="b"/>
              <a:pathLst>
                <a:path w="11749" h="7713" extrusionOk="0">
                  <a:moveTo>
                    <a:pt x="11448" y="1"/>
                  </a:moveTo>
                  <a:cubicBezTo>
                    <a:pt x="11401" y="1"/>
                    <a:pt x="11353" y="13"/>
                    <a:pt x="11310" y="40"/>
                  </a:cubicBezTo>
                  <a:lnTo>
                    <a:pt x="221" y="7226"/>
                  </a:lnTo>
                  <a:cubicBezTo>
                    <a:pt x="1" y="7370"/>
                    <a:pt x="102" y="7712"/>
                    <a:pt x="365" y="7712"/>
                  </a:cubicBezTo>
                  <a:cubicBezTo>
                    <a:pt x="416" y="7712"/>
                    <a:pt x="465" y="7697"/>
                    <a:pt x="508" y="7670"/>
                  </a:cubicBezTo>
                  <a:lnTo>
                    <a:pt x="11597" y="483"/>
                  </a:lnTo>
                  <a:cubicBezTo>
                    <a:pt x="11716" y="403"/>
                    <a:pt x="11748" y="242"/>
                    <a:pt x="11670" y="121"/>
                  </a:cubicBezTo>
                  <a:cubicBezTo>
                    <a:pt x="11620" y="44"/>
                    <a:pt x="11535" y="1"/>
                    <a:pt x="11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79;p47"/>
            <p:cNvSpPr/>
            <p:nvPr/>
          </p:nvSpPr>
          <p:spPr>
            <a:xfrm>
              <a:off x="809100" y="4758225"/>
              <a:ext cx="293700" cy="192800"/>
            </a:xfrm>
            <a:custGeom>
              <a:avLst/>
              <a:gdLst/>
              <a:ahLst/>
              <a:cxnLst/>
              <a:rect l="l" t="t" r="r" b="b"/>
              <a:pathLst>
                <a:path w="11748" h="7712" extrusionOk="0">
                  <a:moveTo>
                    <a:pt x="11448" y="0"/>
                  </a:moveTo>
                  <a:cubicBezTo>
                    <a:pt x="11400" y="0"/>
                    <a:pt x="11352" y="13"/>
                    <a:pt x="11309" y="40"/>
                  </a:cubicBezTo>
                  <a:lnTo>
                    <a:pt x="220" y="7227"/>
                  </a:lnTo>
                  <a:cubicBezTo>
                    <a:pt x="1" y="7370"/>
                    <a:pt x="101" y="7712"/>
                    <a:pt x="365" y="7712"/>
                  </a:cubicBezTo>
                  <a:cubicBezTo>
                    <a:pt x="415" y="7712"/>
                    <a:pt x="464" y="7696"/>
                    <a:pt x="508" y="7670"/>
                  </a:cubicBezTo>
                  <a:lnTo>
                    <a:pt x="11596" y="482"/>
                  </a:lnTo>
                  <a:cubicBezTo>
                    <a:pt x="11716" y="403"/>
                    <a:pt x="11748" y="242"/>
                    <a:pt x="11669" y="121"/>
                  </a:cubicBezTo>
                  <a:cubicBezTo>
                    <a:pt x="11619" y="43"/>
                    <a:pt x="11534" y="0"/>
                    <a:pt x="11448" y="0"/>
                  </a:cubicBezTo>
                  <a:close/>
                </a:path>
              </a:pathLst>
            </a:custGeom>
            <a:solidFill>
              <a:srgbClr val="62C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80;p47"/>
            <p:cNvSpPr/>
            <p:nvPr/>
          </p:nvSpPr>
          <p:spPr>
            <a:xfrm>
              <a:off x="954325" y="4705300"/>
              <a:ext cx="293700" cy="192800"/>
            </a:xfrm>
            <a:custGeom>
              <a:avLst/>
              <a:gdLst/>
              <a:ahLst/>
              <a:cxnLst/>
              <a:rect l="l" t="t" r="r" b="b"/>
              <a:pathLst>
                <a:path w="11748" h="7712" extrusionOk="0">
                  <a:moveTo>
                    <a:pt x="11447" y="0"/>
                  </a:moveTo>
                  <a:cubicBezTo>
                    <a:pt x="11400" y="0"/>
                    <a:pt x="11352" y="13"/>
                    <a:pt x="11309" y="40"/>
                  </a:cubicBezTo>
                  <a:lnTo>
                    <a:pt x="220" y="7226"/>
                  </a:lnTo>
                  <a:cubicBezTo>
                    <a:pt x="0" y="7370"/>
                    <a:pt x="101" y="7712"/>
                    <a:pt x="364" y="7712"/>
                  </a:cubicBezTo>
                  <a:cubicBezTo>
                    <a:pt x="415" y="7712"/>
                    <a:pt x="464" y="7696"/>
                    <a:pt x="507" y="7670"/>
                  </a:cubicBezTo>
                  <a:lnTo>
                    <a:pt x="11596" y="483"/>
                  </a:lnTo>
                  <a:cubicBezTo>
                    <a:pt x="11715" y="403"/>
                    <a:pt x="11747" y="242"/>
                    <a:pt x="11669" y="121"/>
                  </a:cubicBezTo>
                  <a:cubicBezTo>
                    <a:pt x="11619" y="43"/>
                    <a:pt x="11534" y="0"/>
                    <a:pt x="11447" y="0"/>
                  </a:cubicBezTo>
                  <a:close/>
                </a:path>
              </a:pathLst>
            </a:custGeom>
            <a:solidFill>
              <a:srgbClr val="62C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文字方塊 5"/>
          <p:cNvSpPr txBox="1"/>
          <p:nvPr/>
        </p:nvSpPr>
        <p:spPr>
          <a:xfrm>
            <a:off x="423602" y="153615"/>
            <a:ext cx="3085536" cy="1692771"/>
          </a:xfrm>
          <a:prstGeom prst="rect">
            <a:avLst/>
          </a:prstGeom>
          <a:noFill/>
        </p:spPr>
        <p:txBody>
          <a:bodyPr wrap="square" rtlCol="0">
            <a:spAutoFit/>
          </a:bodyPr>
          <a:lstStyle/>
          <a:p>
            <a:r>
              <a:rPr lang="en-US" altLang="zh-TW" sz="4000" b="1" dirty="0">
                <a:solidFill>
                  <a:srgbClr val="002060"/>
                </a:solidFill>
              </a:rPr>
              <a:t>5</a:t>
            </a:r>
            <a:r>
              <a:rPr lang="zh-TW" altLang="en-US" sz="4000" b="1" dirty="0">
                <a:solidFill>
                  <a:srgbClr val="002060"/>
                </a:solidFill>
              </a:rPr>
              <a:t>大主軸</a:t>
            </a:r>
            <a:endParaRPr lang="en-US" altLang="zh-TW" sz="4000" b="1" dirty="0">
              <a:solidFill>
                <a:srgbClr val="002060"/>
              </a:solidFill>
            </a:endParaRPr>
          </a:p>
          <a:p>
            <a:pPr marL="177800" indent="4763"/>
            <a:r>
              <a:rPr lang="en-US" altLang="zh-TW" sz="3200" b="1" dirty="0">
                <a:solidFill>
                  <a:srgbClr val="002060"/>
                </a:solidFill>
              </a:rPr>
              <a:t>-3</a:t>
            </a:r>
            <a:r>
              <a:rPr lang="zh-TW" altLang="en-US" sz="3200" b="1" dirty="0">
                <a:solidFill>
                  <a:srgbClr val="002060"/>
                </a:solidFill>
              </a:rPr>
              <a:t>年推動</a:t>
            </a:r>
          </a:p>
          <a:p>
            <a:pPr marL="177800" indent="-177800"/>
            <a:r>
              <a:rPr lang="en-US" altLang="zh-TW" sz="3200" b="1" dirty="0">
                <a:solidFill>
                  <a:srgbClr val="002060"/>
                </a:solidFill>
              </a:rPr>
              <a:t>(2021-2023)</a:t>
            </a:r>
            <a:endParaRPr lang="zh-TW" altLang="en-US" sz="3200" b="1" dirty="0">
              <a:solidFill>
                <a:srgbClr val="002060"/>
              </a:solidFill>
            </a:endParaRPr>
          </a:p>
        </p:txBody>
      </p:sp>
      <p:sp>
        <p:nvSpPr>
          <p:cNvPr id="134" name="文字方塊 133"/>
          <p:cNvSpPr txBox="1"/>
          <p:nvPr/>
        </p:nvSpPr>
        <p:spPr>
          <a:xfrm>
            <a:off x="8691327" y="4700834"/>
            <a:ext cx="235390" cy="307777"/>
          </a:xfrm>
          <a:prstGeom prst="rect">
            <a:avLst/>
          </a:prstGeom>
          <a:noFill/>
        </p:spPr>
        <p:txBody>
          <a:bodyPr wrap="square" rtlCol="0">
            <a:spAutoFit/>
          </a:bodyPr>
          <a:lstStyle/>
          <a:p>
            <a:r>
              <a:rPr lang="en-US" altLang="zh-TW" dirty="0">
                <a:solidFill>
                  <a:schemeClr val="bg1">
                    <a:lumMod val="75000"/>
                  </a:schemeClr>
                </a:solidFill>
              </a:rPr>
              <a:t>3</a:t>
            </a:r>
            <a:endParaRPr lang="zh-TW" altLang="en-US" dirty="0">
              <a:solidFill>
                <a:schemeClr val="bg1">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4"/>
          <p:cNvSpPr txBox="1">
            <a:spLocks noGrp="1"/>
          </p:cNvSpPr>
          <p:nvPr>
            <p:ph type="body" idx="2"/>
          </p:nvPr>
        </p:nvSpPr>
        <p:spPr>
          <a:xfrm>
            <a:off x="3744402" y="2112681"/>
            <a:ext cx="4840040" cy="2674800"/>
          </a:xfrm>
          <a:prstGeom prst="rect">
            <a:avLst/>
          </a:prstGeom>
        </p:spPr>
        <p:txBody>
          <a:bodyPr spcFirstLastPara="1" wrap="square" lIns="91425" tIns="91425" rIns="91425" bIns="91425" anchor="t" anchorCtr="0">
            <a:noAutofit/>
          </a:bodyPr>
          <a:lstStyle/>
          <a:p>
            <a:pPr lvl="0"/>
            <a:r>
              <a:rPr lang="zh-TW" altLang="en-US" sz="2400" b="1" dirty="0"/>
              <a:t>推動上市櫃公司獨立董事席次不得少於董事席次之三分之一</a:t>
            </a:r>
          </a:p>
          <a:p>
            <a:pPr lvl="0">
              <a:spcBef>
                <a:spcPts val="1000"/>
              </a:spcBef>
            </a:pPr>
            <a:r>
              <a:rPr lang="zh-TW" altLang="en-US" sz="2400" b="1" dirty="0"/>
              <a:t>推動上市櫃公司設置提名委員會</a:t>
            </a:r>
          </a:p>
          <a:p>
            <a:pPr lvl="0">
              <a:spcBef>
                <a:spcPts val="1000"/>
              </a:spcBef>
            </a:pPr>
            <a:r>
              <a:rPr lang="zh-TW" altLang="en-US" sz="2400" b="1" dirty="0"/>
              <a:t>董事會多元化資訊之揭露</a:t>
            </a:r>
          </a:p>
          <a:p>
            <a:pPr marL="0" lvl="0" indent="0" algn="l" rtl="0">
              <a:spcBef>
                <a:spcPts val="1000"/>
              </a:spcBef>
              <a:spcAft>
                <a:spcPts val="1000"/>
              </a:spcAft>
              <a:buNone/>
            </a:pPr>
            <a:endParaRPr sz="1800" dirty="0"/>
          </a:p>
        </p:txBody>
      </p:sp>
      <p:sp>
        <p:nvSpPr>
          <p:cNvPr id="634" name="Google Shape;634;p34"/>
          <p:cNvSpPr txBox="1">
            <a:spLocks noGrp="1"/>
          </p:cNvSpPr>
          <p:nvPr>
            <p:ph type="subTitle" idx="1"/>
          </p:nvPr>
        </p:nvSpPr>
        <p:spPr>
          <a:xfrm>
            <a:off x="4026915" y="1584103"/>
            <a:ext cx="3750300" cy="400500"/>
          </a:xfrm>
          <a:prstGeom prst="rect">
            <a:avLst/>
          </a:prstGeom>
        </p:spPr>
        <p:txBody>
          <a:bodyPr spcFirstLastPara="1" wrap="square" lIns="91425" tIns="91425" rIns="91425" bIns="91425" anchor="b" anchorCtr="0">
            <a:noAutofit/>
          </a:bodyPr>
          <a:lstStyle/>
          <a:p>
            <a:pPr marL="0" lvl="0" indent="0"/>
            <a:r>
              <a:rPr lang="zh-TW" altLang="en-US" sz="3200" b="1" dirty="0"/>
              <a:t>董事會成員多元化</a:t>
            </a:r>
            <a:endParaRPr sz="3200" b="1" dirty="0"/>
          </a:p>
        </p:txBody>
      </p:sp>
      <p:sp>
        <p:nvSpPr>
          <p:cNvPr id="635" name="Google Shape;635;p34"/>
          <p:cNvSpPr txBox="1">
            <a:spLocks noGrp="1"/>
          </p:cNvSpPr>
          <p:nvPr>
            <p:ph type="title"/>
          </p:nvPr>
        </p:nvSpPr>
        <p:spPr>
          <a:xfrm>
            <a:off x="1736702" y="593540"/>
            <a:ext cx="7324216" cy="572700"/>
          </a:xfrm>
          <a:prstGeom prst="rect">
            <a:avLst/>
          </a:prstGeom>
        </p:spPr>
        <p:txBody>
          <a:bodyPr spcFirstLastPara="1" wrap="square" lIns="91425" tIns="91425" rIns="91425" bIns="91425" anchor="b" anchorCtr="0">
            <a:noAutofit/>
          </a:bodyPr>
          <a:lstStyle/>
          <a:p>
            <a:pPr lvl="0"/>
            <a:r>
              <a:rPr lang="en-US" altLang="zh-TW"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強化董事會職能，提升企業永續價值</a:t>
            </a:r>
          </a:p>
        </p:txBody>
      </p:sp>
      <p:pic>
        <p:nvPicPr>
          <p:cNvPr id="636" name="Google Shape;636;p34"/>
          <p:cNvPicPr preferRelativeResize="0"/>
          <p:nvPr/>
        </p:nvPicPr>
        <p:blipFill rotWithShape="1">
          <a:blip r:embed="rId3">
            <a:alphaModFix/>
          </a:blip>
          <a:srcRect l="8287" r="14115"/>
          <a:stretch/>
        </p:blipFill>
        <p:spPr>
          <a:xfrm>
            <a:off x="196581" y="1550436"/>
            <a:ext cx="3345178" cy="2873952"/>
          </a:xfrm>
          <a:prstGeom prst="rect">
            <a:avLst/>
          </a:prstGeom>
          <a:noFill/>
          <a:ln>
            <a:noFill/>
          </a:ln>
        </p:spPr>
      </p:pic>
      <p:grpSp>
        <p:nvGrpSpPr>
          <p:cNvPr id="9" name="Google Shape;8040;p62"/>
          <p:cNvGrpSpPr/>
          <p:nvPr/>
        </p:nvGrpSpPr>
        <p:grpSpPr>
          <a:xfrm>
            <a:off x="3583050" y="1584103"/>
            <a:ext cx="356205" cy="332885"/>
            <a:chOff x="-49397175" y="3192625"/>
            <a:chExt cx="300900" cy="281200"/>
          </a:xfrm>
        </p:grpSpPr>
        <p:sp>
          <p:nvSpPr>
            <p:cNvPr id="10" name="Google Shape;8041;p62"/>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042;p62"/>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043;p62"/>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044;p62"/>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045;p62"/>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046;p62"/>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047;p62"/>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文字方塊 16"/>
          <p:cNvSpPr txBox="1"/>
          <p:nvPr/>
        </p:nvSpPr>
        <p:spPr>
          <a:xfrm>
            <a:off x="8691327" y="4700834"/>
            <a:ext cx="235390" cy="307777"/>
          </a:xfrm>
          <a:prstGeom prst="rect">
            <a:avLst/>
          </a:prstGeom>
          <a:noFill/>
        </p:spPr>
        <p:txBody>
          <a:bodyPr wrap="square" rtlCol="0">
            <a:spAutoFit/>
          </a:bodyPr>
          <a:lstStyle/>
          <a:p>
            <a:r>
              <a:rPr lang="en-US" altLang="zh-TW" dirty="0"/>
              <a:t>4</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1767506" y="1246792"/>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2021</a:t>
            </a:r>
            <a:endParaRPr lang="zh-TW" altLang="en-US" sz="2400" b="1" dirty="0">
              <a:solidFill>
                <a:schemeClr val="bg1">
                  <a:lumMod val="95000"/>
                </a:schemeClr>
              </a:solidFill>
              <a:latin typeface="+mn-lt"/>
              <a:ea typeface="標楷體" panose="03000509000000000000" pitchFamily="65" charset="-120"/>
            </a:endParaRPr>
          </a:p>
        </p:txBody>
      </p:sp>
      <p:sp>
        <p:nvSpPr>
          <p:cNvPr id="84" name="矩形 83"/>
          <p:cNvSpPr/>
          <p:nvPr/>
        </p:nvSpPr>
        <p:spPr>
          <a:xfrm>
            <a:off x="3691402" y="1265285"/>
            <a:ext cx="1488591"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2022</a:t>
            </a:r>
            <a:endParaRPr lang="zh-TW" altLang="en-US" sz="2400" b="1" dirty="0">
              <a:solidFill>
                <a:schemeClr val="bg1">
                  <a:lumMod val="95000"/>
                </a:schemeClr>
              </a:solidFill>
              <a:latin typeface="+mn-lt"/>
              <a:ea typeface="標楷體" panose="03000509000000000000" pitchFamily="65" charset="-120"/>
            </a:endParaRPr>
          </a:p>
        </p:txBody>
      </p:sp>
      <p:sp>
        <p:nvSpPr>
          <p:cNvPr id="32" name="矩形 31"/>
          <p:cNvSpPr/>
          <p:nvPr/>
        </p:nvSpPr>
        <p:spPr>
          <a:xfrm>
            <a:off x="5483044" y="1283956"/>
            <a:ext cx="1546505"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2023</a:t>
            </a:r>
            <a:endParaRPr lang="zh-TW" altLang="en-US" sz="2400" b="1" dirty="0">
              <a:solidFill>
                <a:schemeClr val="bg1">
                  <a:lumMod val="95000"/>
                </a:schemeClr>
              </a:solidFill>
              <a:latin typeface="+mn-lt"/>
              <a:ea typeface="標楷體" panose="03000509000000000000" pitchFamily="65" charset="-120"/>
            </a:endParaRPr>
          </a:p>
        </p:txBody>
      </p:sp>
      <p:sp>
        <p:nvSpPr>
          <p:cNvPr id="65" name="投影片編號版面配置區 4"/>
          <p:cNvSpPr>
            <a:spLocks noGrp="1"/>
          </p:cNvSpPr>
          <p:nvPr>
            <p:ph type="sldNum" sz="quarter" idx="4294967295"/>
          </p:nvPr>
        </p:nvSpPr>
        <p:spPr>
          <a:xfrm>
            <a:off x="7086600" y="4767263"/>
            <a:ext cx="2057400" cy="274637"/>
          </a:xfrm>
        </p:spPr>
        <p:txBody>
          <a:bodyPr/>
          <a:lstStyle/>
          <a:p>
            <a:pPr>
              <a:defRPr/>
            </a:pPr>
            <a:fld id="{8DF1E479-9D7D-4312-B48E-462E2E89D502}" type="slidenum">
              <a:rPr lang="zh-TW" altLang="en-US" smtClean="0">
                <a:ea typeface="標楷體" panose="03000509000000000000" pitchFamily="65" charset="-120"/>
              </a:rPr>
              <a:t>5</a:t>
            </a:fld>
            <a:endParaRPr lang="zh-TW" altLang="en-US" dirty="0">
              <a:ea typeface="標楷體" panose="03000509000000000000" pitchFamily="65" charset="-120"/>
            </a:endParaRPr>
          </a:p>
        </p:txBody>
      </p:sp>
      <p:pic>
        <p:nvPicPr>
          <p:cNvPr id="62" name="圖片 61"/>
          <p:cNvPicPr>
            <a:picLocks noChangeAspect="1"/>
          </p:cNvPicPr>
          <p:nvPr/>
        </p:nvPicPr>
        <p:blipFill>
          <a:blip r:embed="rId2" cstate="print">
            <a:duotone>
              <a:schemeClr val="accent1">
                <a:shade val="45000"/>
                <a:satMod val="135000"/>
              </a:schemeClr>
              <a:prstClr val="white"/>
            </a:duotone>
            <a:lum bright="10000"/>
            <a:extLst>
              <a:ext uri="{28A0092B-C50C-407E-A947-70E740481C1C}">
                <a14:useLocalDpi xmlns:a14="http://schemas.microsoft.com/office/drawing/2010/main" val="0"/>
              </a:ext>
            </a:extLst>
          </a:blip>
          <a:stretch>
            <a:fillRect/>
          </a:stretch>
        </p:blipFill>
        <p:spPr>
          <a:xfrm>
            <a:off x="506693" y="1186435"/>
            <a:ext cx="540060" cy="621196"/>
          </a:xfrm>
          <a:prstGeom prst="rect">
            <a:avLst/>
          </a:prstGeom>
        </p:spPr>
      </p:pic>
      <p:sp>
        <p:nvSpPr>
          <p:cNvPr id="66" name="標題 1"/>
          <p:cNvSpPr txBox="1">
            <a:spLocks/>
          </p:cNvSpPr>
          <p:nvPr/>
        </p:nvSpPr>
        <p:spPr>
          <a:xfrm>
            <a:off x="1046753" y="217130"/>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800" b="0" i="0" u="none" strike="noStrike" cap="none">
                <a:solidFill>
                  <a:schemeClr val="dk2"/>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推動時程</a:t>
            </a:r>
          </a:p>
        </p:txBody>
      </p:sp>
      <p:sp>
        <p:nvSpPr>
          <p:cNvPr id="67" name="矩形 66"/>
          <p:cNvSpPr/>
          <p:nvPr/>
        </p:nvSpPr>
        <p:spPr>
          <a:xfrm>
            <a:off x="7350036" y="1303919"/>
            <a:ext cx="1581196"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2024</a:t>
            </a:r>
            <a:endParaRPr lang="zh-TW" altLang="en-US" sz="2400" b="1" dirty="0">
              <a:solidFill>
                <a:schemeClr val="bg1">
                  <a:lumMod val="95000"/>
                </a:schemeClr>
              </a:solidFill>
              <a:latin typeface="+mn-lt"/>
              <a:ea typeface="標楷體" panose="03000509000000000000" pitchFamily="65" charset="-120"/>
            </a:endParaRPr>
          </a:p>
        </p:txBody>
      </p:sp>
      <p:sp>
        <p:nvSpPr>
          <p:cNvPr id="95" name="矩形 94"/>
          <p:cNvSpPr/>
          <p:nvPr/>
        </p:nvSpPr>
        <p:spPr>
          <a:xfrm>
            <a:off x="157882" y="1850742"/>
            <a:ext cx="8962640" cy="94615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96" name="矩形 95"/>
          <p:cNvSpPr/>
          <p:nvPr/>
        </p:nvSpPr>
        <p:spPr>
          <a:xfrm>
            <a:off x="1842552" y="2123966"/>
            <a:ext cx="1475361"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修訂公司治理守則及評鑑指標</a:t>
            </a:r>
            <a:endParaRPr lang="zh-TW" altLang="en-US" sz="1600" dirty="0">
              <a:solidFill>
                <a:srgbClr val="FF0000"/>
              </a:solidFill>
              <a:ea typeface="標楷體" panose="03000509000000000000" pitchFamily="65" charset="-120"/>
            </a:endParaRPr>
          </a:p>
        </p:txBody>
      </p:sp>
      <p:sp>
        <p:nvSpPr>
          <p:cNvPr id="98" name="矩形 97"/>
          <p:cNvSpPr/>
          <p:nvPr/>
        </p:nvSpPr>
        <p:spPr>
          <a:xfrm>
            <a:off x="271200" y="2104910"/>
            <a:ext cx="1263251"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獨董席次不得少於</a:t>
            </a:r>
            <a:r>
              <a:rPr lang="en-US" altLang="zh-TW" sz="1800" b="1" dirty="0">
                <a:solidFill>
                  <a:srgbClr val="FFFFFF"/>
                </a:solidFill>
                <a:ea typeface="標楷體" panose="03000509000000000000" pitchFamily="65" charset="-120"/>
              </a:rPr>
              <a:t>1/3</a:t>
            </a:r>
            <a:endParaRPr lang="zh-TW" altLang="en-US" sz="1800" b="1" dirty="0">
              <a:solidFill>
                <a:srgbClr val="FFFFFF"/>
              </a:solidFill>
              <a:ea typeface="標楷體" panose="03000509000000000000" pitchFamily="65" charset="-120"/>
            </a:endParaRPr>
          </a:p>
        </p:txBody>
      </p:sp>
      <p:cxnSp>
        <p:nvCxnSpPr>
          <p:cNvPr id="100" name="直線接點 99"/>
          <p:cNvCxnSpPr/>
          <p:nvPr/>
        </p:nvCxnSpPr>
        <p:spPr>
          <a:xfrm flipH="1">
            <a:off x="3423126" y="2201574"/>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a:xfrm flipH="1">
            <a:off x="1724581" y="2156015"/>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flipH="1">
            <a:off x="5316069" y="2201574"/>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a:xfrm flipH="1">
            <a:off x="7218295" y="2255299"/>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3" name="矩形 112"/>
          <p:cNvSpPr/>
          <p:nvPr/>
        </p:nvSpPr>
        <p:spPr>
          <a:xfrm>
            <a:off x="5429052" y="2200707"/>
            <a:ext cx="1585612"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修訂相關規章</a:t>
            </a:r>
          </a:p>
        </p:txBody>
      </p:sp>
      <p:sp>
        <p:nvSpPr>
          <p:cNvPr id="131" name="矩形 130"/>
          <p:cNvSpPr/>
          <p:nvPr/>
        </p:nvSpPr>
        <p:spPr>
          <a:xfrm>
            <a:off x="127615" y="2956252"/>
            <a:ext cx="9016385" cy="821956"/>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132" name="矩形 131"/>
          <p:cNvSpPr/>
          <p:nvPr/>
        </p:nvSpPr>
        <p:spPr>
          <a:xfrm>
            <a:off x="1814949" y="3325111"/>
            <a:ext cx="1530568" cy="246221"/>
          </a:xfrm>
          <a:prstGeom prst="rect">
            <a:avLst/>
          </a:prstGeom>
        </p:spPr>
        <p:txBody>
          <a:bodyPr wrap="square" lIns="0" tIns="0" rIns="0" bIns="0">
            <a:spAutoFit/>
          </a:bodyPr>
          <a:lstStyle/>
          <a:p>
            <a:pPr algn="ctr"/>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修訂評鑑指標</a:t>
            </a:r>
          </a:p>
        </p:txBody>
      </p:sp>
      <p:sp>
        <p:nvSpPr>
          <p:cNvPr id="133" name="矩形 132"/>
          <p:cNvSpPr/>
          <p:nvPr/>
        </p:nvSpPr>
        <p:spPr>
          <a:xfrm>
            <a:off x="213812" y="3149125"/>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設置提名</a:t>
            </a:r>
            <a:endParaRPr lang="en-US" altLang="zh-TW" sz="1800" b="1" dirty="0">
              <a:solidFill>
                <a:srgbClr val="FFFFFF"/>
              </a:solidFill>
              <a:ea typeface="標楷體" panose="03000509000000000000" pitchFamily="65" charset="-120"/>
            </a:endParaRPr>
          </a:p>
          <a:p>
            <a:pPr algn="ctr"/>
            <a:r>
              <a:rPr lang="zh-TW" altLang="en-US" sz="1800" b="1" dirty="0">
                <a:solidFill>
                  <a:srgbClr val="FFFFFF"/>
                </a:solidFill>
                <a:ea typeface="標楷體" panose="03000509000000000000" pitchFamily="65" charset="-120"/>
              </a:rPr>
              <a:t>委員會</a:t>
            </a:r>
          </a:p>
        </p:txBody>
      </p:sp>
      <p:cxnSp>
        <p:nvCxnSpPr>
          <p:cNvPr id="134" name="直線接點 133"/>
          <p:cNvCxnSpPr/>
          <p:nvPr/>
        </p:nvCxnSpPr>
        <p:spPr>
          <a:xfrm flipH="1">
            <a:off x="3399016" y="3214399"/>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a:xfrm flipH="1">
            <a:off x="1745280" y="3265260"/>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36" name="直線接點 135"/>
          <p:cNvCxnSpPr>
            <a:cxnSpLocks/>
          </p:cNvCxnSpPr>
          <p:nvPr/>
        </p:nvCxnSpPr>
        <p:spPr>
          <a:xfrm flipH="1">
            <a:off x="5318595" y="3234049"/>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37" name="直線接點 136"/>
          <p:cNvCxnSpPr/>
          <p:nvPr/>
        </p:nvCxnSpPr>
        <p:spPr>
          <a:xfrm flipH="1">
            <a:off x="7240318" y="3265260"/>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49" name="矩形 148"/>
          <p:cNvSpPr/>
          <p:nvPr/>
        </p:nvSpPr>
        <p:spPr>
          <a:xfrm>
            <a:off x="104136" y="3988825"/>
            <a:ext cx="9016386" cy="759343"/>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150" name="矩形 149"/>
          <p:cNvSpPr/>
          <p:nvPr/>
        </p:nvSpPr>
        <p:spPr>
          <a:xfrm>
            <a:off x="1871551" y="4149799"/>
            <a:ext cx="1629270"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修訂年報應行</a:t>
            </a:r>
            <a:endParaRPr lang="en-US" altLang="zh-TW" sz="1600" dirty="0">
              <a:solidFill>
                <a:srgbClr val="FFFFFF"/>
              </a:solidFill>
              <a:ea typeface="標楷體" panose="03000509000000000000" pitchFamily="65" charset="-120"/>
            </a:endParaRPr>
          </a:p>
          <a:p>
            <a:r>
              <a:rPr lang="zh-TW" altLang="en-US" sz="1600" dirty="0">
                <a:solidFill>
                  <a:srgbClr val="FFFFFF"/>
                </a:solidFill>
                <a:ea typeface="標楷體" panose="03000509000000000000" pitchFamily="65" charset="-120"/>
              </a:rPr>
              <a:t>記載事項準則</a:t>
            </a:r>
          </a:p>
        </p:txBody>
      </p:sp>
      <p:sp>
        <p:nvSpPr>
          <p:cNvPr id="151" name="矩形 150"/>
          <p:cNvSpPr/>
          <p:nvPr/>
        </p:nvSpPr>
        <p:spPr>
          <a:xfrm>
            <a:off x="236626" y="4131463"/>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董事多元化</a:t>
            </a:r>
            <a:endParaRPr lang="en-US" altLang="zh-TW" sz="1800" b="1" dirty="0">
              <a:solidFill>
                <a:srgbClr val="FFFFFF"/>
              </a:solidFill>
              <a:ea typeface="標楷體" panose="03000509000000000000" pitchFamily="65" charset="-120"/>
            </a:endParaRPr>
          </a:p>
          <a:p>
            <a:pPr algn="ctr"/>
            <a:r>
              <a:rPr lang="zh-TW" altLang="en-US" sz="1800" b="1" dirty="0">
                <a:solidFill>
                  <a:srgbClr val="FFFFFF"/>
                </a:solidFill>
                <a:ea typeface="標楷體" panose="03000509000000000000" pitchFamily="65" charset="-120"/>
              </a:rPr>
              <a:t>資訊揭露</a:t>
            </a:r>
          </a:p>
        </p:txBody>
      </p:sp>
      <p:cxnSp>
        <p:nvCxnSpPr>
          <p:cNvPr id="152" name="直線接點 151"/>
          <p:cNvCxnSpPr/>
          <p:nvPr/>
        </p:nvCxnSpPr>
        <p:spPr>
          <a:xfrm flipH="1">
            <a:off x="3371237" y="4266859"/>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flipH="1">
            <a:off x="1747145" y="4213896"/>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flipH="1">
            <a:off x="5328266" y="4285352"/>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flipH="1">
            <a:off x="7236587" y="4253060"/>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159" name="Google Shape;8040;p62"/>
          <p:cNvGrpSpPr/>
          <p:nvPr/>
        </p:nvGrpSpPr>
        <p:grpSpPr>
          <a:xfrm>
            <a:off x="328590" y="681879"/>
            <a:ext cx="356205" cy="332885"/>
            <a:chOff x="-49397175" y="3192625"/>
            <a:chExt cx="300900" cy="281200"/>
          </a:xfrm>
        </p:grpSpPr>
        <p:sp>
          <p:nvSpPr>
            <p:cNvPr id="160" name="Google Shape;8041;p62"/>
            <p:cNvSpPr/>
            <p:nvPr/>
          </p:nvSpPr>
          <p:spPr>
            <a:xfrm>
              <a:off x="-49325500" y="3297975"/>
              <a:ext cx="64625" cy="58500"/>
            </a:xfrm>
            <a:custGeom>
              <a:avLst/>
              <a:gdLst/>
              <a:ahLst/>
              <a:cxnLst/>
              <a:rect l="l" t="t" r="r" b="b"/>
              <a:pathLst>
                <a:path w="2585" h="2340" extrusionOk="0">
                  <a:moveTo>
                    <a:pt x="1045" y="1"/>
                  </a:moveTo>
                  <a:cubicBezTo>
                    <a:pt x="692" y="1"/>
                    <a:pt x="336" y="54"/>
                    <a:pt x="1" y="165"/>
                  </a:cubicBezTo>
                  <a:cubicBezTo>
                    <a:pt x="158" y="1079"/>
                    <a:pt x="694" y="1867"/>
                    <a:pt x="1482" y="2339"/>
                  </a:cubicBezTo>
                  <a:cubicBezTo>
                    <a:pt x="1639" y="1583"/>
                    <a:pt x="2017" y="890"/>
                    <a:pt x="2584" y="354"/>
                  </a:cubicBezTo>
                  <a:cubicBezTo>
                    <a:pt x="2126" y="126"/>
                    <a:pt x="1588" y="1"/>
                    <a:pt x="1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042;p62"/>
            <p:cNvSpPr/>
            <p:nvPr/>
          </p:nvSpPr>
          <p:spPr>
            <a:xfrm>
              <a:off x="-49345975" y="3192625"/>
              <a:ext cx="199300" cy="103975"/>
            </a:xfrm>
            <a:custGeom>
              <a:avLst/>
              <a:gdLst/>
              <a:ahLst/>
              <a:cxnLst/>
              <a:rect l="l" t="t" r="r" b="b"/>
              <a:pathLst>
                <a:path w="7972" h="4159" extrusionOk="0">
                  <a:moveTo>
                    <a:pt x="3970" y="0"/>
                  </a:moveTo>
                  <a:cubicBezTo>
                    <a:pt x="1670" y="0"/>
                    <a:pt x="1" y="2048"/>
                    <a:pt x="127" y="3907"/>
                  </a:cubicBezTo>
                  <a:cubicBezTo>
                    <a:pt x="743" y="3639"/>
                    <a:pt x="1342" y="3513"/>
                    <a:pt x="1908" y="3513"/>
                  </a:cubicBezTo>
                  <a:cubicBezTo>
                    <a:pt x="2671" y="3513"/>
                    <a:pt x="3373" y="3743"/>
                    <a:pt x="3970" y="4159"/>
                  </a:cubicBezTo>
                  <a:cubicBezTo>
                    <a:pt x="4586" y="3743"/>
                    <a:pt x="5274" y="3513"/>
                    <a:pt x="6036" y="3513"/>
                  </a:cubicBezTo>
                  <a:cubicBezTo>
                    <a:pt x="6599" y="3513"/>
                    <a:pt x="7202" y="3639"/>
                    <a:pt x="7845" y="3907"/>
                  </a:cubicBezTo>
                  <a:cubicBezTo>
                    <a:pt x="7971" y="2048"/>
                    <a:pt x="6302" y="0"/>
                    <a:pt x="39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043;p62"/>
            <p:cNvSpPr/>
            <p:nvPr/>
          </p:nvSpPr>
          <p:spPr>
            <a:xfrm>
              <a:off x="-49272725" y="3381650"/>
              <a:ext cx="52800" cy="53575"/>
            </a:xfrm>
            <a:custGeom>
              <a:avLst/>
              <a:gdLst/>
              <a:ahLst/>
              <a:cxnLst/>
              <a:rect l="l" t="t" r="r" b="b"/>
              <a:pathLst>
                <a:path w="2112" h="2143" extrusionOk="0">
                  <a:moveTo>
                    <a:pt x="2112" y="0"/>
                  </a:moveTo>
                  <a:cubicBezTo>
                    <a:pt x="1765" y="111"/>
                    <a:pt x="1403" y="166"/>
                    <a:pt x="1044" y="166"/>
                  </a:cubicBezTo>
                  <a:cubicBezTo>
                    <a:pt x="686" y="166"/>
                    <a:pt x="331" y="111"/>
                    <a:pt x="1" y="0"/>
                  </a:cubicBezTo>
                  <a:lnTo>
                    <a:pt x="1" y="0"/>
                  </a:lnTo>
                  <a:cubicBezTo>
                    <a:pt x="32" y="851"/>
                    <a:pt x="442" y="1576"/>
                    <a:pt x="1040" y="2143"/>
                  </a:cubicBezTo>
                  <a:cubicBezTo>
                    <a:pt x="1702" y="1576"/>
                    <a:pt x="2049" y="788"/>
                    <a:pt x="211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044;p62"/>
            <p:cNvSpPr/>
            <p:nvPr/>
          </p:nvSpPr>
          <p:spPr>
            <a:xfrm>
              <a:off x="-49231775" y="3298075"/>
              <a:ext cx="63050" cy="58400"/>
            </a:xfrm>
            <a:custGeom>
              <a:avLst/>
              <a:gdLst/>
              <a:ahLst/>
              <a:cxnLst/>
              <a:rect l="l" t="t" r="r" b="b"/>
              <a:pathLst>
                <a:path w="2522" h="2336" extrusionOk="0">
                  <a:moveTo>
                    <a:pt x="1547" y="0"/>
                  </a:moveTo>
                  <a:cubicBezTo>
                    <a:pt x="1009" y="0"/>
                    <a:pt x="469" y="141"/>
                    <a:pt x="1" y="414"/>
                  </a:cubicBezTo>
                  <a:cubicBezTo>
                    <a:pt x="568" y="918"/>
                    <a:pt x="915" y="1611"/>
                    <a:pt x="1072" y="2335"/>
                  </a:cubicBezTo>
                  <a:cubicBezTo>
                    <a:pt x="1860" y="1863"/>
                    <a:pt x="2364" y="1075"/>
                    <a:pt x="2521" y="161"/>
                  </a:cubicBezTo>
                  <a:cubicBezTo>
                    <a:pt x="2209" y="53"/>
                    <a:pt x="1879" y="0"/>
                    <a:pt x="15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045;p62"/>
            <p:cNvSpPr/>
            <p:nvPr/>
          </p:nvSpPr>
          <p:spPr>
            <a:xfrm>
              <a:off x="-49271925" y="3317850"/>
              <a:ext cx="48850" cy="49850"/>
            </a:xfrm>
            <a:custGeom>
              <a:avLst/>
              <a:gdLst/>
              <a:ahLst/>
              <a:cxnLst/>
              <a:rect l="l" t="t" r="r" b="b"/>
              <a:pathLst>
                <a:path w="1954" h="1994" extrusionOk="0">
                  <a:moveTo>
                    <a:pt x="977" y="1"/>
                  </a:moveTo>
                  <a:cubicBezTo>
                    <a:pt x="441" y="505"/>
                    <a:pt x="158" y="1040"/>
                    <a:pt x="0" y="1828"/>
                  </a:cubicBezTo>
                  <a:cubicBezTo>
                    <a:pt x="347" y="1938"/>
                    <a:pt x="670" y="1993"/>
                    <a:pt x="989" y="1993"/>
                  </a:cubicBezTo>
                  <a:cubicBezTo>
                    <a:pt x="1308" y="1993"/>
                    <a:pt x="1623" y="1938"/>
                    <a:pt x="1953" y="1828"/>
                  </a:cubicBezTo>
                  <a:cubicBezTo>
                    <a:pt x="1859" y="1103"/>
                    <a:pt x="1607" y="568"/>
                    <a:pt x="9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046;p62"/>
            <p:cNvSpPr/>
            <p:nvPr/>
          </p:nvSpPr>
          <p:spPr>
            <a:xfrm>
              <a:off x="-49245950" y="3291075"/>
              <a:ext cx="149675" cy="182750"/>
            </a:xfrm>
            <a:custGeom>
              <a:avLst/>
              <a:gdLst/>
              <a:ahLst/>
              <a:cxnLst/>
              <a:rect l="l" t="t" r="r" b="b"/>
              <a:pathLst>
                <a:path w="5987" h="7310" extrusionOk="0">
                  <a:moveTo>
                    <a:pt x="3844" y="0"/>
                  </a:moveTo>
                  <a:cubicBezTo>
                    <a:pt x="3718" y="1670"/>
                    <a:pt x="2899" y="2773"/>
                    <a:pt x="1734" y="3371"/>
                  </a:cubicBezTo>
                  <a:cubicBezTo>
                    <a:pt x="1765" y="4537"/>
                    <a:pt x="1261" y="5734"/>
                    <a:pt x="1" y="6679"/>
                  </a:cubicBezTo>
                  <a:cubicBezTo>
                    <a:pt x="631" y="7057"/>
                    <a:pt x="1324" y="7310"/>
                    <a:pt x="2080" y="7310"/>
                  </a:cubicBezTo>
                  <a:cubicBezTo>
                    <a:pt x="4191" y="7310"/>
                    <a:pt x="5987" y="5577"/>
                    <a:pt x="5987" y="3434"/>
                  </a:cubicBezTo>
                  <a:cubicBezTo>
                    <a:pt x="5955" y="1985"/>
                    <a:pt x="5105" y="630"/>
                    <a:pt x="3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047;p62"/>
            <p:cNvSpPr/>
            <p:nvPr/>
          </p:nvSpPr>
          <p:spPr>
            <a:xfrm>
              <a:off x="-49397175" y="3291075"/>
              <a:ext cx="149675" cy="182750"/>
            </a:xfrm>
            <a:custGeom>
              <a:avLst/>
              <a:gdLst/>
              <a:ahLst/>
              <a:cxnLst/>
              <a:rect l="l" t="t" r="r" b="b"/>
              <a:pathLst>
                <a:path w="5987" h="7310" extrusionOk="0">
                  <a:moveTo>
                    <a:pt x="2143" y="0"/>
                  </a:moveTo>
                  <a:cubicBezTo>
                    <a:pt x="852" y="694"/>
                    <a:pt x="1" y="1985"/>
                    <a:pt x="1" y="3434"/>
                  </a:cubicBezTo>
                  <a:cubicBezTo>
                    <a:pt x="1" y="5577"/>
                    <a:pt x="1797" y="7310"/>
                    <a:pt x="3908" y="7310"/>
                  </a:cubicBezTo>
                  <a:cubicBezTo>
                    <a:pt x="4664" y="7310"/>
                    <a:pt x="5357" y="7057"/>
                    <a:pt x="5987" y="6679"/>
                  </a:cubicBezTo>
                  <a:cubicBezTo>
                    <a:pt x="4727" y="5734"/>
                    <a:pt x="4223" y="4537"/>
                    <a:pt x="4254" y="3371"/>
                  </a:cubicBezTo>
                  <a:cubicBezTo>
                    <a:pt x="3088" y="2773"/>
                    <a:pt x="2301" y="167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634;p34"/>
          <p:cNvSpPr txBox="1">
            <a:spLocks noGrp="1"/>
          </p:cNvSpPr>
          <p:nvPr>
            <p:ph type="subTitle" idx="1"/>
          </p:nvPr>
        </p:nvSpPr>
        <p:spPr>
          <a:xfrm>
            <a:off x="413439" y="727062"/>
            <a:ext cx="3750300" cy="400500"/>
          </a:xfrm>
          <a:prstGeom prst="rect">
            <a:avLst/>
          </a:prstGeom>
        </p:spPr>
        <p:txBody>
          <a:bodyPr spcFirstLastPara="1" wrap="square" lIns="91425" tIns="91425" rIns="91425" bIns="91425" anchor="b" anchorCtr="0">
            <a:noAutofit/>
          </a:bodyPr>
          <a:lstStyle/>
          <a:p>
            <a:pPr marL="0" lvl="0" indent="0"/>
            <a:r>
              <a:rPr lang="zh-TW" altLang="en-US" sz="2800" b="1" dirty="0">
                <a:solidFill>
                  <a:schemeClr val="dk2"/>
                </a:solidFill>
                <a:latin typeface="Abril Fatface"/>
                <a:ea typeface="Abril Fatface"/>
                <a:cs typeface="Abril Fatface"/>
              </a:rPr>
              <a:t>董事會成員多元化</a:t>
            </a:r>
            <a:endParaRPr sz="2800" b="1" dirty="0">
              <a:solidFill>
                <a:schemeClr val="dk2"/>
              </a:solidFill>
              <a:latin typeface="Abril Fatface"/>
              <a:ea typeface="Abril Fatface"/>
              <a:cs typeface="Abril Fatface"/>
            </a:endParaRPr>
          </a:p>
        </p:txBody>
      </p:sp>
      <p:sp>
        <p:nvSpPr>
          <p:cNvPr id="139" name="矩形 138"/>
          <p:cNvSpPr/>
          <p:nvPr/>
        </p:nvSpPr>
        <p:spPr>
          <a:xfrm>
            <a:off x="5316070" y="2956253"/>
            <a:ext cx="1927980" cy="738664"/>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研</a:t>
            </a:r>
            <a:r>
              <a:rPr lang="zh-TW" altLang="en-US" sz="1600" dirty="0" smtClean="0">
                <a:solidFill>
                  <a:srgbClr val="FFFFFF"/>
                </a:solidFill>
                <a:ea typeface="標楷體" panose="03000509000000000000" pitchFamily="65" charset="-120"/>
              </a:rPr>
              <a:t>議強制設置</a:t>
            </a:r>
            <a:r>
              <a:rPr lang="zh-TW" altLang="en-US" sz="1600" dirty="0">
                <a:solidFill>
                  <a:srgbClr val="FFFFFF"/>
                </a:solidFill>
                <a:ea typeface="標楷體" panose="03000509000000000000" pitchFamily="65" charset="-120"/>
              </a:rPr>
              <a:t>之上市櫃公司範圍、運作方式等之可行性</a:t>
            </a:r>
          </a:p>
        </p:txBody>
      </p:sp>
      <p:sp>
        <p:nvSpPr>
          <p:cNvPr id="42" name="矩形 41"/>
          <p:cNvSpPr/>
          <p:nvPr/>
        </p:nvSpPr>
        <p:spPr>
          <a:xfrm>
            <a:off x="7390222" y="1873564"/>
            <a:ext cx="1648041" cy="923330"/>
          </a:xfrm>
          <a:prstGeom prst="rect">
            <a:avLst/>
          </a:prstGeom>
        </p:spPr>
        <p:txBody>
          <a:bodyPr wrap="square" lIns="0" tIns="0" rIns="0" bIns="0">
            <a:spAutoFit/>
          </a:bodyPr>
          <a:lstStyle/>
          <a:p>
            <a:r>
              <a:rPr lang="en-US" altLang="zh-TW" sz="1500" dirty="0">
                <a:solidFill>
                  <a:srgbClr val="FFFF00"/>
                </a:solidFill>
                <a:ea typeface="標楷體" panose="03000509000000000000" pitchFamily="65" charset="-120"/>
              </a:rPr>
              <a:t>IPO</a:t>
            </a:r>
            <a:r>
              <a:rPr lang="zh-TW" altLang="en-US" sz="1500" dirty="0">
                <a:solidFill>
                  <a:srgbClr val="FFFF00"/>
                </a:solidFill>
                <a:ea typeface="標楷體" panose="03000509000000000000" pitchFamily="65" charset="-120"/>
              </a:rPr>
              <a:t>、資本額</a:t>
            </a:r>
            <a:r>
              <a:rPr lang="en-US" altLang="zh-TW" sz="1500" dirty="0">
                <a:solidFill>
                  <a:srgbClr val="FFFF00"/>
                </a:solidFill>
                <a:ea typeface="標楷體" panose="03000509000000000000" pitchFamily="65" charset="-120"/>
              </a:rPr>
              <a:t>100</a:t>
            </a:r>
            <a:r>
              <a:rPr lang="zh-TW" altLang="en-US" sz="1500" dirty="0">
                <a:solidFill>
                  <a:srgbClr val="FFFF00"/>
                </a:solidFill>
                <a:ea typeface="標楷體" panose="03000509000000000000" pitchFamily="65" charset="-120"/>
              </a:rPr>
              <a:t>億以上及金融保險業之上市櫃公司適用</a:t>
            </a:r>
            <a:endParaRPr lang="en-US" altLang="zh-TW" sz="1500" dirty="0">
              <a:solidFill>
                <a:srgbClr val="FFFF00"/>
              </a:solidFill>
              <a:ea typeface="標楷體" panose="03000509000000000000" pitchFamily="65" charset="-120"/>
            </a:endParaRPr>
          </a:p>
          <a:p>
            <a:r>
              <a:rPr lang="en-US" altLang="zh-TW" sz="1500" dirty="0">
                <a:solidFill>
                  <a:srgbClr val="FFFF00"/>
                </a:solidFill>
                <a:ea typeface="標楷體" panose="03000509000000000000" pitchFamily="65" charset="-120"/>
              </a:rPr>
              <a:t>(</a:t>
            </a:r>
            <a:r>
              <a:rPr lang="zh-TW" altLang="en-US" sz="1500" dirty="0">
                <a:solidFill>
                  <a:srgbClr val="FFFF00"/>
                </a:solidFill>
                <a:ea typeface="標楷體" panose="03000509000000000000" pitchFamily="65" charset="-120"/>
              </a:rPr>
              <a:t>依董事屆期適用</a:t>
            </a:r>
            <a:r>
              <a:rPr lang="en-US" altLang="zh-TW" sz="1500" dirty="0">
                <a:solidFill>
                  <a:srgbClr val="FFFF00"/>
                </a:solidFill>
                <a:ea typeface="標楷體" panose="03000509000000000000" pitchFamily="65" charset="-120"/>
              </a:rPr>
              <a:t>)</a:t>
            </a:r>
            <a:endParaRPr lang="zh-TW" altLang="en-US" sz="2000" dirty="0">
              <a:solidFill>
                <a:srgbClr val="FF0000"/>
              </a:solidFill>
              <a:ea typeface="標楷體" panose="03000509000000000000" pitchFamily="65" charset="-120"/>
            </a:endParaRPr>
          </a:p>
        </p:txBody>
      </p:sp>
      <p:sp>
        <p:nvSpPr>
          <p:cNvPr id="3" name="文字方塊 2"/>
          <p:cNvSpPr txBox="1"/>
          <p:nvPr/>
        </p:nvSpPr>
        <p:spPr>
          <a:xfrm>
            <a:off x="2024447" y="4805023"/>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證交所</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櫃買中心</a:t>
            </a:r>
            <a:endParaRPr lang="zh-TW" altLang="en-US" sz="1600" dirty="0"/>
          </a:p>
        </p:txBody>
      </p:sp>
      <p:sp>
        <p:nvSpPr>
          <p:cNvPr id="44" name="文字方塊 43"/>
          <p:cNvSpPr txBox="1"/>
          <p:nvPr/>
        </p:nvSpPr>
        <p:spPr>
          <a:xfrm>
            <a:off x="237880" y="4810212"/>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金管會</a:t>
            </a:r>
            <a:endParaRPr lang="zh-TW" altLang="en-US" sz="1600" dirty="0"/>
          </a:p>
        </p:txBody>
      </p:sp>
      <p:sp>
        <p:nvSpPr>
          <p:cNvPr id="4" name="文字方塊 3"/>
          <p:cNvSpPr txBox="1"/>
          <p:nvPr/>
        </p:nvSpPr>
        <p:spPr>
          <a:xfrm>
            <a:off x="3348652" y="4103632"/>
            <a:ext cx="2018936" cy="584775"/>
          </a:xfrm>
          <a:prstGeom prst="rect">
            <a:avLst/>
          </a:prstGeom>
          <a:noFill/>
        </p:spPr>
        <p:txBody>
          <a:bodyPr wrap="square" rtlCol="0">
            <a:spAutoFit/>
          </a:bodyPr>
          <a:lstStyle/>
          <a:p>
            <a:r>
              <a:rPr lang="zh-TW" altLang="en-US" sz="1600" dirty="0">
                <a:solidFill>
                  <a:srgbClr val="FFFF00"/>
                </a:solidFill>
                <a:ea typeface="標楷體" panose="03000509000000000000" pitchFamily="65" charset="-120"/>
              </a:rPr>
              <a:t>上市櫃公司年報揭露董事多元化資訊</a:t>
            </a:r>
          </a:p>
        </p:txBody>
      </p:sp>
    </p:spTree>
    <p:extLst>
      <p:ext uri="{BB962C8B-B14F-4D97-AF65-F5344CB8AC3E}">
        <p14:creationId xmlns:p14="http://schemas.microsoft.com/office/powerpoint/2010/main" val="389886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5" name="Google Shape;565;p31"/>
          <p:cNvSpPr txBox="1">
            <a:spLocks noGrp="1"/>
          </p:cNvSpPr>
          <p:nvPr>
            <p:ph type="subTitle" idx="1"/>
          </p:nvPr>
        </p:nvSpPr>
        <p:spPr>
          <a:xfrm>
            <a:off x="989868" y="1541520"/>
            <a:ext cx="7696931" cy="792600"/>
          </a:xfrm>
          <a:prstGeom prst="rect">
            <a:avLst/>
          </a:prstGeom>
        </p:spPr>
        <p:txBody>
          <a:bodyPr spcFirstLastPara="1" wrap="square" lIns="91425" tIns="91425" rIns="91425" bIns="91425" anchor="t" anchorCtr="0">
            <a:noAutofit/>
          </a:bodyPr>
          <a:lstStyle/>
          <a:p>
            <a:pPr marL="361950" indent="-540000">
              <a:lnSpc>
                <a:spcPct val="150000"/>
              </a:lnSpc>
              <a:buClr>
                <a:srgbClr val="0B486B"/>
              </a:buClr>
              <a:buSzPct val="100000"/>
              <a:buFont typeface="Wingdings" panose="05000000000000000000" pitchFamily="2" charset="2"/>
              <a:buChar char="n"/>
            </a:pPr>
            <a:r>
              <a:rPr lang="zh-TW" altLang="en-US" sz="2000" dirty="0">
                <a:latin typeface="Arial Unicode MS" panose="020B0604020202020204" pitchFamily="34" charset="-120"/>
                <a:ea typeface="Arial Unicode MS" panose="020B0604020202020204" pitchFamily="34" charset="-120"/>
                <a:cs typeface="Arial Unicode MS" panose="020B0604020202020204" pitchFamily="34" charset="-120"/>
              </a:rPr>
              <a:t>推動上市櫃公司導入企業風險管理機制</a:t>
            </a:r>
            <a:endParaRPr lang="en-US" altLang="zh-TW" sz="2000" dirty="0">
              <a:latin typeface="Arial Unicode MS" panose="020B0604020202020204" pitchFamily="34" charset="-120"/>
              <a:ea typeface="Arial Unicode MS" panose="020B0604020202020204" pitchFamily="34" charset="-120"/>
              <a:cs typeface="Arial Unicode MS" panose="020B0604020202020204" pitchFamily="34" charset="-120"/>
            </a:endParaRPr>
          </a:p>
          <a:p>
            <a:pPr marL="361950" indent="-540000">
              <a:lnSpc>
                <a:spcPct val="150000"/>
              </a:lnSpc>
              <a:buClr>
                <a:srgbClr val="0B486B"/>
              </a:buClr>
              <a:buSzPct val="100000"/>
              <a:buFont typeface="Wingdings" panose="05000000000000000000" pitchFamily="2" charset="2"/>
              <a:buChar char="n"/>
            </a:pPr>
            <a:r>
              <a:rPr lang="zh-TW" altLang="zh-TW" sz="2000" dirty="0">
                <a:latin typeface="Arial Unicode MS" panose="020B0604020202020204" pitchFamily="34" charset="-120"/>
                <a:ea typeface="Arial Unicode MS" panose="020B0604020202020204" pitchFamily="34" charset="-120"/>
                <a:cs typeface="Arial Unicode MS" panose="020B0604020202020204" pitchFamily="34" charset="-120"/>
              </a:rPr>
              <a:t>推動上市櫃公司進行功能性委員會績效評估</a:t>
            </a:r>
            <a:endParaRPr lang="en-US" altLang="zh-TW" sz="2000" dirty="0">
              <a:latin typeface="Arial Unicode MS" panose="020B0604020202020204" pitchFamily="34" charset="-120"/>
              <a:ea typeface="Arial Unicode MS" panose="020B0604020202020204" pitchFamily="34" charset="-120"/>
              <a:cs typeface="Arial Unicode MS" panose="020B0604020202020204" pitchFamily="34" charset="-120"/>
            </a:endParaRPr>
          </a:p>
          <a:p>
            <a:pPr marL="361950" indent="-540000">
              <a:lnSpc>
                <a:spcPct val="150000"/>
              </a:lnSpc>
              <a:buClr>
                <a:srgbClr val="0B486B"/>
              </a:buClr>
              <a:buSzPct val="100000"/>
              <a:buFont typeface="Wingdings" panose="05000000000000000000" pitchFamily="2" charset="2"/>
              <a:buChar char="n"/>
            </a:pPr>
            <a:r>
              <a:rPr lang="zh-TW" altLang="zh-TW" sz="2000" dirty="0">
                <a:latin typeface="Arial Unicode MS" panose="020B0604020202020204" pitchFamily="34" charset="-120"/>
                <a:ea typeface="Arial Unicode MS" panose="020B0604020202020204" pitchFamily="34" charset="-120"/>
                <a:cs typeface="Arial Unicode MS" panose="020B0604020202020204" pitchFamily="34" charset="-120"/>
              </a:rPr>
              <a:t>提供多元化的董事進修規劃</a:t>
            </a:r>
            <a:endParaRPr lang="en-US" altLang="zh-TW" sz="2000" dirty="0">
              <a:latin typeface="Arial Unicode MS" panose="020B0604020202020204" pitchFamily="34" charset="-120"/>
              <a:ea typeface="Arial Unicode MS" panose="020B0604020202020204" pitchFamily="34" charset="-120"/>
              <a:cs typeface="Arial Unicode MS" panose="020B0604020202020204" pitchFamily="34" charset="-120"/>
            </a:endParaRPr>
          </a:p>
          <a:p>
            <a:pPr marL="361950" indent="-540000">
              <a:lnSpc>
                <a:spcPct val="150000"/>
              </a:lnSpc>
              <a:buClr>
                <a:srgbClr val="0B486B"/>
              </a:buClr>
              <a:buSzPct val="100000"/>
              <a:buFont typeface="Wingdings" panose="05000000000000000000" pitchFamily="2" charset="2"/>
              <a:buChar char="n"/>
            </a:pPr>
            <a:r>
              <a:rPr lang="zh-TW" altLang="zh-TW" sz="2000" dirty="0">
                <a:latin typeface="Arial Unicode MS" panose="020B0604020202020204" pitchFamily="34" charset="-120"/>
                <a:ea typeface="Arial Unicode MS" panose="020B0604020202020204" pitchFamily="34" charset="-120"/>
                <a:cs typeface="Arial Unicode MS" panose="020B0604020202020204" pitchFamily="34" charset="-120"/>
              </a:rPr>
              <a:t>擴大強制設置公司治理主管及強化其職能</a:t>
            </a:r>
          </a:p>
          <a:p>
            <a:pPr marL="361950" indent="-540000">
              <a:lnSpc>
                <a:spcPct val="150000"/>
              </a:lnSpc>
              <a:buClr>
                <a:srgbClr val="0B486B"/>
              </a:buClr>
              <a:buSzPct val="100000"/>
              <a:buFont typeface="Wingdings" panose="05000000000000000000" pitchFamily="2" charset="2"/>
              <a:buChar char="n"/>
            </a:pPr>
            <a:r>
              <a:rPr lang="zh-TW" altLang="zh-TW" sz="2000" dirty="0">
                <a:latin typeface="Arial Unicode MS" panose="020B0604020202020204" pitchFamily="34" charset="-120"/>
                <a:ea typeface="Arial Unicode MS" panose="020B0604020202020204" pitchFamily="34" charset="-120"/>
                <a:cs typeface="Arial Unicode MS" panose="020B0604020202020204" pitchFamily="34" charset="-120"/>
              </a:rPr>
              <a:t>推動興櫃公司投保董監事責任保險</a:t>
            </a:r>
            <a:endParaRPr lang="zh-TW" altLang="en-US" sz="2000" dirty="0">
              <a:latin typeface="Arial Unicode MS" panose="020B0604020202020204" pitchFamily="34" charset="-120"/>
              <a:ea typeface="Arial Unicode MS" panose="020B0604020202020204" pitchFamily="34" charset="-120"/>
              <a:cs typeface="Arial Unicode MS" panose="020B0604020202020204" pitchFamily="34" charset="-120"/>
            </a:endParaRPr>
          </a:p>
          <a:p>
            <a:pPr marL="0" lvl="0" indent="0" algn="l" rtl="0">
              <a:spcBef>
                <a:spcPts val="0"/>
              </a:spcBef>
              <a:spcAft>
                <a:spcPts val="0"/>
              </a:spcAft>
              <a:buNone/>
            </a:pPr>
            <a:endParaRPr dirty="0"/>
          </a:p>
        </p:txBody>
      </p:sp>
      <p:sp>
        <p:nvSpPr>
          <p:cNvPr id="566" name="Google Shape;566;p31"/>
          <p:cNvSpPr/>
          <p:nvPr/>
        </p:nvSpPr>
        <p:spPr>
          <a:xfrm>
            <a:off x="-13600" y="4022400"/>
            <a:ext cx="9227100" cy="1209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7654846" y="118469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100229" y="120242"/>
            <a:ext cx="2214046" cy="450575"/>
          </a:xfrm>
          <a:custGeom>
            <a:avLst/>
            <a:gdLst/>
            <a:ahLst/>
            <a:cxnLst/>
            <a:rect l="l" t="t" r="r" b="b"/>
            <a:pathLst>
              <a:path w="79599" h="16199" extrusionOk="0">
                <a:moveTo>
                  <a:pt x="51698" y="1"/>
                </a:moveTo>
                <a:cubicBezTo>
                  <a:pt x="51591" y="1"/>
                  <a:pt x="51484" y="4"/>
                  <a:pt x="51375" y="12"/>
                </a:cubicBezTo>
                <a:cubicBezTo>
                  <a:pt x="45149" y="427"/>
                  <a:pt x="40534" y="8099"/>
                  <a:pt x="40534" y="8099"/>
                </a:cubicBezTo>
                <a:lnTo>
                  <a:pt x="27973" y="8099"/>
                </a:lnTo>
                <a:lnTo>
                  <a:pt x="20733" y="11262"/>
                </a:lnTo>
                <a:lnTo>
                  <a:pt x="0" y="16198"/>
                </a:lnTo>
                <a:lnTo>
                  <a:pt x="79599" y="16198"/>
                </a:lnTo>
                <a:lnTo>
                  <a:pt x="59676" y="11264"/>
                </a:lnTo>
                <a:cubicBezTo>
                  <a:pt x="59676" y="11264"/>
                  <a:pt x="57673" y="1"/>
                  <a:pt x="51698" y="1"/>
                </a:cubicBezTo>
                <a:close/>
              </a:path>
            </a:pathLst>
          </a:custGeom>
          <a:solidFill>
            <a:srgbClr val="EFECD2">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31"/>
          <p:cNvGrpSpPr/>
          <p:nvPr/>
        </p:nvGrpSpPr>
        <p:grpSpPr>
          <a:xfrm>
            <a:off x="3560113" y="4118232"/>
            <a:ext cx="1434374" cy="824942"/>
            <a:chOff x="238125" y="797500"/>
            <a:chExt cx="7114950" cy="4091975"/>
          </a:xfrm>
        </p:grpSpPr>
        <p:sp>
          <p:nvSpPr>
            <p:cNvPr id="578" name="Google Shape;578;p31"/>
            <p:cNvSpPr/>
            <p:nvPr/>
          </p:nvSpPr>
          <p:spPr>
            <a:xfrm>
              <a:off x="327725" y="1083150"/>
              <a:ext cx="6618875" cy="2255650"/>
            </a:xfrm>
            <a:custGeom>
              <a:avLst/>
              <a:gdLst/>
              <a:ahLst/>
              <a:cxnLst/>
              <a:rect l="l" t="t" r="r" b="b"/>
              <a:pathLst>
                <a:path w="264755" h="90226" extrusionOk="0">
                  <a:moveTo>
                    <a:pt x="1" y="0"/>
                  </a:moveTo>
                  <a:lnTo>
                    <a:pt x="64973" y="89521"/>
                  </a:lnTo>
                  <a:lnTo>
                    <a:pt x="206408" y="90225"/>
                  </a:lnTo>
                  <a:lnTo>
                    <a:pt x="264755" y="4833"/>
                  </a:lnTo>
                  <a:lnTo>
                    <a:pt x="264755" y="4833"/>
                  </a:lnTo>
                  <a:lnTo>
                    <a:pt x="134330" y="41512"/>
                  </a:lnTo>
                  <a:lnTo>
                    <a:pt x="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328525" y="1083150"/>
              <a:ext cx="6618075" cy="2283425"/>
            </a:xfrm>
            <a:custGeom>
              <a:avLst/>
              <a:gdLst/>
              <a:ahLst/>
              <a:cxnLst/>
              <a:rect l="l" t="t" r="r" b="b"/>
              <a:pathLst>
                <a:path w="264723" h="91337" extrusionOk="0">
                  <a:moveTo>
                    <a:pt x="1" y="0"/>
                  </a:moveTo>
                  <a:cubicBezTo>
                    <a:pt x="1" y="0"/>
                    <a:pt x="51623" y="89141"/>
                    <a:pt x="56566" y="89141"/>
                  </a:cubicBezTo>
                  <a:cubicBezTo>
                    <a:pt x="56584" y="89141"/>
                    <a:pt x="56602" y="89139"/>
                    <a:pt x="56619" y="89137"/>
                  </a:cubicBezTo>
                  <a:cubicBezTo>
                    <a:pt x="89020" y="90804"/>
                    <a:pt x="119096" y="91337"/>
                    <a:pt x="144288" y="91337"/>
                  </a:cubicBezTo>
                  <a:cubicBezTo>
                    <a:pt x="188723" y="91337"/>
                    <a:pt x="217962" y="89681"/>
                    <a:pt x="217962" y="89681"/>
                  </a:cubicBezTo>
                  <a:lnTo>
                    <a:pt x="264723" y="4833"/>
                  </a:lnTo>
                  <a:lnTo>
                    <a:pt x="264723" y="4833"/>
                  </a:lnTo>
                  <a:cubicBezTo>
                    <a:pt x="264720" y="4834"/>
                    <a:pt x="139149" y="57883"/>
                    <a:pt x="137274" y="59463"/>
                  </a:cubicBezTo>
                  <a:lnTo>
                    <a:pt x="137274" y="59463"/>
                  </a:lnTo>
                  <a:cubicBezTo>
                    <a:pt x="135311" y="57812"/>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2533750" y="797500"/>
              <a:ext cx="2490100" cy="1773150"/>
            </a:xfrm>
            <a:custGeom>
              <a:avLst/>
              <a:gdLst/>
              <a:ahLst/>
              <a:cxnLst/>
              <a:rect l="l" t="t" r="r" b="b"/>
              <a:pathLst>
                <a:path w="99604" h="70926" extrusionOk="0">
                  <a:moveTo>
                    <a:pt x="48746" y="0"/>
                  </a:moveTo>
                  <a:lnTo>
                    <a:pt x="0" y="54442"/>
                  </a:lnTo>
                  <a:lnTo>
                    <a:pt x="49066" y="70925"/>
                  </a:lnTo>
                  <a:lnTo>
                    <a:pt x="99603" y="48873"/>
                  </a:lnTo>
                  <a:lnTo>
                    <a:pt x="48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3752375" y="797500"/>
              <a:ext cx="1271475" cy="1773150"/>
            </a:xfrm>
            <a:custGeom>
              <a:avLst/>
              <a:gdLst/>
              <a:ahLst/>
              <a:cxnLst/>
              <a:rect l="l" t="t" r="r" b="b"/>
              <a:pathLst>
                <a:path w="50859" h="70926" extrusionOk="0">
                  <a:moveTo>
                    <a:pt x="1" y="0"/>
                  </a:moveTo>
                  <a:lnTo>
                    <a:pt x="1" y="70797"/>
                  </a:lnTo>
                  <a:lnTo>
                    <a:pt x="321" y="70925"/>
                  </a:lnTo>
                  <a:lnTo>
                    <a:pt x="50858" y="48873"/>
                  </a:lnTo>
                  <a:lnTo>
                    <a:pt x="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7343450" y="4218125"/>
              <a:ext cx="9625" cy="1625"/>
            </a:xfrm>
            <a:custGeom>
              <a:avLst/>
              <a:gdLst/>
              <a:ahLst/>
              <a:cxnLst/>
              <a:rect l="l" t="t" r="r" b="b"/>
              <a:pathLst>
                <a:path w="385" h="65" extrusionOk="0">
                  <a:moveTo>
                    <a:pt x="1" y="1"/>
                  </a:moveTo>
                  <a:cubicBezTo>
                    <a:pt x="97" y="33"/>
                    <a:pt x="193" y="65"/>
                    <a:pt x="289" y="65"/>
                  </a:cubicBezTo>
                  <a:cubicBezTo>
                    <a:pt x="385" y="33"/>
                    <a:pt x="289"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38125" y="3310750"/>
              <a:ext cx="7105350" cy="907400"/>
            </a:xfrm>
            <a:custGeom>
              <a:avLst/>
              <a:gdLst/>
              <a:ahLst/>
              <a:cxnLst/>
              <a:rect l="l" t="t" r="r" b="b"/>
              <a:pathLst>
                <a:path w="284214" h="36296" extrusionOk="0">
                  <a:moveTo>
                    <a:pt x="60235" y="1"/>
                  </a:moveTo>
                  <a:lnTo>
                    <a:pt x="0" y="33575"/>
                  </a:lnTo>
                  <a:lnTo>
                    <a:pt x="10530" y="32775"/>
                  </a:lnTo>
                  <a:cubicBezTo>
                    <a:pt x="11042" y="32519"/>
                    <a:pt x="11554" y="32359"/>
                    <a:pt x="12098" y="32295"/>
                  </a:cubicBezTo>
                  <a:cubicBezTo>
                    <a:pt x="15857" y="31807"/>
                    <a:pt x="19630" y="31558"/>
                    <a:pt x="23408" y="31558"/>
                  </a:cubicBezTo>
                  <a:cubicBezTo>
                    <a:pt x="25324" y="31558"/>
                    <a:pt x="27241" y="31622"/>
                    <a:pt x="29158" y="31751"/>
                  </a:cubicBezTo>
                  <a:cubicBezTo>
                    <a:pt x="29222" y="31591"/>
                    <a:pt x="29254" y="31399"/>
                    <a:pt x="29286" y="31239"/>
                  </a:cubicBezTo>
                  <a:lnTo>
                    <a:pt x="134585" y="22757"/>
                  </a:lnTo>
                  <a:cubicBezTo>
                    <a:pt x="134585" y="22757"/>
                    <a:pt x="276756" y="35368"/>
                    <a:pt x="284214" y="36296"/>
                  </a:cubicBezTo>
                  <a:cubicBezTo>
                    <a:pt x="278901" y="34823"/>
                    <a:pt x="221578" y="417"/>
                    <a:pt x="221578" y="417"/>
                  </a:cubicBezTo>
                  <a:lnTo>
                    <a:pt x="60235" y="1"/>
                  </a:lnTo>
                  <a:close/>
                </a:path>
              </a:pathLst>
            </a:custGeom>
            <a:solidFill>
              <a:srgbClr val="323249">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1"/>
            <p:cNvSpPr/>
            <p:nvPr/>
          </p:nvSpPr>
          <p:spPr>
            <a:xfrm>
              <a:off x="2336900" y="3878875"/>
              <a:ext cx="2498100" cy="1010600"/>
            </a:xfrm>
            <a:custGeom>
              <a:avLst/>
              <a:gdLst/>
              <a:ahLst/>
              <a:cxnLst/>
              <a:rect l="l" t="t" r="r" b="b"/>
              <a:pathLst>
                <a:path w="99924" h="40424" extrusionOk="0">
                  <a:moveTo>
                    <a:pt x="50634" y="0"/>
                  </a:moveTo>
                  <a:lnTo>
                    <a:pt x="1" y="4065"/>
                  </a:lnTo>
                  <a:lnTo>
                    <a:pt x="53003" y="40424"/>
                  </a:lnTo>
                  <a:lnTo>
                    <a:pt x="99924" y="4385"/>
                  </a:lnTo>
                  <a:lnTo>
                    <a:pt x="50634" y="0"/>
                  </a:lnTo>
                  <a:close/>
                </a:path>
              </a:pathLst>
            </a:custGeom>
            <a:solidFill>
              <a:srgbClr val="323249">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31"/>
          <p:cNvGrpSpPr/>
          <p:nvPr/>
        </p:nvGrpSpPr>
        <p:grpSpPr>
          <a:xfrm>
            <a:off x="7093438" y="4214582"/>
            <a:ext cx="1434374" cy="824942"/>
            <a:chOff x="238125" y="797500"/>
            <a:chExt cx="7114950" cy="4091975"/>
          </a:xfrm>
        </p:grpSpPr>
        <p:sp>
          <p:nvSpPr>
            <p:cNvPr id="586" name="Google Shape;586;p31"/>
            <p:cNvSpPr/>
            <p:nvPr/>
          </p:nvSpPr>
          <p:spPr>
            <a:xfrm>
              <a:off x="327725" y="1083150"/>
              <a:ext cx="6618875" cy="2255650"/>
            </a:xfrm>
            <a:custGeom>
              <a:avLst/>
              <a:gdLst/>
              <a:ahLst/>
              <a:cxnLst/>
              <a:rect l="l" t="t" r="r" b="b"/>
              <a:pathLst>
                <a:path w="264755" h="90226" extrusionOk="0">
                  <a:moveTo>
                    <a:pt x="1" y="0"/>
                  </a:moveTo>
                  <a:lnTo>
                    <a:pt x="64973" y="89521"/>
                  </a:lnTo>
                  <a:lnTo>
                    <a:pt x="206408" y="90225"/>
                  </a:lnTo>
                  <a:lnTo>
                    <a:pt x="264755" y="4833"/>
                  </a:lnTo>
                  <a:lnTo>
                    <a:pt x="264755" y="4833"/>
                  </a:lnTo>
                  <a:lnTo>
                    <a:pt x="134330" y="41512"/>
                  </a:lnTo>
                  <a:lnTo>
                    <a:pt x="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328525" y="1083150"/>
              <a:ext cx="6618075" cy="2283425"/>
            </a:xfrm>
            <a:custGeom>
              <a:avLst/>
              <a:gdLst/>
              <a:ahLst/>
              <a:cxnLst/>
              <a:rect l="l" t="t" r="r" b="b"/>
              <a:pathLst>
                <a:path w="264723" h="91337" extrusionOk="0">
                  <a:moveTo>
                    <a:pt x="1" y="0"/>
                  </a:moveTo>
                  <a:cubicBezTo>
                    <a:pt x="1" y="0"/>
                    <a:pt x="51623" y="89141"/>
                    <a:pt x="56566" y="89141"/>
                  </a:cubicBezTo>
                  <a:cubicBezTo>
                    <a:pt x="56584" y="89141"/>
                    <a:pt x="56602" y="89139"/>
                    <a:pt x="56619" y="89137"/>
                  </a:cubicBezTo>
                  <a:cubicBezTo>
                    <a:pt x="89020" y="90804"/>
                    <a:pt x="119096" y="91337"/>
                    <a:pt x="144288" y="91337"/>
                  </a:cubicBezTo>
                  <a:cubicBezTo>
                    <a:pt x="188723" y="91337"/>
                    <a:pt x="217962" y="89681"/>
                    <a:pt x="217962" y="89681"/>
                  </a:cubicBezTo>
                  <a:lnTo>
                    <a:pt x="264723" y="4833"/>
                  </a:lnTo>
                  <a:lnTo>
                    <a:pt x="264723" y="4833"/>
                  </a:lnTo>
                  <a:cubicBezTo>
                    <a:pt x="264720" y="4834"/>
                    <a:pt x="139149" y="57883"/>
                    <a:pt x="137274" y="59463"/>
                  </a:cubicBezTo>
                  <a:lnTo>
                    <a:pt x="137274" y="59463"/>
                  </a:lnTo>
                  <a:cubicBezTo>
                    <a:pt x="135311" y="57812"/>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2533750" y="797500"/>
              <a:ext cx="2490100" cy="1773150"/>
            </a:xfrm>
            <a:custGeom>
              <a:avLst/>
              <a:gdLst/>
              <a:ahLst/>
              <a:cxnLst/>
              <a:rect l="l" t="t" r="r" b="b"/>
              <a:pathLst>
                <a:path w="99604" h="70926" extrusionOk="0">
                  <a:moveTo>
                    <a:pt x="48746" y="0"/>
                  </a:moveTo>
                  <a:lnTo>
                    <a:pt x="0" y="54442"/>
                  </a:lnTo>
                  <a:lnTo>
                    <a:pt x="49066" y="70925"/>
                  </a:lnTo>
                  <a:lnTo>
                    <a:pt x="99603" y="48873"/>
                  </a:lnTo>
                  <a:lnTo>
                    <a:pt x="48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3752375" y="797500"/>
              <a:ext cx="1271475" cy="1773150"/>
            </a:xfrm>
            <a:custGeom>
              <a:avLst/>
              <a:gdLst/>
              <a:ahLst/>
              <a:cxnLst/>
              <a:rect l="l" t="t" r="r" b="b"/>
              <a:pathLst>
                <a:path w="50859" h="70926" extrusionOk="0">
                  <a:moveTo>
                    <a:pt x="1" y="0"/>
                  </a:moveTo>
                  <a:lnTo>
                    <a:pt x="1" y="70797"/>
                  </a:lnTo>
                  <a:lnTo>
                    <a:pt x="321" y="70925"/>
                  </a:lnTo>
                  <a:lnTo>
                    <a:pt x="50858" y="48873"/>
                  </a:lnTo>
                  <a:lnTo>
                    <a:pt x="1" y="0"/>
                  </a:lnTo>
                  <a:close/>
                </a:path>
              </a:pathLst>
            </a:custGeom>
            <a:solidFill>
              <a:srgbClr val="DB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1"/>
            <p:cNvSpPr/>
            <p:nvPr/>
          </p:nvSpPr>
          <p:spPr>
            <a:xfrm>
              <a:off x="7343450" y="4218125"/>
              <a:ext cx="9625" cy="1625"/>
            </a:xfrm>
            <a:custGeom>
              <a:avLst/>
              <a:gdLst/>
              <a:ahLst/>
              <a:cxnLst/>
              <a:rect l="l" t="t" r="r" b="b"/>
              <a:pathLst>
                <a:path w="385" h="65" extrusionOk="0">
                  <a:moveTo>
                    <a:pt x="1" y="1"/>
                  </a:moveTo>
                  <a:cubicBezTo>
                    <a:pt x="97" y="33"/>
                    <a:pt x="193" y="65"/>
                    <a:pt x="289" y="65"/>
                  </a:cubicBezTo>
                  <a:cubicBezTo>
                    <a:pt x="385" y="33"/>
                    <a:pt x="289" y="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238125" y="3310750"/>
              <a:ext cx="7105350" cy="907400"/>
            </a:xfrm>
            <a:custGeom>
              <a:avLst/>
              <a:gdLst/>
              <a:ahLst/>
              <a:cxnLst/>
              <a:rect l="l" t="t" r="r" b="b"/>
              <a:pathLst>
                <a:path w="284214" h="36296" extrusionOk="0">
                  <a:moveTo>
                    <a:pt x="60235" y="1"/>
                  </a:moveTo>
                  <a:lnTo>
                    <a:pt x="0" y="33575"/>
                  </a:lnTo>
                  <a:lnTo>
                    <a:pt x="10530" y="32775"/>
                  </a:lnTo>
                  <a:cubicBezTo>
                    <a:pt x="11042" y="32519"/>
                    <a:pt x="11554" y="32359"/>
                    <a:pt x="12098" y="32295"/>
                  </a:cubicBezTo>
                  <a:cubicBezTo>
                    <a:pt x="15857" y="31807"/>
                    <a:pt x="19630" y="31558"/>
                    <a:pt x="23408" y="31558"/>
                  </a:cubicBezTo>
                  <a:cubicBezTo>
                    <a:pt x="25324" y="31558"/>
                    <a:pt x="27241" y="31622"/>
                    <a:pt x="29158" y="31751"/>
                  </a:cubicBezTo>
                  <a:cubicBezTo>
                    <a:pt x="29222" y="31591"/>
                    <a:pt x="29254" y="31399"/>
                    <a:pt x="29286" y="31239"/>
                  </a:cubicBezTo>
                  <a:lnTo>
                    <a:pt x="134585" y="22757"/>
                  </a:lnTo>
                  <a:cubicBezTo>
                    <a:pt x="134585" y="22757"/>
                    <a:pt x="276756" y="35368"/>
                    <a:pt x="284214" y="36296"/>
                  </a:cubicBezTo>
                  <a:cubicBezTo>
                    <a:pt x="278901" y="34823"/>
                    <a:pt x="221578" y="417"/>
                    <a:pt x="221578" y="417"/>
                  </a:cubicBezTo>
                  <a:lnTo>
                    <a:pt x="60235" y="1"/>
                  </a:lnTo>
                  <a:close/>
                </a:path>
              </a:pathLst>
            </a:custGeom>
            <a:solidFill>
              <a:srgbClr val="323249">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1"/>
            <p:cNvSpPr/>
            <p:nvPr/>
          </p:nvSpPr>
          <p:spPr>
            <a:xfrm>
              <a:off x="2336900" y="3878875"/>
              <a:ext cx="2498100" cy="1010600"/>
            </a:xfrm>
            <a:custGeom>
              <a:avLst/>
              <a:gdLst/>
              <a:ahLst/>
              <a:cxnLst/>
              <a:rect l="l" t="t" r="r" b="b"/>
              <a:pathLst>
                <a:path w="99924" h="40424" extrusionOk="0">
                  <a:moveTo>
                    <a:pt x="50634" y="0"/>
                  </a:moveTo>
                  <a:lnTo>
                    <a:pt x="1" y="4065"/>
                  </a:lnTo>
                  <a:lnTo>
                    <a:pt x="53003" y="40424"/>
                  </a:lnTo>
                  <a:lnTo>
                    <a:pt x="99924" y="4385"/>
                  </a:lnTo>
                  <a:lnTo>
                    <a:pt x="50634" y="0"/>
                  </a:lnTo>
                  <a:close/>
                </a:path>
              </a:pathLst>
            </a:custGeom>
            <a:solidFill>
              <a:srgbClr val="323249">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539" y="3199286"/>
            <a:ext cx="1279330" cy="812057"/>
          </a:xfrm>
          <a:prstGeom prst="rect">
            <a:avLst/>
          </a:prstGeom>
        </p:spPr>
      </p:pic>
      <p:sp>
        <p:nvSpPr>
          <p:cNvPr id="33" name="Google Shape;635;p34"/>
          <p:cNvSpPr txBox="1">
            <a:spLocks/>
          </p:cNvSpPr>
          <p:nvPr/>
        </p:nvSpPr>
        <p:spPr>
          <a:xfrm>
            <a:off x="2175599" y="928930"/>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4200"/>
              <a:buFont typeface="Abril Fatface"/>
              <a:buNone/>
              <a:defRPr sz="4200" b="0" i="0" u="none" strike="noStrike" cap="none">
                <a:solidFill>
                  <a:schemeClr val="lt1"/>
                </a:solidFill>
                <a:latin typeface="Abril Fatface"/>
                <a:ea typeface="Abril Fatface"/>
                <a:cs typeface="Abril Fatface"/>
                <a:sym typeface="Abril Fatface"/>
              </a:defRPr>
            </a:lvl1pPr>
            <a:lvl2pPr marR="0" lvl="1" algn="ctr" rtl="0">
              <a:lnSpc>
                <a:spcPct val="8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8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8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8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8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8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8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8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endParaRPr lang="zh-TW" altLang="en-US"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6" name="Google Shape;635;p34"/>
          <p:cNvSpPr txBox="1">
            <a:spLocks noGrp="1"/>
          </p:cNvSpPr>
          <p:nvPr>
            <p:ph type="title"/>
          </p:nvPr>
        </p:nvSpPr>
        <p:spPr>
          <a:xfrm>
            <a:off x="1549596" y="315065"/>
            <a:ext cx="7338909" cy="572700"/>
          </a:xfrm>
          <a:prstGeom prst="rect">
            <a:avLst/>
          </a:prstGeom>
        </p:spPr>
        <p:txBody>
          <a:bodyPr spcFirstLastPara="1" wrap="square" lIns="91425" tIns="91425" rIns="91425" bIns="91425" anchor="b" anchorCtr="0">
            <a:noAutofit/>
          </a:bodyPr>
          <a:lstStyle/>
          <a:p>
            <a:pPr lvl="0"/>
            <a:r>
              <a:rPr lang="en-US" altLang="zh-TW"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01.</a:t>
            </a:r>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強化董事會職能，提升企業永續價值</a:t>
            </a:r>
          </a:p>
        </p:txBody>
      </p:sp>
      <p:sp>
        <p:nvSpPr>
          <p:cNvPr id="4" name="文字方塊 3"/>
          <p:cNvSpPr txBox="1"/>
          <p:nvPr/>
        </p:nvSpPr>
        <p:spPr>
          <a:xfrm>
            <a:off x="872230" y="914024"/>
            <a:ext cx="3524520" cy="738664"/>
          </a:xfrm>
          <a:prstGeom prst="rect">
            <a:avLst/>
          </a:prstGeom>
          <a:noFill/>
        </p:spPr>
        <p:txBody>
          <a:bodyPr wrap="square" rtlCol="0">
            <a:spAutoFit/>
          </a:bodyPr>
          <a:lstStyle/>
          <a:p>
            <a:r>
              <a:rPr lang="zh-TW" altLang="en-US" sz="28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sym typeface="Abril Fatface"/>
              </a:rPr>
              <a:t>強化董事會之職能</a:t>
            </a:r>
          </a:p>
          <a:p>
            <a:endParaRPr lang="zh-TW" altLang="en-US" dirty="0"/>
          </a:p>
        </p:txBody>
      </p:sp>
      <p:grpSp>
        <p:nvGrpSpPr>
          <p:cNvPr id="38" name="Google Shape;6930;p60"/>
          <p:cNvGrpSpPr/>
          <p:nvPr/>
        </p:nvGrpSpPr>
        <p:grpSpPr>
          <a:xfrm>
            <a:off x="522151" y="933277"/>
            <a:ext cx="350079" cy="350079"/>
            <a:chOff x="583100" y="3982600"/>
            <a:chExt cx="296175" cy="296175"/>
          </a:xfrm>
        </p:grpSpPr>
        <p:sp>
          <p:nvSpPr>
            <p:cNvPr id="39" name="Google Shape;6931;p60"/>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932;p60"/>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933;p60"/>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934;p60"/>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935;p60"/>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936;p60"/>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937;p60"/>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文字方塊 33"/>
          <p:cNvSpPr txBox="1"/>
          <p:nvPr/>
        </p:nvSpPr>
        <p:spPr>
          <a:xfrm>
            <a:off x="8691327" y="4700834"/>
            <a:ext cx="235390" cy="307777"/>
          </a:xfrm>
          <a:prstGeom prst="rect">
            <a:avLst/>
          </a:prstGeom>
          <a:noFill/>
        </p:spPr>
        <p:txBody>
          <a:bodyPr wrap="square" rtlCol="0">
            <a:spAutoFit/>
          </a:bodyPr>
          <a:lstStyle/>
          <a:p>
            <a:r>
              <a:rPr lang="en-US" altLang="zh-TW" dirty="0"/>
              <a:t>6</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2498338" y="1252667"/>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2021</a:t>
            </a:r>
            <a:endParaRPr lang="zh-TW" altLang="en-US" sz="2400" b="1" dirty="0">
              <a:solidFill>
                <a:schemeClr val="bg1">
                  <a:lumMod val="95000"/>
                </a:schemeClr>
              </a:solidFill>
              <a:latin typeface="+mn-lt"/>
              <a:ea typeface="標楷體" panose="03000509000000000000" pitchFamily="65" charset="-120"/>
            </a:endParaRPr>
          </a:p>
        </p:txBody>
      </p:sp>
      <p:sp>
        <p:nvSpPr>
          <p:cNvPr id="84" name="矩形 83"/>
          <p:cNvSpPr/>
          <p:nvPr/>
        </p:nvSpPr>
        <p:spPr>
          <a:xfrm>
            <a:off x="4538213" y="1226040"/>
            <a:ext cx="1488591"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2022</a:t>
            </a:r>
            <a:endParaRPr lang="zh-TW" altLang="en-US" sz="2400" b="1" dirty="0">
              <a:solidFill>
                <a:schemeClr val="bg1">
                  <a:lumMod val="95000"/>
                </a:schemeClr>
              </a:solidFill>
              <a:latin typeface="+mn-lt"/>
              <a:ea typeface="標楷體" panose="03000509000000000000" pitchFamily="65" charset="-120"/>
            </a:endParaRPr>
          </a:p>
        </p:txBody>
      </p:sp>
      <p:sp>
        <p:nvSpPr>
          <p:cNvPr id="32" name="矩形 31"/>
          <p:cNvSpPr/>
          <p:nvPr/>
        </p:nvSpPr>
        <p:spPr>
          <a:xfrm>
            <a:off x="7086600" y="1214832"/>
            <a:ext cx="1546505"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2023</a:t>
            </a:r>
            <a:endParaRPr lang="zh-TW" altLang="en-US" sz="2400" b="1" dirty="0">
              <a:solidFill>
                <a:schemeClr val="bg1">
                  <a:lumMod val="95000"/>
                </a:schemeClr>
              </a:solidFill>
              <a:latin typeface="+mn-lt"/>
              <a:ea typeface="標楷體" panose="03000509000000000000" pitchFamily="65" charset="-120"/>
            </a:endParaRPr>
          </a:p>
        </p:txBody>
      </p:sp>
      <p:sp>
        <p:nvSpPr>
          <p:cNvPr id="65" name="投影片編號版面配置區 4"/>
          <p:cNvSpPr>
            <a:spLocks noGrp="1"/>
          </p:cNvSpPr>
          <p:nvPr>
            <p:ph type="sldNum" sz="quarter" idx="4294967295"/>
          </p:nvPr>
        </p:nvSpPr>
        <p:spPr>
          <a:xfrm>
            <a:off x="7086600" y="4767263"/>
            <a:ext cx="2057400" cy="274637"/>
          </a:xfrm>
        </p:spPr>
        <p:txBody>
          <a:bodyPr/>
          <a:lstStyle/>
          <a:p>
            <a:pPr>
              <a:defRPr/>
            </a:pPr>
            <a:fld id="{8DF1E479-9D7D-4312-B48E-462E2E89D502}" type="slidenum">
              <a:rPr lang="zh-TW" altLang="en-US" smtClean="0">
                <a:ea typeface="標楷體" panose="03000509000000000000" pitchFamily="65" charset="-120"/>
              </a:rPr>
              <a:t>7</a:t>
            </a:fld>
            <a:endParaRPr lang="zh-TW" altLang="en-US" dirty="0">
              <a:ea typeface="標楷體" panose="03000509000000000000" pitchFamily="65" charset="-120"/>
            </a:endParaRPr>
          </a:p>
        </p:txBody>
      </p:sp>
      <p:pic>
        <p:nvPicPr>
          <p:cNvPr id="62" name="圖片 61"/>
          <p:cNvPicPr>
            <a:picLocks noChangeAspect="1"/>
          </p:cNvPicPr>
          <p:nvPr/>
        </p:nvPicPr>
        <p:blipFill>
          <a:blip r:embed="rId3" cstate="print">
            <a:duotone>
              <a:schemeClr val="accent1">
                <a:shade val="45000"/>
                <a:satMod val="135000"/>
              </a:schemeClr>
              <a:prstClr val="white"/>
            </a:duotone>
            <a:lum bright="10000"/>
            <a:extLst>
              <a:ext uri="{28A0092B-C50C-407E-A947-70E740481C1C}">
                <a14:useLocalDpi xmlns:a14="http://schemas.microsoft.com/office/drawing/2010/main" val="0"/>
              </a:ext>
            </a:extLst>
          </a:blip>
          <a:stretch>
            <a:fillRect/>
          </a:stretch>
        </p:blipFill>
        <p:spPr>
          <a:xfrm>
            <a:off x="506693" y="1186435"/>
            <a:ext cx="540060" cy="621196"/>
          </a:xfrm>
          <a:prstGeom prst="rect">
            <a:avLst/>
          </a:prstGeom>
        </p:spPr>
      </p:pic>
      <p:sp>
        <p:nvSpPr>
          <p:cNvPr id="66" name="標題 1"/>
          <p:cNvSpPr txBox="1">
            <a:spLocks/>
          </p:cNvSpPr>
          <p:nvPr/>
        </p:nvSpPr>
        <p:spPr>
          <a:xfrm>
            <a:off x="1046753" y="217130"/>
            <a:ext cx="68859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Abril Fatface"/>
              <a:buNone/>
              <a:defRPr sz="2800" b="0" i="0" u="none" strike="noStrike" cap="none">
                <a:solidFill>
                  <a:schemeClr val="dk2"/>
                </a:solidFill>
                <a:latin typeface="Abril Fatface"/>
                <a:ea typeface="Abril Fatface"/>
                <a:cs typeface="Abril Fatface"/>
                <a:sym typeface="Abril Fatface"/>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推動時程</a:t>
            </a:r>
          </a:p>
        </p:txBody>
      </p:sp>
      <p:sp>
        <p:nvSpPr>
          <p:cNvPr id="149" name="矩形 148"/>
          <p:cNvSpPr/>
          <p:nvPr/>
        </p:nvSpPr>
        <p:spPr>
          <a:xfrm>
            <a:off x="253720" y="3145254"/>
            <a:ext cx="8890280" cy="500848"/>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150" name="矩形 149"/>
          <p:cNvSpPr/>
          <p:nvPr/>
        </p:nvSpPr>
        <p:spPr>
          <a:xfrm>
            <a:off x="2444621" y="3254595"/>
            <a:ext cx="1629270"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規劃多元化課程</a:t>
            </a:r>
          </a:p>
        </p:txBody>
      </p:sp>
      <p:sp>
        <p:nvSpPr>
          <p:cNvPr id="151" name="矩形 150"/>
          <p:cNvSpPr/>
          <p:nvPr/>
        </p:nvSpPr>
        <p:spPr>
          <a:xfrm>
            <a:off x="562419" y="3119480"/>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多元化董事進修規劃</a:t>
            </a:r>
          </a:p>
        </p:txBody>
      </p:sp>
      <p:cxnSp>
        <p:nvCxnSpPr>
          <p:cNvPr id="152" name="直線接點 151"/>
          <p:cNvCxnSpPr/>
          <p:nvPr/>
        </p:nvCxnSpPr>
        <p:spPr>
          <a:xfrm flipH="1">
            <a:off x="4160888" y="3182382"/>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flipH="1">
            <a:off x="2361846" y="3170518"/>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flipH="1">
            <a:off x="6625513" y="3182382"/>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67" name="Google Shape;634;p34"/>
          <p:cNvSpPr txBox="1">
            <a:spLocks noGrp="1"/>
          </p:cNvSpPr>
          <p:nvPr>
            <p:ph type="subTitle" idx="1"/>
          </p:nvPr>
        </p:nvSpPr>
        <p:spPr>
          <a:xfrm>
            <a:off x="413439" y="771384"/>
            <a:ext cx="3750300" cy="400500"/>
          </a:xfrm>
          <a:prstGeom prst="rect">
            <a:avLst/>
          </a:prstGeom>
        </p:spPr>
        <p:txBody>
          <a:bodyPr spcFirstLastPara="1" wrap="square" lIns="91425" tIns="91425" rIns="91425" bIns="91425" anchor="b" anchorCtr="0">
            <a:noAutofit/>
          </a:bodyPr>
          <a:lstStyle/>
          <a:p>
            <a:r>
              <a:rPr lang="zh-TW" altLang="en-US" sz="2800" b="1" dirty="0">
                <a:solidFill>
                  <a:schemeClr val="dk2"/>
                </a:solidFill>
                <a:latin typeface="Abril Fatface"/>
                <a:ea typeface="Abril Fatface"/>
                <a:cs typeface="Abril Fatface"/>
                <a:sym typeface="Abril Fatface"/>
              </a:rPr>
              <a:t>強化董事會之職能</a:t>
            </a:r>
          </a:p>
        </p:txBody>
      </p:sp>
      <p:grpSp>
        <p:nvGrpSpPr>
          <p:cNvPr id="42" name="Google Shape;6930;p60"/>
          <p:cNvGrpSpPr/>
          <p:nvPr/>
        </p:nvGrpSpPr>
        <p:grpSpPr>
          <a:xfrm>
            <a:off x="531717" y="657338"/>
            <a:ext cx="350079" cy="350079"/>
            <a:chOff x="583100" y="3982600"/>
            <a:chExt cx="296175" cy="296175"/>
          </a:xfrm>
        </p:grpSpPr>
        <p:sp>
          <p:nvSpPr>
            <p:cNvPr id="43" name="Google Shape;6931;p60"/>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932;p60"/>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933;p60"/>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934;p60"/>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35;p60"/>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936;p60"/>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937;p60"/>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矩形 49"/>
          <p:cNvSpPr/>
          <p:nvPr/>
        </p:nvSpPr>
        <p:spPr>
          <a:xfrm>
            <a:off x="253720" y="1773694"/>
            <a:ext cx="8890280" cy="636844"/>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51" name="矩形 50"/>
          <p:cNvSpPr/>
          <p:nvPr/>
        </p:nvSpPr>
        <p:spPr>
          <a:xfrm>
            <a:off x="2506633" y="1852310"/>
            <a:ext cx="1320058"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蒐集國外規範研議</a:t>
            </a:r>
          </a:p>
        </p:txBody>
      </p:sp>
      <p:sp>
        <p:nvSpPr>
          <p:cNvPr id="52" name="矩形 51"/>
          <p:cNvSpPr/>
          <p:nvPr/>
        </p:nvSpPr>
        <p:spPr>
          <a:xfrm>
            <a:off x="506693" y="1827955"/>
            <a:ext cx="1516491" cy="553998"/>
          </a:xfrm>
          <a:prstGeom prst="rect">
            <a:avLst/>
          </a:prstGeom>
        </p:spPr>
        <p:txBody>
          <a:bodyPr wrap="square" lIns="0" tIns="0" rIns="0" bIns="0">
            <a:spAutoFit/>
          </a:bodyPr>
          <a:lstStyle/>
          <a:p>
            <a:pPr algn="ctr"/>
            <a:r>
              <a:rPr lang="zh-TW" altLang="en-US" sz="1800" b="1" dirty="0">
                <a:solidFill>
                  <a:srgbClr val="FFFFFF"/>
                </a:solidFill>
                <a:latin typeface="+mn-lt"/>
                <a:ea typeface="標楷體" panose="03000509000000000000" pitchFamily="65" charset="-120"/>
              </a:rPr>
              <a:t>導入企業風險管理機制</a:t>
            </a:r>
          </a:p>
        </p:txBody>
      </p:sp>
      <p:cxnSp>
        <p:nvCxnSpPr>
          <p:cNvPr id="53" name="直線接點 52"/>
          <p:cNvCxnSpPr/>
          <p:nvPr/>
        </p:nvCxnSpPr>
        <p:spPr>
          <a:xfrm flipH="1">
            <a:off x="4158970" y="1866109"/>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a:off x="2398358" y="1890781"/>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flipH="1">
            <a:off x="6640368" y="1866109"/>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4278906" y="1860381"/>
            <a:ext cx="2262716"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修訂相關實務守則或參考範例及修訂評鑑指標</a:t>
            </a:r>
          </a:p>
        </p:txBody>
      </p:sp>
      <p:sp>
        <p:nvSpPr>
          <p:cNvPr id="59" name="矩形 58"/>
          <p:cNvSpPr/>
          <p:nvPr/>
        </p:nvSpPr>
        <p:spPr>
          <a:xfrm>
            <a:off x="253720" y="2495247"/>
            <a:ext cx="8890280" cy="551337"/>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60" name="矩形 59"/>
          <p:cNvSpPr/>
          <p:nvPr/>
        </p:nvSpPr>
        <p:spPr>
          <a:xfrm>
            <a:off x="2445876" y="2620506"/>
            <a:ext cx="1441572" cy="246221"/>
          </a:xfrm>
          <a:prstGeom prst="rect">
            <a:avLst/>
          </a:prstGeom>
        </p:spPr>
        <p:txBody>
          <a:bodyPr wrap="square" lIns="0" tIns="0" rIns="0" bIns="0">
            <a:spAutoFit/>
          </a:bodyPr>
          <a:lstStyle/>
          <a:p>
            <a:pPr algn="ctr"/>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修訂評鑑指標</a:t>
            </a:r>
          </a:p>
        </p:txBody>
      </p:sp>
      <p:sp>
        <p:nvSpPr>
          <p:cNvPr id="61" name="矩形 60"/>
          <p:cNvSpPr/>
          <p:nvPr/>
        </p:nvSpPr>
        <p:spPr>
          <a:xfrm>
            <a:off x="472294" y="2495247"/>
            <a:ext cx="1643179" cy="553998"/>
          </a:xfrm>
          <a:prstGeom prst="rect">
            <a:avLst/>
          </a:prstGeom>
        </p:spPr>
        <p:txBody>
          <a:bodyPr wrap="square" lIns="0" tIns="0" rIns="0" bIns="0">
            <a:spAutoFit/>
          </a:bodyPr>
          <a:lstStyle/>
          <a:p>
            <a:pPr algn="ctr"/>
            <a:r>
              <a:rPr lang="zh-TW" altLang="en-US" sz="1800" b="1" dirty="0">
                <a:solidFill>
                  <a:srgbClr val="FFFFFF"/>
                </a:solidFill>
                <a:latin typeface="+mn-lt"/>
                <a:ea typeface="標楷體" panose="03000509000000000000" pitchFamily="65" charset="-120"/>
              </a:rPr>
              <a:t>功能性委員會績效評估</a:t>
            </a:r>
          </a:p>
        </p:txBody>
      </p:sp>
      <p:cxnSp>
        <p:nvCxnSpPr>
          <p:cNvPr id="63" name="直線接點 62"/>
          <p:cNvCxnSpPr/>
          <p:nvPr/>
        </p:nvCxnSpPr>
        <p:spPr>
          <a:xfrm flipH="1">
            <a:off x="4146658" y="2563653"/>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flipH="1">
            <a:off x="2389766" y="2597461"/>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6651499" y="2507735"/>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6837862" y="2620506"/>
            <a:ext cx="1585612"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修訂相關規章</a:t>
            </a:r>
          </a:p>
        </p:txBody>
      </p:sp>
      <p:sp>
        <p:nvSpPr>
          <p:cNvPr id="72" name="矩形 71"/>
          <p:cNvSpPr/>
          <p:nvPr/>
        </p:nvSpPr>
        <p:spPr>
          <a:xfrm>
            <a:off x="253720" y="3705165"/>
            <a:ext cx="8890280" cy="569898"/>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73" name="矩形 72"/>
          <p:cNvSpPr/>
          <p:nvPr/>
        </p:nvSpPr>
        <p:spPr>
          <a:xfrm>
            <a:off x="2489573" y="3840330"/>
            <a:ext cx="1629270"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修訂相關規章</a:t>
            </a:r>
          </a:p>
        </p:txBody>
      </p:sp>
      <p:sp>
        <p:nvSpPr>
          <p:cNvPr id="74" name="矩形 73"/>
          <p:cNvSpPr/>
          <p:nvPr/>
        </p:nvSpPr>
        <p:spPr>
          <a:xfrm>
            <a:off x="620229" y="3699252"/>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擴大設置公司治理主管</a:t>
            </a:r>
          </a:p>
        </p:txBody>
      </p:sp>
      <p:cxnSp>
        <p:nvCxnSpPr>
          <p:cNvPr id="75" name="直線接點 74"/>
          <p:cNvCxnSpPr/>
          <p:nvPr/>
        </p:nvCxnSpPr>
        <p:spPr>
          <a:xfrm flipH="1">
            <a:off x="4158970" y="3772843"/>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H="1">
            <a:off x="2326099" y="3791333"/>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flipH="1">
            <a:off x="6626662" y="3802562"/>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6693490" y="3760807"/>
            <a:ext cx="2470573" cy="430887"/>
          </a:xfrm>
          <a:prstGeom prst="rect">
            <a:avLst/>
          </a:prstGeom>
        </p:spPr>
        <p:txBody>
          <a:bodyPr wrap="square" lIns="0" tIns="0" rIns="0" bIns="0">
            <a:spAutoFit/>
          </a:bodyPr>
          <a:lstStyle/>
          <a:p>
            <a:r>
              <a:rPr lang="zh-TW" altLang="en-US" dirty="0">
                <a:solidFill>
                  <a:srgbClr val="FFFF00"/>
                </a:solidFill>
                <a:latin typeface="+mn-lt"/>
                <a:ea typeface="標楷體" panose="03000509000000000000" pitchFamily="65" charset="-120"/>
              </a:rPr>
              <a:t>增加資本額未達</a:t>
            </a:r>
            <a:r>
              <a:rPr lang="en-US" altLang="zh-TW" dirty="0">
                <a:solidFill>
                  <a:srgbClr val="FFFF00"/>
                </a:solidFill>
                <a:latin typeface="+mn-lt"/>
                <a:ea typeface="標楷體" panose="03000509000000000000" pitchFamily="65" charset="-120"/>
              </a:rPr>
              <a:t>20</a:t>
            </a:r>
            <a:r>
              <a:rPr lang="zh-TW" altLang="en-US" dirty="0">
                <a:solidFill>
                  <a:srgbClr val="FFFF00"/>
                </a:solidFill>
                <a:latin typeface="+mn-lt"/>
                <a:ea typeface="標楷體" panose="03000509000000000000" pitchFamily="65" charset="-120"/>
              </a:rPr>
              <a:t>億之上市櫃公司須設置</a:t>
            </a:r>
            <a:r>
              <a:rPr lang="en-US" altLang="zh-TW" dirty="0">
                <a:solidFill>
                  <a:srgbClr val="FFFF00"/>
                </a:solidFill>
                <a:latin typeface="+mn-lt"/>
                <a:ea typeface="標楷體" panose="03000509000000000000" pitchFamily="65" charset="-120"/>
              </a:rPr>
              <a:t>(</a:t>
            </a:r>
            <a:r>
              <a:rPr lang="zh-TW" altLang="en-US" dirty="0">
                <a:solidFill>
                  <a:srgbClr val="FFFF00"/>
                </a:solidFill>
                <a:latin typeface="+mn-lt"/>
                <a:ea typeface="標楷體" panose="03000509000000000000" pitchFamily="65" charset="-120"/>
              </a:rPr>
              <a:t>全體上市櫃公司</a:t>
            </a:r>
            <a:r>
              <a:rPr lang="en-US" altLang="zh-TW" dirty="0">
                <a:solidFill>
                  <a:srgbClr val="FFFF00"/>
                </a:solidFill>
                <a:latin typeface="+mn-lt"/>
                <a:ea typeface="標楷體" panose="03000509000000000000" pitchFamily="65" charset="-120"/>
              </a:rPr>
              <a:t>)</a:t>
            </a:r>
            <a:endParaRPr lang="zh-TW" altLang="en-US" dirty="0">
              <a:solidFill>
                <a:srgbClr val="FFFF00"/>
              </a:solidFill>
              <a:latin typeface="+mn-lt"/>
              <a:ea typeface="標楷體" panose="03000509000000000000" pitchFamily="65" charset="-120"/>
            </a:endParaRPr>
          </a:p>
        </p:txBody>
      </p:sp>
      <p:sp>
        <p:nvSpPr>
          <p:cNvPr id="107" name="矩形 106"/>
          <p:cNvSpPr/>
          <p:nvPr/>
        </p:nvSpPr>
        <p:spPr>
          <a:xfrm>
            <a:off x="253720" y="4347997"/>
            <a:ext cx="8890280" cy="558105"/>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108" name="矩形 107"/>
          <p:cNvSpPr/>
          <p:nvPr/>
        </p:nvSpPr>
        <p:spPr>
          <a:xfrm>
            <a:off x="2482597" y="4467472"/>
            <a:ext cx="1682394"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修訂相關規章</a:t>
            </a:r>
          </a:p>
        </p:txBody>
      </p:sp>
      <p:sp>
        <p:nvSpPr>
          <p:cNvPr id="109" name="矩形 108"/>
          <p:cNvSpPr/>
          <p:nvPr/>
        </p:nvSpPr>
        <p:spPr>
          <a:xfrm>
            <a:off x="575923" y="4334202"/>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興櫃公司董監責任險</a:t>
            </a:r>
          </a:p>
        </p:txBody>
      </p:sp>
      <p:cxnSp>
        <p:nvCxnSpPr>
          <p:cNvPr id="110" name="直線接點 109"/>
          <p:cNvCxnSpPr/>
          <p:nvPr/>
        </p:nvCxnSpPr>
        <p:spPr>
          <a:xfrm flipH="1">
            <a:off x="4198204" y="4397415"/>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a:xfrm flipH="1">
            <a:off x="2327964" y="4376408"/>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a:xfrm flipH="1">
            <a:off x="6651499" y="4412876"/>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4593395" y="4467472"/>
            <a:ext cx="1585612" cy="246221"/>
          </a:xfrm>
          <a:prstGeom prst="rect">
            <a:avLst/>
          </a:prstGeom>
        </p:spPr>
        <p:txBody>
          <a:bodyPr wrap="square" lIns="0" tIns="0" rIns="0" bIns="0">
            <a:spAutoFit/>
          </a:bodyPr>
          <a:lstStyle/>
          <a:p>
            <a:r>
              <a:rPr lang="zh-TW" altLang="en-US" sz="1600" dirty="0">
                <a:solidFill>
                  <a:srgbClr val="FFFF00"/>
                </a:solidFill>
                <a:latin typeface="+mn-lt"/>
                <a:ea typeface="標楷體" panose="03000509000000000000" pitchFamily="65" charset="-120"/>
              </a:rPr>
              <a:t>興櫃公司適用</a:t>
            </a:r>
          </a:p>
        </p:txBody>
      </p:sp>
      <p:sp>
        <p:nvSpPr>
          <p:cNvPr id="79" name="矩形 78"/>
          <p:cNvSpPr/>
          <p:nvPr/>
        </p:nvSpPr>
        <p:spPr>
          <a:xfrm>
            <a:off x="4506510" y="3717220"/>
            <a:ext cx="1629270"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zh-TW" sz="1600" dirty="0">
                <a:solidFill>
                  <a:srgbClr val="FFFFFF"/>
                </a:solidFill>
                <a:ea typeface="標楷體" panose="03000509000000000000" pitchFamily="65" charset="-120"/>
              </a:rPr>
              <a:t>訂定強化職能相關措施之規範</a:t>
            </a:r>
            <a:endParaRPr lang="zh-TW" altLang="en-US" sz="1600" dirty="0">
              <a:solidFill>
                <a:srgbClr val="FFFFFF"/>
              </a:solidFill>
              <a:ea typeface="標楷體" panose="03000509000000000000" pitchFamily="65" charset="-120"/>
            </a:endParaRPr>
          </a:p>
        </p:txBody>
      </p:sp>
      <p:sp>
        <p:nvSpPr>
          <p:cNvPr id="80" name="矩形 79"/>
          <p:cNvSpPr/>
          <p:nvPr/>
        </p:nvSpPr>
        <p:spPr>
          <a:xfrm>
            <a:off x="4489703" y="3237760"/>
            <a:ext cx="1585612"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修訂相關規章</a:t>
            </a:r>
          </a:p>
        </p:txBody>
      </p:sp>
      <p:sp>
        <p:nvSpPr>
          <p:cNvPr id="81" name="文字方塊 80"/>
          <p:cNvSpPr txBox="1"/>
          <p:nvPr/>
        </p:nvSpPr>
        <p:spPr>
          <a:xfrm>
            <a:off x="253720" y="4837226"/>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證交所</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櫃買中心</a:t>
            </a:r>
            <a:endParaRPr lang="zh-TW" altLang="en-US" sz="1600" dirty="0"/>
          </a:p>
        </p:txBody>
      </p:sp>
      <p:sp>
        <p:nvSpPr>
          <p:cNvPr id="56" name="矩形 55"/>
          <p:cNvSpPr/>
          <p:nvPr/>
        </p:nvSpPr>
        <p:spPr>
          <a:xfrm>
            <a:off x="6630393" y="3163121"/>
            <a:ext cx="2486721" cy="646331"/>
          </a:xfrm>
          <a:prstGeom prst="rect">
            <a:avLst/>
          </a:prstGeom>
        </p:spPr>
        <p:txBody>
          <a:bodyPr wrap="square" lIns="0" tIns="0" rIns="0" bIns="0">
            <a:spAutoFit/>
          </a:bodyPr>
          <a:lstStyle/>
          <a:p>
            <a:r>
              <a:rPr lang="zh-TW" altLang="en-US" dirty="0">
                <a:solidFill>
                  <a:srgbClr val="FFFF00"/>
                </a:solidFill>
                <a:latin typeface="+mn-lt"/>
                <a:ea typeface="標楷體" panose="03000509000000000000" pitchFamily="65" charset="-120"/>
              </a:rPr>
              <a:t>上市櫃公司董事於每屆就任年度須進修</a:t>
            </a:r>
            <a:r>
              <a:rPr lang="en-US" altLang="zh-TW" dirty="0">
                <a:solidFill>
                  <a:srgbClr val="FFFF00"/>
                </a:solidFill>
                <a:latin typeface="+mn-lt"/>
                <a:ea typeface="標楷體" panose="03000509000000000000" pitchFamily="65" charset="-120"/>
              </a:rPr>
              <a:t>3</a:t>
            </a:r>
            <a:r>
              <a:rPr lang="zh-TW" altLang="en-US" dirty="0">
                <a:solidFill>
                  <a:srgbClr val="FFFF00"/>
                </a:solidFill>
                <a:latin typeface="+mn-lt"/>
                <a:ea typeface="標楷體" panose="03000509000000000000" pitchFamily="65" charset="-120"/>
              </a:rPr>
              <a:t>小時</a:t>
            </a:r>
            <a:r>
              <a:rPr lang="en-US" altLang="zh-TW" dirty="0">
                <a:solidFill>
                  <a:srgbClr val="FFFF00"/>
                </a:solidFill>
                <a:ea typeface="標楷體" panose="03000509000000000000" pitchFamily="65" charset="-120"/>
              </a:rPr>
              <a:t>(</a:t>
            </a:r>
            <a:r>
              <a:rPr lang="zh-TW" altLang="en-US" dirty="0">
                <a:solidFill>
                  <a:srgbClr val="FFFF00"/>
                </a:solidFill>
                <a:ea typeface="標楷體" panose="03000509000000000000" pitchFamily="65" charset="-120"/>
              </a:rPr>
              <a:t>依董事屆期適用</a:t>
            </a:r>
            <a:r>
              <a:rPr lang="en-US" altLang="zh-TW" dirty="0">
                <a:solidFill>
                  <a:srgbClr val="FFFF00"/>
                </a:solidFill>
                <a:ea typeface="標楷體" panose="03000509000000000000" pitchFamily="65" charset="-120"/>
              </a:rPr>
              <a:t>)</a:t>
            </a:r>
            <a:endParaRPr lang="zh-TW" altLang="en-US" sz="1800" dirty="0">
              <a:solidFill>
                <a:srgbClr val="FF0000"/>
              </a:solidFill>
              <a:ea typeface="標楷體" panose="03000509000000000000" pitchFamily="65" charset="-120"/>
            </a:endParaRPr>
          </a:p>
          <a:p>
            <a:endParaRPr lang="zh-TW" altLang="en-US" dirty="0">
              <a:solidFill>
                <a:srgbClr val="FFFF00"/>
              </a:solidFill>
              <a:latin typeface="+mn-lt"/>
              <a:ea typeface="標楷體" panose="03000509000000000000" pitchFamily="65" charset="-120"/>
            </a:endParaRPr>
          </a:p>
        </p:txBody>
      </p:sp>
      <p:sp>
        <p:nvSpPr>
          <p:cNvPr id="58" name="矩形 57"/>
          <p:cNvSpPr/>
          <p:nvPr/>
        </p:nvSpPr>
        <p:spPr>
          <a:xfrm>
            <a:off x="6693489" y="1827955"/>
            <a:ext cx="2305785" cy="430887"/>
          </a:xfrm>
          <a:prstGeom prst="rect">
            <a:avLst/>
          </a:prstGeom>
        </p:spPr>
        <p:txBody>
          <a:bodyPr wrap="square" lIns="0" tIns="0" rIns="0" bIns="0">
            <a:spAutoFit/>
          </a:bodyPr>
          <a:lstStyle/>
          <a:p>
            <a:r>
              <a:rPr lang="zh-TW" altLang="en-US" dirty="0">
                <a:solidFill>
                  <a:srgbClr val="FFFF00"/>
                </a:solidFill>
                <a:latin typeface="+mn-lt"/>
                <a:ea typeface="標楷體" panose="03000509000000000000" pitchFamily="65" charset="-120"/>
              </a:rPr>
              <a:t>設風險管理委員會或由審計委員會督導</a:t>
            </a:r>
            <a:endParaRPr lang="zh-TW" altLang="en-US" dirty="0">
              <a:solidFill>
                <a:srgbClr val="FFFF00"/>
              </a:solidFill>
              <a:latin typeface="+mn-lt"/>
              <a:ea typeface="標楷體" panose="03000509000000000000" pitchFamily="65" charset="-120"/>
            </a:endParaRPr>
          </a:p>
        </p:txBody>
      </p:sp>
    </p:spTree>
    <p:extLst>
      <p:ext uri="{BB962C8B-B14F-4D97-AF65-F5344CB8AC3E}">
        <p14:creationId xmlns:p14="http://schemas.microsoft.com/office/powerpoint/2010/main" val="172590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5"/>
          <p:cNvSpPr/>
          <p:nvPr/>
        </p:nvSpPr>
        <p:spPr>
          <a:xfrm>
            <a:off x="0" y="2364757"/>
            <a:ext cx="9144000" cy="2880900"/>
          </a:xfrm>
          <a:prstGeom prst="rect">
            <a:avLst/>
          </a:prstGeom>
          <a:solidFill>
            <a:schemeClr val="dk2"/>
          </a:solidFill>
          <a:ln>
            <a:noFill/>
          </a:ln>
        </p:spPr>
        <p:txBody>
          <a:bodyPr spcFirstLastPara="1" wrap="square" lIns="91425" tIns="91425" rIns="91425" bIns="91425" anchor="ctr" anchorCtr="0">
            <a:noAutofit/>
          </a:bodyPr>
          <a:lstStyle/>
          <a:p>
            <a:pPr marL="361950" indent="-361950">
              <a:buClr>
                <a:srgbClr val="0B486B"/>
              </a:buClr>
              <a:buSzPct val="100000"/>
              <a:buFont typeface="Wingdings" pitchFamily="2" charset="2"/>
              <a:buChar char="n"/>
            </a:pPr>
            <a:endParaRPr lang="en-US" altLang="zh-TW" dirty="0">
              <a:latin typeface="標楷體" pitchFamily="65" charset="-120"/>
              <a:ea typeface="標楷體" pitchFamily="65" charset="-120"/>
            </a:endParaRPr>
          </a:p>
        </p:txBody>
      </p:sp>
      <p:sp>
        <p:nvSpPr>
          <p:cNvPr id="642" name="Google Shape;642;p35"/>
          <p:cNvSpPr txBox="1">
            <a:spLocks noGrp="1"/>
          </p:cNvSpPr>
          <p:nvPr>
            <p:ph type="title"/>
          </p:nvPr>
        </p:nvSpPr>
        <p:spPr>
          <a:xfrm>
            <a:off x="1025818" y="1286321"/>
            <a:ext cx="7512967" cy="572700"/>
          </a:xfrm>
          <a:prstGeom prst="rect">
            <a:avLst/>
          </a:prstGeom>
        </p:spPr>
        <p:txBody>
          <a:bodyPr spcFirstLastPara="1" wrap="square" lIns="91425" tIns="91425" rIns="91425" bIns="91425" anchor="b" anchorCtr="0">
            <a:noAutofit/>
          </a:bodyPr>
          <a:lstStyle/>
          <a:p>
            <a:pPr marL="342900" lvl="0" indent="-342900">
              <a:buFont typeface="Wingdings" panose="05000000000000000000" pitchFamily="2" charset="2"/>
              <a:buChar char="l"/>
            </a:pPr>
            <a:r>
              <a:rPr lang="zh-TW" altLang="en-US" b="1" dirty="0"/>
              <a:t>強化獨立董事及審計委員會職能及獨立性</a:t>
            </a:r>
          </a:p>
        </p:txBody>
      </p:sp>
      <p:sp>
        <p:nvSpPr>
          <p:cNvPr id="643" name="Google Shape;643;p35"/>
          <p:cNvSpPr txBox="1">
            <a:spLocks noGrp="1"/>
          </p:cNvSpPr>
          <p:nvPr>
            <p:ph type="title" idx="2"/>
          </p:nvPr>
        </p:nvSpPr>
        <p:spPr>
          <a:xfrm>
            <a:off x="142487" y="3897333"/>
            <a:ext cx="2459670" cy="376200"/>
          </a:xfrm>
          <a:prstGeom prst="rect">
            <a:avLst/>
          </a:prstGeom>
        </p:spPr>
        <p:txBody>
          <a:bodyPr spcFirstLastPara="1" wrap="square" lIns="91425" tIns="91425" rIns="91425" bIns="91425" anchor="b" anchorCtr="0">
            <a:noAutofit/>
          </a:bodyPr>
          <a:lstStyle/>
          <a:p>
            <a:pPr marL="361950" indent="-361950" algn="l">
              <a:buClr>
                <a:srgbClr val="0B486B"/>
              </a:buClr>
              <a:buSzPct val="100000"/>
              <a:buFont typeface="Wingdings" pitchFamily="2" charset="2"/>
              <a:buChar char="n"/>
            </a:pPr>
            <a:r>
              <a:rPr lang="zh-TW" altLang="zh-TW" sz="2200" dirty="0">
                <a:latin typeface="Arial Unicode MS" panose="020B0604020202020204" pitchFamily="34" charset="-120"/>
                <a:ea typeface="Arial Unicode MS" panose="020B0604020202020204" pitchFamily="34" charset="-120"/>
                <a:cs typeface="Arial Unicode MS" panose="020B0604020202020204" pitchFamily="34" charset="-120"/>
              </a:rPr>
              <a:t>推動上市櫃公司</a:t>
            </a:r>
            <a:r>
              <a:rPr lang="zh-TW" altLang="en-US" sz="2200" dirty="0">
                <a:latin typeface="Arial Unicode MS" panose="020B0604020202020204" pitchFamily="34" charset="-120"/>
                <a:ea typeface="Arial Unicode MS" panose="020B0604020202020204" pitchFamily="34" charset="-120"/>
                <a:cs typeface="Arial Unicode MS" panose="020B0604020202020204" pitchFamily="34" charset="-120"/>
              </a:rPr>
              <a:t>半數以上</a:t>
            </a:r>
            <a:r>
              <a:rPr lang="zh-TW" altLang="zh-TW" sz="2200" dirty="0">
                <a:latin typeface="Arial Unicode MS" panose="020B0604020202020204" pitchFamily="34" charset="-120"/>
                <a:ea typeface="Arial Unicode MS" panose="020B0604020202020204" pitchFamily="34" charset="-120"/>
                <a:cs typeface="Arial Unicode MS" panose="020B0604020202020204" pitchFamily="34" charset="-120"/>
              </a:rPr>
              <a:t>獨立董事連續任期不得逾三屆</a:t>
            </a:r>
            <a:endParaRPr lang="en-US" altLang="zh-TW" sz="22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45" name="Google Shape;645;p35"/>
          <p:cNvSpPr txBox="1">
            <a:spLocks noGrp="1"/>
          </p:cNvSpPr>
          <p:nvPr>
            <p:ph type="title" idx="3"/>
          </p:nvPr>
        </p:nvSpPr>
        <p:spPr>
          <a:xfrm>
            <a:off x="2194634" y="3897333"/>
            <a:ext cx="2459670" cy="388668"/>
          </a:xfrm>
          <a:prstGeom prst="rect">
            <a:avLst/>
          </a:prstGeom>
        </p:spPr>
        <p:txBody>
          <a:bodyPr spcFirstLastPara="1" wrap="square" lIns="91425" tIns="91425" rIns="91425" bIns="91425" anchor="b" anchorCtr="0">
            <a:noAutofit/>
          </a:bodyPr>
          <a:lstStyle/>
          <a:p>
            <a:pPr marL="361950" indent="-361950" algn="l">
              <a:buClr>
                <a:srgbClr val="0B486B"/>
              </a:buClr>
              <a:buSzPct val="100000"/>
              <a:buFont typeface="Wingdings" pitchFamily="2" charset="2"/>
              <a:buChar char="n"/>
            </a:pPr>
            <a:r>
              <a:rPr lang="zh-TW" altLang="zh-TW" sz="2200" dirty="0">
                <a:latin typeface="Arial Unicode MS" panose="020B0604020202020204" pitchFamily="34" charset="-120"/>
                <a:ea typeface="Arial Unicode MS" panose="020B0604020202020204" pitchFamily="34" charset="-120"/>
                <a:cs typeface="Arial Unicode MS" panose="020B0604020202020204" pitchFamily="34" charset="-120"/>
              </a:rPr>
              <a:t>訂定獨立董事及審計委員會行使職權參考範例</a:t>
            </a:r>
            <a:endParaRPr lang="en-US" altLang="zh-TW" sz="22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47" name="Google Shape;647;p35"/>
          <p:cNvSpPr txBox="1">
            <a:spLocks noGrp="1"/>
          </p:cNvSpPr>
          <p:nvPr>
            <p:ph type="title" idx="5"/>
          </p:nvPr>
        </p:nvSpPr>
        <p:spPr>
          <a:xfrm>
            <a:off x="4398125" y="4006522"/>
            <a:ext cx="2234675" cy="273392"/>
          </a:xfrm>
          <a:prstGeom prst="rect">
            <a:avLst/>
          </a:prstGeom>
        </p:spPr>
        <p:txBody>
          <a:bodyPr spcFirstLastPara="1" wrap="square" lIns="91425" tIns="91425" rIns="91425" bIns="91425" anchor="b" anchorCtr="0">
            <a:noAutofit/>
          </a:bodyPr>
          <a:lstStyle/>
          <a:p>
            <a:pPr marL="361950" indent="-361950" algn="l">
              <a:buClr>
                <a:srgbClr val="0B486B"/>
              </a:buClr>
              <a:buSzPct val="100000"/>
              <a:buFont typeface="Wingdings" pitchFamily="2" charset="2"/>
              <a:buChar char="n"/>
            </a:pPr>
            <a:r>
              <a:rPr lang="zh-TW" altLang="zh-TW" sz="2200" dirty="0">
                <a:latin typeface="Arial Unicode MS" panose="020B0604020202020204" pitchFamily="34" charset="-120"/>
                <a:ea typeface="Arial Unicode MS" panose="020B0604020202020204" pitchFamily="34" charset="-120"/>
                <a:cs typeface="Arial Unicode MS" panose="020B0604020202020204" pitchFamily="34" charset="-120"/>
              </a:rPr>
              <a:t>推動上市櫃公司每季財務報表</a:t>
            </a:r>
            <a:r>
              <a:rPr lang="zh-TW" altLang="en-US" sz="2200" dirty="0">
                <a:latin typeface="Arial Unicode MS" panose="020B0604020202020204" pitchFamily="34" charset="-120"/>
                <a:ea typeface="Arial Unicode MS" panose="020B0604020202020204" pitchFamily="34" charset="-120"/>
                <a:cs typeface="Arial Unicode MS" panose="020B0604020202020204" pitchFamily="34" charset="-120"/>
              </a:rPr>
              <a:t>須</a:t>
            </a:r>
            <a:r>
              <a:rPr lang="zh-TW" altLang="zh-TW" sz="2200" dirty="0">
                <a:latin typeface="Arial Unicode MS" panose="020B0604020202020204" pitchFamily="34" charset="-120"/>
                <a:ea typeface="Arial Unicode MS" panose="020B0604020202020204" pitchFamily="34" charset="-120"/>
                <a:cs typeface="Arial Unicode MS" panose="020B0604020202020204" pitchFamily="34" charset="-120"/>
              </a:rPr>
              <a:t>經審計委員會同意</a:t>
            </a:r>
            <a:endParaRPr lang="en-US" altLang="zh-TW" sz="22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51" name="Google Shape;651;p35"/>
          <p:cNvSpPr/>
          <p:nvPr/>
        </p:nvSpPr>
        <p:spPr>
          <a:xfrm>
            <a:off x="910614" y="1958925"/>
            <a:ext cx="762000" cy="76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3150189" y="1964738"/>
            <a:ext cx="762000" cy="76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5153525" y="1958925"/>
            <a:ext cx="762000" cy="76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7078575" y="1958925"/>
            <a:ext cx="762000" cy="76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35"/>
          <p:cNvGrpSpPr/>
          <p:nvPr/>
        </p:nvGrpSpPr>
        <p:grpSpPr>
          <a:xfrm>
            <a:off x="3291565" y="2091319"/>
            <a:ext cx="479248" cy="477956"/>
            <a:chOff x="1310075" y="3253275"/>
            <a:chExt cx="296950" cy="296150"/>
          </a:xfrm>
        </p:grpSpPr>
        <p:sp>
          <p:nvSpPr>
            <p:cNvPr id="656" name="Google Shape;656;p35"/>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35"/>
          <p:cNvGrpSpPr/>
          <p:nvPr/>
        </p:nvGrpSpPr>
        <p:grpSpPr>
          <a:xfrm>
            <a:off x="5295529" y="2100926"/>
            <a:ext cx="477997" cy="477997"/>
            <a:chOff x="3497300" y="3227275"/>
            <a:chExt cx="296175" cy="296175"/>
          </a:xfrm>
        </p:grpSpPr>
        <p:sp>
          <p:nvSpPr>
            <p:cNvPr id="660" name="Google Shape;660;p35"/>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35"/>
          <p:cNvGrpSpPr/>
          <p:nvPr/>
        </p:nvGrpSpPr>
        <p:grpSpPr>
          <a:xfrm>
            <a:off x="1081273" y="2115131"/>
            <a:ext cx="479288" cy="444387"/>
            <a:chOff x="6543825" y="3202075"/>
            <a:chExt cx="296975" cy="275350"/>
          </a:xfrm>
        </p:grpSpPr>
        <p:sp>
          <p:nvSpPr>
            <p:cNvPr id="669" name="Google Shape;669;p35"/>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35"/>
          <p:cNvGrpSpPr/>
          <p:nvPr/>
        </p:nvGrpSpPr>
        <p:grpSpPr>
          <a:xfrm>
            <a:off x="7219948" y="2100935"/>
            <a:ext cx="477997" cy="477997"/>
            <a:chOff x="2037825" y="3254050"/>
            <a:chExt cx="296175" cy="296175"/>
          </a:xfrm>
        </p:grpSpPr>
        <p:sp>
          <p:nvSpPr>
            <p:cNvPr id="677" name="Google Shape;677;p35"/>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647;p35"/>
          <p:cNvSpPr txBox="1">
            <a:spLocks noGrp="1"/>
          </p:cNvSpPr>
          <p:nvPr>
            <p:ph type="title" idx="5"/>
          </p:nvPr>
        </p:nvSpPr>
        <p:spPr>
          <a:xfrm>
            <a:off x="6434931" y="3341604"/>
            <a:ext cx="2358263" cy="273392"/>
          </a:xfrm>
          <a:prstGeom prst="rect">
            <a:avLst/>
          </a:prstGeom>
        </p:spPr>
        <p:txBody>
          <a:bodyPr spcFirstLastPara="1" wrap="square" lIns="91425" tIns="91425" rIns="91425" bIns="91425" anchor="b" anchorCtr="0">
            <a:noAutofit/>
          </a:bodyPr>
          <a:lstStyle/>
          <a:p>
            <a:pPr marL="361950" indent="-361950">
              <a:buClr>
                <a:srgbClr val="0B486B"/>
              </a:buClr>
              <a:buSzPct val="100000"/>
              <a:buFont typeface="Wingdings" pitchFamily="2" charset="2"/>
              <a:buChar char="n"/>
            </a:pPr>
            <a:r>
              <a:rPr lang="zh-TW" altLang="en-US" sz="2200" dirty="0">
                <a:latin typeface="Arial Unicode MS" panose="020B0604020202020204" pitchFamily="34" charset="-120"/>
                <a:ea typeface="Arial Unicode MS" panose="020B0604020202020204" pitchFamily="34" charset="-120"/>
                <a:cs typeface="Arial Unicode MS" panose="020B0604020202020204" pitchFamily="34" charset="-120"/>
              </a:rPr>
              <a:t>強化獨立董事獨立性之揭露</a:t>
            </a:r>
          </a:p>
        </p:txBody>
      </p:sp>
      <p:sp>
        <p:nvSpPr>
          <p:cNvPr id="52" name="Google Shape;635;p34"/>
          <p:cNvSpPr txBox="1">
            <a:spLocks noGrp="1"/>
          </p:cNvSpPr>
          <p:nvPr>
            <p:ph type="title"/>
          </p:nvPr>
        </p:nvSpPr>
        <p:spPr>
          <a:xfrm>
            <a:off x="334047" y="678787"/>
            <a:ext cx="7363898" cy="572700"/>
          </a:xfrm>
          <a:prstGeom prst="rect">
            <a:avLst/>
          </a:prstGeom>
        </p:spPr>
        <p:txBody>
          <a:bodyPr spcFirstLastPara="1" wrap="square" lIns="91425" tIns="91425" rIns="91425" bIns="91425" anchor="b" anchorCtr="0">
            <a:noAutofit/>
          </a:bodyPr>
          <a:lstStyle/>
          <a:p>
            <a:pPr lvl="0"/>
            <a:r>
              <a:rPr lang="en-US" altLang="zh-TW"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sz="3200"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強化董事會職能，提升企業永續價值</a:t>
            </a:r>
          </a:p>
        </p:txBody>
      </p:sp>
      <p:sp>
        <p:nvSpPr>
          <p:cNvPr id="41" name="文字方塊 40"/>
          <p:cNvSpPr txBox="1"/>
          <p:nvPr/>
        </p:nvSpPr>
        <p:spPr>
          <a:xfrm>
            <a:off x="8691327" y="4700834"/>
            <a:ext cx="235390" cy="307777"/>
          </a:xfrm>
          <a:prstGeom prst="rect">
            <a:avLst/>
          </a:prstGeom>
          <a:noFill/>
        </p:spPr>
        <p:txBody>
          <a:bodyPr wrap="square" rtlCol="0">
            <a:spAutoFit/>
          </a:bodyPr>
          <a:lstStyle/>
          <a:p>
            <a:r>
              <a:rPr lang="en-US" altLang="zh-TW" dirty="0">
                <a:solidFill>
                  <a:schemeClr val="bg1">
                    <a:lumMod val="75000"/>
                  </a:schemeClr>
                </a:solidFill>
              </a:rPr>
              <a:t>8</a:t>
            </a:r>
            <a:endParaRPr lang="zh-TW" altLang="en-US" dirty="0">
              <a:solidFill>
                <a:schemeClr val="bg1">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1930189" y="1265287"/>
            <a:ext cx="1458162"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2021</a:t>
            </a:r>
            <a:endParaRPr lang="zh-TW" altLang="en-US" sz="2400" b="1" dirty="0">
              <a:solidFill>
                <a:schemeClr val="bg1">
                  <a:lumMod val="95000"/>
                </a:schemeClr>
              </a:solidFill>
              <a:latin typeface="+mn-lt"/>
              <a:ea typeface="標楷體" panose="03000509000000000000" pitchFamily="65" charset="-120"/>
            </a:endParaRPr>
          </a:p>
        </p:txBody>
      </p:sp>
      <p:sp>
        <p:nvSpPr>
          <p:cNvPr id="84" name="矩形 83"/>
          <p:cNvSpPr/>
          <p:nvPr/>
        </p:nvSpPr>
        <p:spPr>
          <a:xfrm>
            <a:off x="3691402" y="1265285"/>
            <a:ext cx="1488591"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2022</a:t>
            </a:r>
            <a:endParaRPr lang="zh-TW" altLang="en-US" sz="2400" b="1" dirty="0">
              <a:solidFill>
                <a:schemeClr val="bg1">
                  <a:lumMod val="95000"/>
                </a:schemeClr>
              </a:solidFill>
              <a:latin typeface="+mn-lt"/>
              <a:ea typeface="標楷體" panose="03000509000000000000" pitchFamily="65" charset="-120"/>
            </a:endParaRPr>
          </a:p>
        </p:txBody>
      </p:sp>
      <p:sp>
        <p:nvSpPr>
          <p:cNvPr id="32" name="矩形 31"/>
          <p:cNvSpPr/>
          <p:nvPr/>
        </p:nvSpPr>
        <p:spPr>
          <a:xfrm>
            <a:off x="5662848" y="1253822"/>
            <a:ext cx="1546505"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2023</a:t>
            </a:r>
            <a:endParaRPr lang="zh-TW" altLang="en-US" sz="2400" b="1" dirty="0">
              <a:solidFill>
                <a:schemeClr val="bg1">
                  <a:lumMod val="95000"/>
                </a:schemeClr>
              </a:solidFill>
              <a:latin typeface="+mn-lt"/>
              <a:ea typeface="標楷體" panose="03000509000000000000" pitchFamily="65" charset="-120"/>
            </a:endParaRPr>
          </a:p>
        </p:txBody>
      </p:sp>
      <p:sp>
        <p:nvSpPr>
          <p:cNvPr id="65" name="投影片編號版面配置區 4"/>
          <p:cNvSpPr>
            <a:spLocks noGrp="1"/>
          </p:cNvSpPr>
          <p:nvPr>
            <p:ph type="sldNum" sz="quarter" idx="4294967295"/>
          </p:nvPr>
        </p:nvSpPr>
        <p:spPr>
          <a:xfrm>
            <a:off x="7086600" y="4767263"/>
            <a:ext cx="2057400" cy="274637"/>
          </a:xfrm>
        </p:spPr>
        <p:txBody>
          <a:bodyPr/>
          <a:lstStyle/>
          <a:p>
            <a:pPr>
              <a:defRPr/>
            </a:pPr>
            <a:fld id="{8DF1E479-9D7D-4312-B48E-462E2E89D502}" type="slidenum">
              <a:rPr lang="zh-TW" altLang="en-US" smtClean="0">
                <a:ea typeface="標楷體" panose="03000509000000000000" pitchFamily="65" charset="-120"/>
              </a:rPr>
              <a:t>9</a:t>
            </a:fld>
            <a:endParaRPr lang="zh-TW" altLang="en-US" dirty="0">
              <a:ea typeface="標楷體" panose="03000509000000000000" pitchFamily="65" charset="-120"/>
            </a:endParaRPr>
          </a:p>
        </p:txBody>
      </p:sp>
      <p:pic>
        <p:nvPicPr>
          <p:cNvPr id="62" name="圖片 61"/>
          <p:cNvPicPr>
            <a:picLocks noChangeAspect="1"/>
          </p:cNvPicPr>
          <p:nvPr/>
        </p:nvPicPr>
        <p:blipFill>
          <a:blip r:embed="rId3" cstate="print">
            <a:duotone>
              <a:schemeClr val="accent1">
                <a:shade val="45000"/>
                <a:satMod val="135000"/>
              </a:schemeClr>
              <a:prstClr val="white"/>
            </a:duotone>
            <a:lum bright="10000"/>
            <a:extLst>
              <a:ext uri="{28A0092B-C50C-407E-A947-70E740481C1C}">
                <a14:useLocalDpi xmlns:a14="http://schemas.microsoft.com/office/drawing/2010/main" val="0"/>
              </a:ext>
            </a:extLst>
          </a:blip>
          <a:stretch>
            <a:fillRect/>
          </a:stretch>
        </p:blipFill>
        <p:spPr>
          <a:xfrm>
            <a:off x="506693" y="1186435"/>
            <a:ext cx="540060" cy="621196"/>
          </a:xfrm>
          <a:prstGeom prst="rect">
            <a:avLst/>
          </a:prstGeom>
        </p:spPr>
      </p:pic>
      <p:sp>
        <p:nvSpPr>
          <p:cNvPr id="67" name="矩形 66"/>
          <p:cNvSpPr/>
          <p:nvPr/>
        </p:nvSpPr>
        <p:spPr>
          <a:xfrm>
            <a:off x="7461797" y="1265285"/>
            <a:ext cx="1581196" cy="461665"/>
          </a:xfrm>
          <a:prstGeom prst="rect">
            <a:avLst/>
          </a:prstGeom>
          <a:solidFill>
            <a:schemeClr val="accent1">
              <a:lumMod val="75000"/>
            </a:schemeClr>
          </a:solidFill>
        </p:spPr>
        <p:txBody>
          <a:bodyPr wrap="square" lIns="0" rIns="0" anchor="ctr" anchorCtr="0">
            <a:spAutoFit/>
          </a:bodyPr>
          <a:lstStyle/>
          <a:p>
            <a:pPr algn="ctr"/>
            <a:r>
              <a:rPr lang="en-US" altLang="zh-TW" sz="2400" b="1" dirty="0">
                <a:solidFill>
                  <a:schemeClr val="bg1">
                    <a:lumMod val="95000"/>
                  </a:schemeClr>
                </a:solidFill>
                <a:latin typeface="+mn-lt"/>
                <a:ea typeface="標楷體" panose="03000509000000000000" pitchFamily="65" charset="-120"/>
              </a:rPr>
              <a:t>2024</a:t>
            </a:r>
            <a:endParaRPr lang="zh-TW" altLang="en-US" sz="2400" b="1" dirty="0">
              <a:solidFill>
                <a:schemeClr val="bg1">
                  <a:lumMod val="95000"/>
                </a:schemeClr>
              </a:solidFill>
              <a:latin typeface="+mn-lt"/>
              <a:ea typeface="標楷體" panose="03000509000000000000" pitchFamily="65" charset="-120"/>
            </a:endParaRPr>
          </a:p>
        </p:txBody>
      </p:sp>
      <p:sp>
        <p:nvSpPr>
          <p:cNvPr id="149" name="矩形 148"/>
          <p:cNvSpPr/>
          <p:nvPr/>
        </p:nvSpPr>
        <p:spPr>
          <a:xfrm>
            <a:off x="44662" y="3352895"/>
            <a:ext cx="9072444" cy="658373"/>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50" dirty="0">
                <a:ea typeface="標楷體" panose="03000509000000000000" pitchFamily="65" charset="-120"/>
              </a:rPr>
              <a:t>j6</a:t>
            </a:r>
            <a:endParaRPr lang="zh-TW" altLang="en-US" sz="1050" dirty="0">
              <a:ea typeface="標楷體" panose="03000509000000000000" pitchFamily="65" charset="-120"/>
            </a:endParaRPr>
          </a:p>
        </p:txBody>
      </p:sp>
      <p:sp>
        <p:nvSpPr>
          <p:cNvPr id="151" name="矩形 150"/>
          <p:cNvSpPr/>
          <p:nvPr/>
        </p:nvSpPr>
        <p:spPr>
          <a:xfrm>
            <a:off x="121493" y="3445699"/>
            <a:ext cx="1378029"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每季財報需經審委會通過</a:t>
            </a:r>
          </a:p>
        </p:txBody>
      </p:sp>
      <p:cxnSp>
        <p:nvCxnSpPr>
          <p:cNvPr id="152" name="直線接點 151"/>
          <p:cNvCxnSpPr/>
          <p:nvPr/>
        </p:nvCxnSpPr>
        <p:spPr>
          <a:xfrm flipH="1">
            <a:off x="3770819" y="3483973"/>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flipH="1">
            <a:off x="1702465" y="3455905"/>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flipH="1">
            <a:off x="5657251" y="3513299"/>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flipH="1">
            <a:off x="7386800" y="3455905"/>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67" name="Google Shape;634;p34"/>
          <p:cNvSpPr txBox="1">
            <a:spLocks noGrp="1"/>
          </p:cNvSpPr>
          <p:nvPr>
            <p:ph type="subTitle" idx="1"/>
          </p:nvPr>
        </p:nvSpPr>
        <p:spPr>
          <a:xfrm>
            <a:off x="506693" y="428890"/>
            <a:ext cx="7710906" cy="407648"/>
          </a:xfrm>
          <a:prstGeom prst="rect">
            <a:avLst/>
          </a:prstGeom>
        </p:spPr>
        <p:txBody>
          <a:bodyPr spcFirstLastPara="1" wrap="square" lIns="91425" tIns="91425" rIns="91425" bIns="91425" anchor="b" anchorCtr="0">
            <a:noAutofit/>
          </a:bodyPr>
          <a:lstStyle/>
          <a:p>
            <a:pPr marL="342900" lvl="0">
              <a:buFont typeface="Wingdings" panose="05000000000000000000" pitchFamily="2" charset="2"/>
              <a:buChar char="l"/>
            </a:pPr>
            <a:r>
              <a:rPr lang="zh-TW" altLang="en-US" sz="2800" b="1" dirty="0">
                <a:solidFill>
                  <a:schemeClr val="dk2"/>
                </a:solidFill>
                <a:latin typeface="Abril Fatface"/>
                <a:ea typeface="Abril Fatface"/>
                <a:cs typeface="Abril Fatface"/>
              </a:rPr>
              <a:t>強化獨立董事及審計委員會職能及獨立性</a:t>
            </a:r>
          </a:p>
        </p:txBody>
      </p:sp>
      <p:grpSp>
        <p:nvGrpSpPr>
          <p:cNvPr id="42" name="Google Shape;6930;p60"/>
          <p:cNvGrpSpPr/>
          <p:nvPr/>
        </p:nvGrpSpPr>
        <p:grpSpPr>
          <a:xfrm>
            <a:off x="531717" y="657338"/>
            <a:ext cx="350079" cy="350079"/>
            <a:chOff x="583100" y="3982600"/>
            <a:chExt cx="296175" cy="296175"/>
          </a:xfrm>
        </p:grpSpPr>
        <p:sp>
          <p:nvSpPr>
            <p:cNvPr id="43" name="Google Shape;6931;p60"/>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932;p60"/>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933;p60"/>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934;p60"/>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35;p60"/>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936;p60"/>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937;p60"/>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矩形 49"/>
          <p:cNvSpPr/>
          <p:nvPr/>
        </p:nvSpPr>
        <p:spPr>
          <a:xfrm>
            <a:off x="104135" y="1791456"/>
            <a:ext cx="9016385" cy="636844"/>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51" name="矩形 50"/>
          <p:cNvSpPr/>
          <p:nvPr/>
        </p:nvSpPr>
        <p:spPr>
          <a:xfrm>
            <a:off x="1956775" y="1906626"/>
            <a:ext cx="1503277"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修訂公司治理守則及評鑑指標</a:t>
            </a:r>
          </a:p>
        </p:txBody>
      </p:sp>
      <p:sp>
        <p:nvSpPr>
          <p:cNvPr id="52" name="矩形 51"/>
          <p:cNvSpPr/>
          <p:nvPr/>
        </p:nvSpPr>
        <p:spPr>
          <a:xfrm>
            <a:off x="93441" y="1835333"/>
            <a:ext cx="1587476" cy="553998"/>
          </a:xfrm>
          <a:prstGeom prst="rect">
            <a:avLst/>
          </a:prstGeom>
        </p:spPr>
        <p:txBody>
          <a:bodyPr wrap="square" lIns="0" tIns="0" rIns="0" bIns="0">
            <a:spAutoFit/>
          </a:bodyPr>
          <a:lstStyle/>
          <a:p>
            <a:pPr algn="ctr"/>
            <a:r>
              <a:rPr lang="zh-TW" altLang="en-US" sz="1800" b="1" dirty="0">
                <a:solidFill>
                  <a:srgbClr val="FFFFFF"/>
                </a:solidFill>
                <a:latin typeface="+mn-lt"/>
                <a:ea typeface="標楷體" panose="03000509000000000000" pitchFamily="65" charset="-120"/>
              </a:rPr>
              <a:t>半數以上獨董任期不得逾</a:t>
            </a:r>
            <a:r>
              <a:rPr lang="en-US" altLang="zh-TW" sz="1800" b="1" dirty="0">
                <a:solidFill>
                  <a:srgbClr val="FFFFFF"/>
                </a:solidFill>
                <a:latin typeface="+mn-lt"/>
                <a:ea typeface="標楷體" panose="03000509000000000000" pitchFamily="65" charset="-120"/>
              </a:rPr>
              <a:t>3</a:t>
            </a:r>
            <a:r>
              <a:rPr lang="zh-TW" altLang="en-US" sz="1800" b="1" dirty="0">
                <a:solidFill>
                  <a:srgbClr val="FFFFFF"/>
                </a:solidFill>
                <a:latin typeface="+mn-lt"/>
                <a:ea typeface="標楷體" panose="03000509000000000000" pitchFamily="65" charset="-120"/>
              </a:rPr>
              <a:t>屆</a:t>
            </a:r>
          </a:p>
        </p:txBody>
      </p:sp>
      <p:cxnSp>
        <p:nvCxnSpPr>
          <p:cNvPr id="53" name="直線接點 52"/>
          <p:cNvCxnSpPr/>
          <p:nvPr/>
        </p:nvCxnSpPr>
        <p:spPr>
          <a:xfrm flipH="1">
            <a:off x="3735910" y="1863324"/>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a:off x="1724579" y="1918992"/>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flipH="1">
            <a:off x="5641609" y="1906626"/>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flipH="1">
            <a:off x="7352554" y="1906626"/>
            <a:ext cx="3731" cy="42834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5708878" y="1943394"/>
            <a:ext cx="1435549"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修訂相關規章</a:t>
            </a:r>
          </a:p>
        </p:txBody>
      </p:sp>
      <p:sp>
        <p:nvSpPr>
          <p:cNvPr id="59" name="矩形 58"/>
          <p:cNvSpPr/>
          <p:nvPr/>
        </p:nvSpPr>
        <p:spPr>
          <a:xfrm>
            <a:off x="65845" y="2469344"/>
            <a:ext cx="9054675" cy="852335"/>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ea typeface="標楷體" panose="03000509000000000000" pitchFamily="65" charset="-120"/>
            </a:endParaRPr>
          </a:p>
        </p:txBody>
      </p:sp>
      <p:sp>
        <p:nvSpPr>
          <p:cNvPr id="60" name="矩形 59"/>
          <p:cNvSpPr/>
          <p:nvPr/>
        </p:nvSpPr>
        <p:spPr>
          <a:xfrm>
            <a:off x="1953186" y="2654055"/>
            <a:ext cx="1483136"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蒐集國外規範研議</a:t>
            </a:r>
          </a:p>
        </p:txBody>
      </p:sp>
      <p:sp>
        <p:nvSpPr>
          <p:cNvPr id="61" name="矩形 60"/>
          <p:cNvSpPr/>
          <p:nvPr/>
        </p:nvSpPr>
        <p:spPr>
          <a:xfrm>
            <a:off x="121493" y="2484274"/>
            <a:ext cx="1499237" cy="830997"/>
          </a:xfrm>
          <a:prstGeom prst="rect">
            <a:avLst/>
          </a:prstGeom>
        </p:spPr>
        <p:txBody>
          <a:bodyPr wrap="square" lIns="0" tIns="0" rIns="0" bIns="0">
            <a:spAutoFit/>
          </a:bodyPr>
          <a:lstStyle/>
          <a:p>
            <a:pPr algn="ctr"/>
            <a:r>
              <a:rPr lang="zh-TW" altLang="en-US" sz="1800" b="1" dirty="0">
                <a:solidFill>
                  <a:srgbClr val="FFFFFF"/>
                </a:solidFill>
                <a:latin typeface="+mn-lt"/>
                <a:ea typeface="標楷體" panose="03000509000000000000" pitchFamily="65" charset="-120"/>
              </a:rPr>
              <a:t>獨董及審計委員會行使職權參考範例</a:t>
            </a:r>
          </a:p>
        </p:txBody>
      </p:sp>
      <p:cxnSp>
        <p:nvCxnSpPr>
          <p:cNvPr id="63" name="直線接點 62"/>
          <p:cNvCxnSpPr/>
          <p:nvPr/>
        </p:nvCxnSpPr>
        <p:spPr>
          <a:xfrm>
            <a:off x="3781232" y="2634591"/>
            <a:ext cx="6628" cy="616045"/>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flipH="1">
            <a:off x="1724230" y="2615663"/>
            <a:ext cx="4080" cy="607984"/>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5655935" y="2568755"/>
            <a:ext cx="10095" cy="66203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7370905" y="2599371"/>
            <a:ext cx="6450" cy="647906"/>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863323" y="2653552"/>
            <a:ext cx="1585612" cy="492443"/>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latin typeface="+mn-lt"/>
                <a:ea typeface="標楷體" panose="03000509000000000000" pitchFamily="65" charset="-120"/>
              </a:rPr>
              <a:t>訂定及發布參考範例</a:t>
            </a:r>
          </a:p>
        </p:txBody>
      </p:sp>
      <p:sp>
        <p:nvSpPr>
          <p:cNvPr id="72" name="矩形 71"/>
          <p:cNvSpPr/>
          <p:nvPr/>
        </p:nvSpPr>
        <p:spPr>
          <a:xfrm>
            <a:off x="76539" y="4062648"/>
            <a:ext cx="9054675" cy="815180"/>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dirty="0">
              <a:ea typeface="標楷體" panose="03000509000000000000" pitchFamily="65" charset="-120"/>
            </a:endParaRPr>
          </a:p>
        </p:txBody>
      </p:sp>
      <p:sp>
        <p:nvSpPr>
          <p:cNvPr id="74" name="矩形 73"/>
          <p:cNvSpPr/>
          <p:nvPr/>
        </p:nvSpPr>
        <p:spPr>
          <a:xfrm>
            <a:off x="202279" y="4160612"/>
            <a:ext cx="1312602" cy="553998"/>
          </a:xfrm>
          <a:prstGeom prst="rect">
            <a:avLst/>
          </a:prstGeom>
        </p:spPr>
        <p:txBody>
          <a:bodyPr wrap="square" lIns="0" tIns="0" rIns="0" bIns="0">
            <a:spAutoFit/>
          </a:bodyPr>
          <a:lstStyle/>
          <a:p>
            <a:pPr algn="ctr"/>
            <a:r>
              <a:rPr lang="zh-TW" altLang="en-US" sz="1800" b="1" dirty="0">
                <a:solidFill>
                  <a:srgbClr val="FFFFFF"/>
                </a:solidFill>
                <a:ea typeface="標楷體" panose="03000509000000000000" pitchFamily="65" charset="-120"/>
              </a:rPr>
              <a:t>強化獨董之獨立性揭露</a:t>
            </a:r>
          </a:p>
        </p:txBody>
      </p:sp>
      <p:cxnSp>
        <p:nvCxnSpPr>
          <p:cNvPr id="75" name="直線接點 74"/>
          <p:cNvCxnSpPr/>
          <p:nvPr/>
        </p:nvCxnSpPr>
        <p:spPr>
          <a:xfrm>
            <a:off x="3811889" y="4183140"/>
            <a:ext cx="8052" cy="596479"/>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H="1">
            <a:off x="1679171" y="4195185"/>
            <a:ext cx="4100" cy="584434"/>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flipH="1">
            <a:off x="5697601" y="4131179"/>
            <a:ext cx="3732" cy="697865"/>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flipH="1">
            <a:off x="7386800" y="4169867"/>
            <a:ext cx="10557" cy="620487"/>
          </a:xfrm>
          <a:prstGeom prst="line">
            <a:avLst/>
          </a:prstGeom>
          <a:ln w="508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05" name="矩形 104"/>
          <p:cNvSpPr/>
          <p:nvPr/>
        </p:nvSpPr>
        <p:spPr>
          <a:xfrm>
            <a:off x="7440620" y="1879438"/>
            <a:ext cx="1585612" cy="492443"/>
          </a:xfrm>
          <a:prstGeom prst="rect">
            <a:avLst/>
          </a:prstGeom>
        </p:spPr>
        <p:txBody>
          <a:bodyPr wrap="square" lIns="0" tIns="0" rIns="0" bIns="0">
            <a:spAutoFit/>
          </a:bodyPr>
          <a:lstStyle/>
          <a:p>
            <a:r>
              <a:rPr lang="zh-TW" altLang="en-US" sz="1600" dirty="0">
                <a:solidFill>
                  <a:srgbClr val="FFFF00"/>
                </a:solidFill>
                <a:latin typeface="+mn-lt"/>
                <a:ea typeface="標楷體" panose="03000509000000000000" pitchFamily="65" charset="-120"/>
              </a:rPr>
              <a:t>全體上市櫃公司</a:t>
            </a:r>
            <a:r>
              <a:rPr lang="en-US" altLang="zh-TW" sz="1600" dirty="0">
                <a:solidFill>
                  <a:srgbClr val="FFFF00"/>
                </a:solidFill>
                <a:latin typeface="+mn-lt"/>
                <a:ea typeface="標楷體" panose="03000509000000000000" pitchFamily="65" charset="-120"/>
              </a:rPr>
              <a:t>(</a:t>
            </a:r>
            <a:r>
              <a:rPr lang="zh-TW" altLang="en-US" sz="1600" dirty="0">
                <a:solidFill>
                  <a:srgbClr val="FFFF00"/>
                </a:solidFill>
                <a:latin typeface="+mn-lt"/>
                <a:ea typeface="標楷體" panose="03000509000000000000" pitchFamily="65" charset="-120"/>
              </a:rPr>
              <a:t>依董事屆期適用</a:t>
            </a:r>
            <a:r>
              <a:rPr lang="en-US" altLang="zh-TW" sz="1600" dirty="0">
                <a:solidFill>
                  <a:srgbClr val="FFFF00"/>
                </a:solidFill>
                <a:latin typeface="+mn-lt"/>
                <a:ea typeface="標楷體" panose="03000509000000000000" pitchFamily="65" charset="-120"/>
              </a:rPr>
              <a:t>)</a:t>
            </a:r>
            <a:endParaRPr lang="zh-TW" altLang="en-US" sz="1600" dirty="0">
              <a:solidFill>
                <a:srgbClr val="FFFF00"/>
              </a:solidFill>
              <a:latin typeface="+mn-lt"/>
              <a:ea typeface="標楷體" panose="03000509000000000000" pitchFamily="65" charset="-120"/>
            </a:endParaRPr>
          </a:p>
        </p:txBody>
      </p:sp>
      <p:sp>
        <p:nvSpPr>
          <p:cNvPr id="79" name="矩形 78"/>
          <p:cNvSpPr/>
          <p:nvPr/>
        </p:nvSpPr>
        <p:spPr>
          <a:xfrm>
            <a:off x="1923114" y="3546967"/>
            <a:ext cx="1503277" cy="246221"/>
          </a:xfrm>
          <a:prstGeom prst="rect">
            <a:avLst/>
          </a:prstGeom>
        </p:spPr>
        <p:txBody>
          <a:bodyPr wrap="square" lIns="0" tIns="0" rIns="0" bIns="0">
            <a:spAutoFit/>
          </a:bodyPr>
          <a:lstStyle/>
          <a:p>
            <a:r>
              <a:rPr lang="zh-TW" altLang="en-US"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FFFF"/>
                </a:solidFill>
                <a:ea typeface="標楷體" panose="03000509000000000000" pitchFamily="65" charset="-120"/>
              </a:rPr>
              <a:t>修訂評鑑指標</a:t>
            </a:r>
          </a:p>
        </p:txBody>
      </p:sp>
      <p:sp>
        <p:nvSpPr>
          <p:cNvPr id="80" name="矩形 79"/>
          <p:cNvSpPr/>
          <p:nvPr/>
        </p:nvSpPr>
        <p:spPr>
          <a:xfrm>
            <a:off x="1785944" y="4232275"/>
            <a:ext cx="2132714" cy="430887"/>
          </a:xfrm>
          <a:prstGeom prst="rect">
            <a:avLst/>
          </a:prstGeom>
        </p:spPr>
        <p:txBody>
          <a:bodyPr wrap="square" lIns="0" tIns="0" rIns="0" bIns="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dirty="0">
                <a:solidFill>
                  <a:srgbClr val="FFFFFF"/>
                </a:solidFill>
                <a:ea typeface="標楷體" panose="03000509000000000000" pitchFamily="65" charset="-120"/>
              </a:rPr>
              <a:t>修訂年報應行記載事項</a:t>
            </a:r>
            <a:endParaRPr lang="en-US" altLang="zh-TW" dirty="0">
              <a:solidFill>
                <a:srgbClr val="FFFFFF"/>
              </a:solidFill>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a:t>
            </a:r>
            <a:r>
              <a:rPr lang="zh-TW" altLang="en-US" dirty="0">
                <a:solidFill>
                  <a:srgbClr val="FFFFFF"/>
                </a:solidFill>
                <a:ea typeface="標楷體" panose="03000509000000000000" pitchFamily="65" charset="-120"/>
              </a:rPr>
              <a:t>修訂資訊申報作業辦法</a:t>
            </a:r>
          </a:p>
        </p:txBody>
      </p:sp>
      <p:sp>
        <p:nvSpPr>
          <p:cNvPr id="57" name="文字方塊 56"/>
          <p:cNvSpPr txBox="1"/>
          <p:nvPr/>
        </p:nvSpPr>
        <p:spPr>
          <a:xfrm>
            <a:off x="344956" y="4803831"/>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金管會</a:t>
            </a:r>
            <a:endParaRPr lang="zh-TW" altLang="en-US" sz="1600" dirty="0"/>
          </a:p>
        </p:txBody>
      </p:sp>
      <p:sp>
        <p:nvSpPr>
          <p:cNvPr id="71" name="文字方塊 70"/>
          <p:cNvSpPr txBox="1"/>
          <p:nvPr/>
        </p:nvSpPr>
        <p:spPr>
          <a:xfrm>
            <a:off x="1289620" y="4806484"/>
            <a:ext cx="3059253" cy="338554"/>
          </a:xfrm>
          <a:prstGeom prst="rect">
            <a:avLst/>
          </a:prstGeom>
          <a:noFill/>
        </p:spPr>
        <p:txBody>
          <a:bodyPr wrap="square" rtlCol="0">
            <a:spAutoFit/>
          </a:bodyPr>
          <a:lstStyle/>
          <a:p>
            <a:r>
              <a:rPr lang="zh-TW" altLang="en-US"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證交所</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櫃買中心</a:t>
            </a:r>
            <a:endParaRPr lang="zh-TW" altLang="en-US" sz="1600" dirty="0"/>
          </a:p>
        </p:txBody>
      </p:sp>
      <p:sp>
        <p:nvSpPr>
          <p:cNvPr id="81" name="矩形 80"/>
          <p:cNvSpPr/>
          <p:nvPr/>
        </p:nvSpPr>
        <p:spPr>
          <a:xfrm>
            <a:off x="3965942" y="4160612"/>
            <a:ext cx="1640049" cy="646331"/>
          </a:xfrm>
          <a:prstGeom prst="rect">
            <a:avLst/>
          </a:prstGeom>
        </p:spPr>
        <p:txBody>
          <a:bodyPr wrap="square" lIns="0" tIns="0" rIns="0" bIns="0">
            <a:spAutoFit/>
          </a:bodyPr>
          <a:lstStyle/>
          <a:p>
            <a:r>
              <a:rPr lang="zh-TW" altLang="en-US" dirty="0">
                <a:solidFill>
                  <a:srgbClr val="FFFF00"/>
                </a:solidFill>
                <a:latin typeface="+mn-lt"/>
                <a:ea typeface="標楷體" panose="03000509000000000000" pitchFamily="65" charset="-120"/>
              </a:rPr>
              <a:t>上市櫃公司年報揭露獨立性聲明及向證交所及櫃買中心申報</a:t>
            </a:r>
          </a:p>
        </p:txBody>
      </p:sp>
    </p:spTree>
    <p:extLst>
      <p:ext uri="{BB962C8B-B14F-4D97-AF65-F5344CB8AC3E}">
        <p14:creationId xmlns:p14="http://schemas.microsoft.com/office/powerpoint/2010/main" val="2775454921"/>
      </p:ext>
    </p:extLst>
  </p:cSld>
  <p:clrMapOvr>
    <a:masterClrMapping/>
  </p:clrMapOvr>
</p:sld>
</file>

<file path=ppt/theme/theme1.xml><?xml version="1.0" encoding="utf-8"?>
<a:theme xmlns:a="http://schemas.openxmlformats.org/drawingml/2006/main" name="Become a Leader by Slidesgo">
  <a:themeElements>
    <a:clrScheme name="Simple Light">
      <a:dk1>
        <a:srgbClr val="55ADC9"/>
      </a:dk1>
      <a:lt1>
        <a:srgbClr val="EFECD2"/>
      </a:lt1>
      <a:dk2>
        <a:srgbClr val="323249"/>
      </a:dk2>
      <a:lt2>
        <a:srgbClr val="404066"/>
      </a:lt2>
      <a:accent1>
        <a:srgbClr val="9E4B51"/>
      </a:accent1>
      <a:accent2>
        <a:srgbClr val="2C2C42"/>
      </a:accent2>
      <a:accent3>
        <a:srgbClr val="F7AF7F"/>
      </a:accent3>
      <a:accent4>
        <a:srgbClr val="DB936B"/>
      </a:accent4>
      <a:accent5>
        <a:srgbClr val="614068"/>
      </a:accent5>
      <a:accent6>
        <a:srgbClr val="9BC4CE"/>
      </a:accent6>
      <a:hlink>
        <a:srgbClr val="323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2044</Words>
  <Application>Microsoft Office PowerPoint</Application>
  <PresentationFormat>如螢幕大小 (16:9)</PresentationFormat>
  <Paragraphs>330</Paragraphs>
  <Slides>26</Slides>
  <Notes>24</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26</vt:i4>
      </vt:variant>
    </vt:vector>
  </HeadingPairs>
  <TitlesOfParts>
    <vt:vector size="42" baseType="lpstr">
      <vt:lpstr>Ebrima</vt:lpstr>
      <vt:lpstr>微軟正黑體</vt:lpstr>
      <vt:lpstr>Arial Unicode MS</vt:lpstr>
      <vt:lpstr>Montserrat</vt:lpstr>
      <vt:lpstr>Montserrat ExtraBold</vt:lpstr>
      <vt:lpstr>Playfair Display Regular</vt:lpstr>
      <vt:lpstr>Arial</vt:lpstr>
      <vt:lpstr>Wingdings</vt:lpstr>
      <vt:lpstr>新細明體</vt:lpstr>
      <vt:lpstr>Josefin Sans</vt:lpstr>
      <vt:lpstr>Abril Fatface</vt:lpstr>
      <vt:lpstr>Montserrat Medium</vt:lpstr>
      <vt:lpstr>Saira ExtraCondensed Medium</vt:lpstr>
      <vt:lpstr>Lilita One</vt:lpstr>
      <vt:lpstr>標楷體</vt:lpstr>
      <vt:lpstr>Become a Leader by Slidesgo</vt:lpstr>
      <vt:lpstr>公司治理3.0 -永續發展藍圖</vt:lpstr>
      <vt:lpstr>核心願景</vt:lpstr>
      <vt:lpstr>1.</vt:lpstr>
      <vt:lpstr>1.強化董事會職能，提升企業永續價值</vt:lpstr>
      <vt:lpstr>PowerPoint 簡報</vt:lpstr>
      <vt:lpstr>01.強化董事會職能，提升企業永續價值</vt:lpstr>
      <vt:lpstr>PowerPoint 簡報</vt:lpstr>
      <vt:lpstr>強化獨立董事及審計委員會職能及獨立性</vt:lpstr>
      <vt:lpstr>PowerPoint 簡報</vt:lpstr>
      <vt:lpstr>促進董事薪酬資訊透明化與合理訂定</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參考國際規範研議訂定投票顧問機構(proxy advisor)之盡職治理守則</vt:lpstr>
      <vt:lpstr>PowerPoint 簡報</vt:lpstr>
      <vt:lpstr>鼓勵機構投資人揭露盡職治理資訊</vt:lpstr>
      <vt:lpstr>PowerPoint 簡報</vt:lpstr>
      <vt:lpstr>PowerPoint 簡報</vt:lpstr>
      <vt:lpstr>PowerPoint 簡報</vt:lpstr>
      <vt:lpstr>謝謝!</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a Leader</dc:title>
  <dc:creator>謝依紋yiwen</dc:creator>
  <cp:lastModifiedBy>謝依紋yiwen</cp:lastModifiedBy>
  <cp:revision>225</cp:revision>
  <cp:lastPrinted>2020-08-24T11:02:40Z</cp:lastPrinted>
  <dcterms:modified xsi:type="dcterms:W3CDTF">2020-08-25T07:35:12Z</dcterms:modified>
</cp:coreProperties>
</file>